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 id="257" r:id="rId5"/>
    <p:sldId id="271" r:id="rId6"/>
    <p:sldId id="263" r:id="rId7"/>
    <p:sldId id="264" r:id="rId8"/>
    <p:sldId id="258" r:id="rId9"/>
    <p:sldId id="265" r:id="rId10"/>
    <p:sldId id="272" r:id="rId11"/>
    <p:sldId id="266" r:id="rId12"/>
    <p:sldId id="267"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96C6C-2D71-4019-96BA-16B41025E7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8B0F49F-4003-4B80-B75C-883AEB34D0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9FCCB1A-090C-4FAD-A375-FF14D717CD87}"/>
              </a:ext>
            </a:extLst>
          </p:cNvPr>
          <p:cNvSpPr>
            <a:spLocks noGrp="1"/>
          </p:cNvSpPr>
          <p:nvPr>
            <p:ph type="dt" sz="half" idx="10"/>
          </p:nvPr>
        </p:nvSpPr>
        <p:spPr/>
        <p:txBody>
          <a:bodyPr/>
          <a:lstStyle/>
          <a:p>
            <a:fld id="{155715C3-C387-4138-B3E6-1F21598B3D23}" type="datetimeFigureOut">
              <a:rPr lang="en-IN" smtClean="0"/>
              <a:t>17-04-2021</a:t>
            </a:fld>
            <a:endParaRPr lang="en-IN"/>
          </a:p>
        </p:txBody>
      </p:sp>
      <p:sp>
        <p:nvSpPr>
          <p:cNvPr id="5" name="Footer Placeholder 4">
            <a:extLst>
              <a:ext uri="{FF2B5EF4-FFF2-40B4-BE49-F238E27FC236}">
                <a16:creationId xmlns:a16="http://schemas.microsoft.com/office/drawing/2014/main" id="{322BBC44-E9C2-4209-9E03-23CA6D979A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85CB3D-F0C0-4E73-AF12-20085877629E}"/>
              </a:ext>
            </a:extLst>
          </p:cNvPr>
          <p:cNvSpPr>
            <a:spLocks noGrp="1"/>
          </p:cNvSpPr>
          <p:nvPr>
            <p:ph type="sldNum" sz="quarter" idx="12"/>
          </p:nvPr>
        </p:nvSpPr>
        <p:spPr/>
        <p:txBody>
          <a:bodyPr/>
          <a:lstStyle/>
          <a:p>
            <a:fld id="{0EF5C04D-5282-4F46-AFE6-8B675D3C2C69}" type="slidenum">
              <a:rPr lang="en-IN" smtClean="0"/>
              <a:t>‹#›</a:t>
            </a:fld>
            <a:endParaRPr lang="en-IN"/>
          </a:p>
        </p:txBody>
      </p:sp>
    </p:spTree>
    <p:extLst>
      <p:ext uri="{BB962C8B-B14F-4D97-AF65-F5344CB8AC3E}">
        <p14:creationId xmlns:p14="http://schemas.microsoft.com/office/powerpoint/2010/main" val="3075981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4888-DB7F-47FC-8476-A9F7421807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3A5426-3119-4FB9-980E-BAAB4176CB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4D300D-11F9-4F27-A85B-9E321AB05726}"/>
              </a:ext>
            </a:extLst>
          </p:cNvPr>
          <p:cNvSpPr>
            <a:spLocks noGrp="1"/>
          </p:cNvSpPr>
          <p:nvPr>
            <p:ph type="dt" sz="half" idx="10"/>
          </p:nvPr>
        </p:nvSpPr>
        <p:spPr/>
        <p:txBody>
          <a:bodyPr/>
          <a:lstStyle/>
          <a:p>
            <a:fld id="{155715C3-C387-4138-B3E6-1F21598B3D23}" type="datetimeFigureOut">
              <a:rPr lang="en-IN" smtClean="0"/>
              <a:t>17-04-2021</a:t>
            </a:fld>
            <a:endParaRPr lang="en-IN"/>
          </a:p>
        </p:txBody>
      </p:sp>
      <p:sp>
        <p:nvSpPr>
          <p:cNvPr id="5" name="Footer Placeholder 4">
            <a:extLst>
              <a:ext uri="{FF2B5EF4-FFF2-40B4-BE49-F238E27FC236}">
                <a16:creationId xmlns:a16="http://schemas.microsoft.com/office/drawing/2014/main" id="{D66B6BD0-190F-46D2-980A-A23CB114B6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3312A2-79B9-49AF-8FF9-354230429DB3}"/>
              </a:ext>
            </a:extLst>
          </p:cNvPr>
          <p:cNvSpPr>
            <a:spLocks noGrp="1"/>
          </p:cNvSpPr>
          <p:nvPr>
            <p:ph type="sldNum" sz="quarter" idx="12"/>
          </p:nvPr>
        </p:nvSpPr>
        <p:spPr/>
        <p:txBody>
          <a:bodyPr/>
          <a:lstStyle/>
          <a:p>
            <a:fld id="{0EF5C04D-5282-4F46-AFE6-8B675D3C2C69}" type="slidenum">
              <a:rPr lang="en-IN" smtClean="0"/>
              <a:t>‹#›</a:t>
            </a:fld>
            <a:endParaRPr lang="en-IN"/>
          </a:p>
        </p:txBody>
      </p:sp>
    </p:spTree>
    <p:extLst>
      <p:ext uri="{BB962C8B-B14F-4D97-AF65-F5344CB8AC3E}">
        <p14:creationId xmlns:p14="http://schemas.microsoft.com/office/powerpoint/2010/main" val="389378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AC0D18-FE64-4180-BE1C-A30B2002A9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02E7E6-CA4F-456B-A330-879BF0839E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8CCFC7-A079-4421-9782-84562E80B6F6}"/>
              </a:ext>
            </a:extLst>
          </p:cNvPr>
          <p:cNvSpPr>
            <a:spLocks noGrp="1"/>
          </p:cNvSpPr>
          <p:nvPr>
            <p:ph type="dt" sz="half" idx="10"/>
          </p:nvPr>
        </p:nvSpPr>
        <p:spPr/>
        <p:txBody>
          <a:bodyPr/>
          <a:lstStyle/>
          <a:p>
            <a:fld id="{155715C3-C387-4138-B3E6-1F21598B3D23}" type="datetimeFigureOut">
              <a:rPr lang="en-IN" smtClean="0"/>
              <a:t>17-04-2021</a:t>
            </a:fld>
            <a:endParaRPr lang="en-IN"/>
          </a:p>
        </p:txBody>
      </p:sp>
      <p:sp>
        <p:nvSpPr>
          <p:cNvPr id="5" name="Footer Placeholder 4">
            <a:extLst>
              <a:ext uri="{FF2B5EF4-FFF2-40B4-BE49-F238E27FC236}">
                <a16:creationId xmlns:a16="http://schemas.microsoft.com/office/drawing/2014/main" id="{917F28ED-6244-4CA1-BD24-FF8AFB1404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E0EC33-134E-4D32-B328-8BAD4F05F0FA}"/>
              </a:ext>
            </a:extLst>
          </p:cNvPr>
          <p:cNvSpPr>
            <a:spLocks noGrp="1"/>
          </p:cNvSpPr>
          <p:nvPr>
            <p:ph type="sldNum" sz="quarter" idx="12"/>
          </p:nvPr>
        </p:nvSpPr>
        <p:spPr/>
        <p:txBody>
          <a:bodyPr/>
          <a:lstStyle/>
          <a:p>
            <a:fld id="{0EF5C04D-5282-4F46-AFE6-8B675D3C2C69}" type="slidenum">
              <a:rPr lang="en-IN" smtClean="0"/>
              <a:t>‹#›</a:t>
            </a:fld>
            <a:endParaRPr lang="en-IN"/>
          </a:p>
        </p:txBody>
      </p:sp>
    </p:spTree>
    <p:extLst>
      <p:ext uri="{BB962C8B-B14F-4D97-AF65-F5344CB8AC3E}">
        <p14:creationId xmlns:p14="http://schemas.microsoft.com/office/powerpoint/2010/main" val="2965848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F5CA3-BDD5-4A35-918A-008A80F316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C872C6-39E6-4AB4-B3D6-DF583E7E0F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A5F1ED-3C02-4DC0-9722-79AD7CDC9747}"/>
              </a:ext>
            </a:extLst>
          </p:cNvPr>
          <p:cNvSpPr>
            <a:spLocks noGrp="1"/>
          </p:cNvSpPr>
          <p:nvPr>
            <p:ph type="dt" sz="half" idx="10"/>
          </p:nvPr>
        </p:nvSpPr>
        <p:spPr/>
        <p:txBody>
          <a:bodyPr/>
          <a:lstStyle/>
          <a:p>
            <a:fld id="{155715C3-C387-4138-B3E6-1F21598B3D23}" type="datetimeFigureOut">
              <a:rPr lang="en-IN" smtClean="0"/>
              <a:t>17-04-2021</a:t>
            </a:fld>
            <a:endParaRPr lang="en-IN"/>
          </a:p>
        </p:txBody>
      </p:sp>
      <p:sp>
        <p:nvSpPr>
          <p:cNvPr id="5" name="Footer Placeholder 4">
            <a:extLst>
              <a:ext uri="{FF2B5EF4-FFF2-40B4-BE49-F238E27FC236}">
                <a16:creationId xmlns:a16="http://schemas.microsoft.com/office/drawing/2014/main" id="{0940672F-123E-4E95-A6F0-252353F4C0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1D85C-E903-42B7-BF65-CCC1DDEB862D}"/>
              </a:ext>
            </a:extLst>
          </p:cNvPr>
          <p:cNvSpPr>
            <a:spLocks noGrp="1"/>
          </p:cNvSpPr>
          <p:nvPr>
            <p:ph type="sldNum" sz="quarter" idx="12"/>
          </p:nvPr>
        </p:nvSpPr>
        <p:spPr/>
        <p:txBody>
          <a:bodyPr/>
          <a:lstStyle/>
          <a:p>
            <a:fld id="{0EF5C04D-5282-4F46-AFE6-8B675D3C2C69}" type="slidenum">
              <a:rPr lang="en-IN" smtClean="0"/>
              <a:t>‹#›</a:t>
            </a:fld>
            <a:endParaRPr lang="en-IN"/>
          </a:p>
        </p:txBody>
      </p:sp>
    </p:spTree>
    <p:extLst>
      <p:ext uri="{BB962C8B-B14F-4D97-AF65-F5344CB8AC3E}">
        <p14:creationId xmlns:p14="http://schemas.microsoft.com/office/powerpoint/2010/main" val="1106777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9691C-B534-48D3-9320-D858F54F88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D8EF0F9-4914-4D1B-BD25-C7905BEF61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6784FD-467E-4B74-8F23-2B6C1919F374}"/>
              </a:ext>
            </a:extLst>
          </p:cNvPr>
          <p:cNvSpPr>
            <a:spLocks noGrp="1"/>
          </p:cNvSpPr>
          <p:nvPr>
            <p:ph type="dt" sz="half" idx="10"/>
          </p:nvPr>
        </p:nvSpPr>
        <p:spPr/>
        <p:txBody>
          <a:bodyPr/>
          <a:lstStyle/>
          <a:p>
            <a:fld id="{155715C3-C387-4138-B3E6-1F21598B3D23}" type="datetimeFigureOut">
              <a:rPr lang="en-IN" smtClean="0"/>
              <a:t>17-04-2021</a:t>
            </a:fld>
            <a:endParaRPr lang="en-IN"/>
          </a:p>
        </p:txBody>
      </p:sp>
      <p:sp>
        <p:nvSpPr>
          <p:cNvPr id="5" name="Footer Placeholder 4">
            <a:extLst>
              <a:ext uri="{FF2B5EF4-FFF2-40B4-BE49-F238E27FC236}">
                <a16:creationId xmlns:a16="http://schemas.microsoft.com/office/drawing/2014/main" id="{552E90AE-6E01-4BB2-927D-3D7D8091B5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BCCD2B-96FB-47C8-9D5A-D3ADCAA7BC96}"/>
              </a:ext>
            </a:extLst>
          </p:cNvPr>
          <p:cNvSpPr>
            <a:spLocks noGrp="1"/>
          </p:cNvSpPr>
          <p:nvPr>
            <p:ph type="sldNum" sz="quarter" idx="12"/>
          </p:nvPr>
        </p:nvSpPr>
        <p:spPr/>
        <p:txBody>
          <a:bodyPr/>
          <a:lstStyle/>
          <a:p>
            <a:fld id="{0EF5C04D-5282-4F46-AFE6-8B675D3C2C69}" type="slidenum">
              <a:rPr lang="en-IN" smtClean="0"/>
              <a:t>‹#›</a:t>
            </a:fld>
            <a:endParaRPr lang="en-IN"/>
          </a:p>
        </p:txBody>
      </p:sp>
    </p:spTree>
    <p:extLst>
      <p:ext uri="{BB962C8B-B14F-4D97-AF65-F5344CB8AC3E}">
        <p14:creationId xmlns:p14="http://schemas.microsoft.com/office/powerpoint/2010/main" val="65204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B8CE9-6B6B-4272-8243-CE901D5C28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6EF0BA-CA92-4C08-8B06-2F20317E94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E902FB6-71A8-497E-BF9F-221B8843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3B8EFE-DE22-4721-AAE6-FD38ACB0DD65}"/>
              </a:ext>
            </a:extLst>
          </p:cNvPr>
          <p:cNvSpPr>
            <a:spLocks noGrp="1"/>
          </p:cNvSpPr>
          <p:nvPr>
            <p:ph type="dt" sz="half" idx="10"/>
          </p:nvPr>
        </p:nvSpPr>
        <p:spPr/>
        <p:txBody>
          <a:bodyPr/>
          <a:lstStyle/>
          <a:p>
            <a:fld id="{155715C3-C387-4138-B3E6-1F21598B3D23}" type="datetimeFigureOut">
              <a:rPr lang="en-IN" smtClean="0"/>
              <a:t>17-04-2021</a:t>
            </a:fld>
            <a:endParaRPr lang="en-IN"/>
          </a:p>
        </p:txBody>
      </p:sp>
      <p:sp>
        <p:nvSpPr>
          <p:cNvPr id="6" name="Footer Placeholder 5">
            <a:extLst>
              <a:ext uri="{FF2B5EF4-FFF2-40B4-BE49-F238E27FC236}">
                <a16:creationId xmlns:a16="http://schemas.microsoft.com/office/drawing/2014/main" id="{33CE0C06-3B57-458A-95FD-423B8EE1EE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5E73AF-D01B-4732-8511-8392F59FC69D}"/>
              </a:ext>
            </a:extLst>
          </p:cNvPr>
          <p:cNvSpPr>
            <a:spLocks noGrp="1"/>
          </p:cNvSpPr>
          <p:nvPr>
            <p:ph type="sldNum" sz="quarter" idx="12"/>
          </p:nvPr>
        </p:nvSpPr>
        <p:spPr/>
        <p:txBody>
          <a:bodyPr/>
          <a:lstStyle/>
          <a:p>
            <a:fld id="{0EF5C04D-5282-4F46-AFE6-8B675D3C2C69}" type="slidenum">
              <a:rPr lang="en-IN" smtClean="0"/>
              <a:t>‹#›</a:t>
            </a:fld>
            <a:endParaRPr lang="en-IN"/>
          </a:p>
        </p:txBody>
      </p:sp>
    </p:spTree>
    <p:extLst>
      <p:ext uri="{BB962C8B-B14F-4D97-AF65-F5344CB8AC3E}">
        <p14:creationId xmlns:p14="http://schemas.microsoft.com/office/powerpoint/2010/main" val="2503460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8A98C-AA07-4F21-9BE1-5CFFB9408D4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4860FA-7DA5-4A09-BFEB-35A028CDCC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305A7E-3202-471F-9FE8-B90B064DD9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9C1CB1B-19FE-455D-B161-945127D725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8E83E9-DF73-4790-8554-2F91E7F21F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8EF0D2-3154-4939-B5DE-4925A3BABD1D}"/>
              </a:ext>
            </a:extLst>
          </p:cNvPr>
          <p:cNvSpPr>
            <a:spLocks noGrp="1"/>
          </p:cNvSpPr>
          <p:nvPr>
            <p:ph type="dt" sz="half" idx="10"/>
          </p:nvPr>
        </p:nvSpPr>
        <p:spPr/>
        <p:txBody>
          <a:bodyPr/>
          <a:lstStyle/>
          <a:p>
            <a:fld id="{155715C3-C387-4138-B3E6-1F21598B3D23}" type="datetimeFigureOut">
              <a:rPr lang="en-IN" smtClean="0"/>
              <a:t>17-04-2021</a:t>
            </a:fld>
            <a:endParaRPr lang="en-IN"/>
          </a:p>
        </p:txBody>
      </p:sp>
      <p:sp>
        <p:nvSpPr>
          <p:cNvPr id="8" name="Footer Placeholder 7">
            <a:extLst>
              <a:ext uri="{FF2B5EF4-FFF2-40B4-BE49-F238E27FC236}">
                <a16:creationId xmlns:a16="http://schemas.microsoft.com/office/drawing/2014/main" id="{22C28144-BF10-4E43-9951-9FECADADCBA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4E0D601-F3CB-4547-992D-C2E61B595619}"/>
              </a:ext>
            </a:extLst>
          </p:cNvPr>
          <p:cNvSpPr>
            <a:spLocks noGrp="1"/>
          </p:cNvSpPr>
          <p:nvPr>
            <p:ph type="sldNum" sz="quarter" idx="12"/>
          </p:nvPr>
        </p:nvSpPr>
        <p:spPr/>
        <p:txBody>
          <a:bodyPr/>
          <a:lstStyle/>
          <a:p>
            <a:fld id="{0EF5C04D-5282-4F46-AFE6-8B675D3C2C69}" type="slidenum">
              <a:rPr lang="en-IN" smtClean="0"/>
              <a:t>‹#›</a:t>
            </a:fld>
            <a:endParaRPr lang="en-IN"/>
          </a:p>
        </p:txBody>
      </p:sp>
    </p:spTree>
    <p:extLst>
      <p:ext uri="{BB962C8B-B14F-4D97-AF65-F5344CB8AC3E}">
        <p14:creationId xmlns:p14="http://schemas.microsoft.com/office/powerpoint/2010/main" val="1805197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FFF0A-0A98-4FDB-A0D9-6A6DB89472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7517B1-AB2D-451B-AAE8-8E3C99600239}"/>
              </a:ext>
            </a:extLst>
          </p:cNvPr>
          <p:cNvSpPr>
            <a:spLocks noGrp="1"/>
          </p:cNvSpPr>
          <p:nvPr>
            <p:ph type="dt" sz="half" idx="10"/>
          </p:nvPr>
        </p:nvSpPr>
        <p:spPr/>
        <p:txBody>
          <a:bodyPr/>
          <a:lstStyle/>
          <a:p>
            <a:fld id="{155715C3-C387-4138-B3E6-1F21598B3D23}" type="datetimeFigureOut">
              <a:rPr lang="en-IN" smtClean="0"/>
              <a:t>17-04-2021</a:t>
            </a:fld>
            <a:endParaRPr lang="en-IN"/>
          </a:p>
        </p:txBody>
      </p:sp>
      <p:sp>
        <p:nvSpPr>
          <p:cNvPr id="4" name="Footer Placeholder 3">
            <a:extLst>
              <a:ext uri="{FF2B5EF4-FFF2-40B4-BE49-F238E27FC236}">
                <a16:creationId xmlns:a16="http://schemas.microsoft.com/office/drawing/2014/main" id="{F0D43CB6-F410-4602-9FDC-84149967AC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D8FB300-E512-421B-8567-3BFA1447E151}"/>
              </a:ext>
            </a:extLst>
          </p:cNvPr>
          <p:cNvSpPr>
            <a:spLocks noGrp="1"/>
          </p:cNvSpPr>
          <p:nvPr>
            <p:ph type="sldNum" sz="quarter" idx="12"/>
          </p:nvPr>
        </p:nvSpPr>
        <p:spPr/>
        <p:txBody>
          <a:bodyPr/>
          <a:lstStyle/>
          <a:p>
            <a:fld id="{0EF5C04D-5282-4F46-AFE6-8B675D3C2C69}" type="slidenum">
              <a:rPr lang="en-IN" smtClean="0"/>
              <a:t>‹#›</a:t>
            </a:fld>
            <a:endParaRPr lang="en-IN"/>
          </a:p>
        </p:txBody>
      </p:sp>
    </p:spTree>
    <p:extLst>
      <p:ext uri="{BB962C8B-B14F-4D97-AF65-F5344CB8AC3E}">
        <p14:creationId xmlns:p14="http://schemas.microsoft.com/office/powerpoint/2010/main" val="1050654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1B9EE9-7D47-4642-876D-AA8188E06191}"/>
              </a:ext>
            </a:extLst>
          </p:cNvPr>
          <p:cNvSpPr>
            <a:spLocks noGrp="1"/>
          </p:cNvSpPr>
          <p:nvPr>
            <p:ph type="dt" sz="half" idx="10"/>
          </p:nvPr>
        </p:nvSpPr>
        <p:spPr/>
        <p:txBody>
          <a:bodyPr/>
          <a:lstStyle/>
          <a:p>
            <a:fld id="{155715C3-C387-4138-B3E6-1F21598B3D23}" type="datetimeFigureOut">
              <a:rPr lang="en-IN" smtClean="0"/>
              <a:t>17-04-2021</a:t>
            </a:fld>
            <a:endParaRPr lang="en-IN"/>
          </a:p>
        </p:txBody>
      </p:sp>
      <p:sp>
        <p:nvSpPr>
          <p:cNvPr id="3" name="Footer Placeholder 2">
            <a:extLst>
              <a:ext uri="{FF2B5EF4-FFF2-40B4-BE49-F238E27FC236}">
                <a16:creationId xmlns:a16="http://schemas.microsoft.com/office/drawing/2014/main" id="{3516AC49-4E1B-4201-8C56-737B58590E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CE32FF-1F02-48D7-A877-B893EF8EDEA0}"/>
              </a:ext>
            </a:extLst>
          </p:cNvPr>
          <p:cNvSpPr>
            <a:spLocks noGrp="1"/>
          </p:cNvSpPr>
          <p:nvPr>
            <p:ph type="sldNum" sz="quarter" idx="12"/>
          </p:nvPr>
        </p:nvSpPr>
        <p:spPr/>
        <p:txBody>
          <a:bodyPr/>
          <a:lstStyle/>
          <a:p>
            <a:fld id="{0EF5C04D-5282-4F46-AFE6-8B675D3C2C69}" type="slidenum">
              <a:rPr lang="en-IN" smtClean="0"/>
              <a:t>‹#›</a:t>
            </a:fld>
            <a:endParaRPr lang="en-IN"/>
          </a:p>
        </p:txBody>
      </p:sp>
    </p:spTree>
    <p:extLst>
      <p:ext uri="{BB962C8B-B14F-4D97-AF65-F5344CB8AC3E}">
        <p14:creationId xmlns:p14="http://schemas.microsoft.com/office/powerpoint/2010/main" val="1144399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8C78C-F8F2-426A-980D-7443C62518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3C2239-97EE-419C-B863-7CADD90E18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40DDC3-FA7A-445A-A12E-CFE853FCEB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21FE85-DD2D-42DC-87A8-44A1BC19583B}"/>
              </a:ext>
            </a:extLst>
          </p:cNvPr>
          <p:cNvSpPr>
            <a:spLocks noGrp="1"/>
          </p:cNvSpPr>
          <p:nvPr>
            <p:ph type="dt" sz="half" idx="10"/>
          </p:nvPr>
        </p:nvSpPr>
        <p:spPr/>
        <p:txBody>
          <a:bodyPr/>
          <a:lstStyle/>
          <a:p>
            <a:fld id="{155715C3-C387-4138-B3E6-1F21598B3D23}" type="datetimeFigureOut">
              <a:rPr lang="en-IN" smtClean="0"/>
              <a:t>17-04-2021</a:t>
            </a:fld>
            <a:endParaRPr lang="en-IN"/>
          </a:p>
        </p:txBody>
      </p:sp>
      <p:sp>
        <p:nvSpPr>
          <p:cNvPr id="6" name="Footer Placeholder 5">
            <a:extLst>
              <a:ext uri="{FF2B5EF4-FFF2-40B4-BE49-F238E27FC236}">
                <a16:creationId xmlns:a16="http://schemas.microsoft.com/office/drawing/2014/main" id="{84405B72-F7C8-49DC-905E-B16718DE40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7C13C4-C5C1-4137-A8C3-A42BDB1BD4B8}"/>
              </a:ext>
            </a:extLst>
          </p:cNvPr>
          <p:cNvSpPr>
            <a:spLocks noGrp="1"/>
          </p:cNvSpPr>
          <p:nvPr>
            <p:ph type="sldNum" sz="quarter" idx="12"/>
          </p:nvPr>
        </p:nvSpPr>
        <p:spPr/>
        <p:txBody>
          <a:bodyPr/>
          <a:lstStyle/>
          <a:p>
            <a:fld id="{0EF5C04D-5282-4F46-AFE6-8B675D3C2C69}" type="slidenum">
              <a:rPr lang="en-IN" smtClean="0"/>
              <a:t>‹#›</a:t>
            </a:fld>
            <a:endParaRPr lang="en-IN"/>
          </a:p>
        </p:txBody>
      </p:sp>
    </p:spTree>
    <p:extLst>
      <p:ext uri="{BB962C8B-B14F-4D97-AF65-F5344CB8AC3E}">
        <p14:creationId xmlns:p14="http://schemas.microsoft.com/office/powerpoint/2010/main" val="1090075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DBFD0-D560-48E9-AA5A-A7D5953F66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CCDED4-3DC3-4C1E-9D56-18837AB0F7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CB4746F-3992-4D12-8A4C-ED5145642A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0E4770-22AA-4D25-BD1B-99DB4FE87456}"/>
              </a:ext>
            </a:extLst>
          </p:cNvPr>
          <p:cNvSpPr>
            <a:spLocks noGrp="1"/>
          </p:cNvSpPr>
          <p:nvPr>
            <p:ph type="dt" sz="half" idx="10"/>
          </p:nvPr>
        </p:nvSpPr>
        <p:spPr/>
        <p:txBody>
          <a:bodyPr/>
          <a:lstStyle/>
          <a:p>
            <a:fld id="{155715C3-C387-4138-B3E6-1F21598B3D23}" type="datetimeFigureOut">
              <a:rPr lang="en-IN" smtClean="0"/>
              <a:t>17-04-2021</a:t>
            </a:fld>
            <a:endParaRPr lang="en-IN"/>
          </a:p>
        </p:txBody>
      </p:sp>
      <p:sp>
        <p:nvSpPr>
          <p:cNvPr id="6" name="Footer Placeholder 5">
            <a:extLst>
              <a:ext uri="{FF2B5EF4-FFF2-40B4-BE49-F238E27FC236}">
                <a16:creationId xmlns:a16="http://schemas.microsoft.com/office/drawing/2014/main" id="{F7A60F35-F1D9-4C8C-BB82-77CDD070EF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9E91FD-07FB-4746-B250-8AF5999FA050}"/>
              </a:ext>
            </a:extLst>
          </p:cNvPr>
          <p:cNvSpPr>
            <a:spLocks noGrp="1"/>
          </p:cNvSpPr>
          <p:nvPr>
            <p:ph type="sldNum" sz="quarter" idx="12"/>
          </p:nvPr>
        </p:nvSpPr>
        <p:spPr/>
        <p:txBody>
          <a:bodyPr/>
          <a:lstStyle/>
          <a:p>
            <a:fld id="{0EF5C04D-5282-4F46-AFE6-8B675D3C2C69}" type="slidenum">
              <a:rPr lang="en-IN" smtClean="0"/>
              <a:t>‹#›</a:t>
            </a:fld>
            <a:endParaRPr lang="en-IN"/>
          </a:p>
        </p:txBody>
      </p:sp>
    </p:spTree>
    <p:extLst>
      <p:ext uri="{BB962C8B-B14F-4D97-AF65-F5344CB8AC3E}">
        <p14:creationId xmlns:p14="http://schemas.microsoft.com/office/powerpoint/2010/main" val="721774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A529C-BD74-43D4-8BAD-E9453ADE66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C6AA1D-10A4-4CDE-863F-39279050CC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33E8A6-BAA2-4B86-BA22-EEF78F4719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715C3-C387-4138-B3E6-1F21598B3D23}" type="datetimeFigureOut">
              <a:rPr lang="en-IN" smtClean="0"/>
              <a:t>17-04-2021</a:t>
            </a:fld>
            <a:endParaRPr lang="en-IN"/>
          </a:p>
        </p:txBody>
      </p:sp>
      <p:sp>
        <p:nvSpPr>
          <p:cNvPr id="5" name="Footer Placeholder 4">
            <a:extLst>
              <a:ext uri="{FF2B5EF4-FFF2-40B4-BE49-F238E27FC236}">
                <a16:creationId xmlns:a16="http://schemas.microsoft.com/office/drawing/2014/main" id="{8C23CCE5-093F-4DB8-B281-A11BF0A6CE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586AA1D-A355-4FD8-B2E3-A61CAA5854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F5C04D-5282-4F46-AFE6-8B675D3C2C69}" type="slidenum">
              <a:rPr lang="en-IN" smtClean="0"/>
              <a:t>‹#›</a:t>
            </a:fld>
            <a:endParaRPr lang="en-IN"/>
          </a:p>
        </p:txBody>
      </p:sp>
    </p:spTree>
    <p:extLst>
      <p:ext uri="{BB962C8B-B14F-4D97-AF65-F5344CB8AC3E}">
        <p14:creationId xmlns:p14="http://schemas.microsoft.com/office/powerpoint/2010/main" val="750928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olab.research.google.com/drive/1W7mtU0ZWiJNYaNKtewk3FPntitGfcean#scrollTo=Ei6CQyZUX3Rh"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3">
            <a:extLst>
              <a:ext uri="{FF2B5EF4-FFF2-40B4-BE49-F238E27FC236}">
                <a16:creationId xmlns:a16="http://schemas.microsoft.com/office/drawing/2014/main" id="{583C63FC-64A1-43E7-9105-E19B9A4B0631}"/>
              </a:ext>
            </a:extLst>
          </p:cNvPr>
          <p:cNvSpPr txBox="1">
            <a:spLocks/>
          </p:cNvSpPr>
          <p:nvPr/>
        </p:nvSpPr>
        <p:spPr>
          <a:xfrm>
            <a:off x="1658220" y="1083076"/>
            <a:ext cx="8875559" cy="7723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t>Early Diagnosis of Alzheimer’s Disease</a:t>
            </a:r>
            <a:endParaRPr lang="en-IN" sz="3600" b="1" dirty="0"/>
          </a:p>
        </p:txBody>
      </p:sp>
      <p:sp>
        <p:nvSpPr>
          <p:cNvPr id="7" name="Subtitle 4">
            <a:extLst>
              <a:ext uri="{FF2B5EF4-FFF2-40B4-BE49-F238E27FC236}">
                <a16:creationId xmlns:a16="http://schemas.microsoft.com/office/drawing/2014/main" id="{88184CA7-91D4-48E5-AA7C-23BBD1EB2F81}"/>
              </a:ext>
            </a:extLst>
          </p:cNvPr>
          <p:cNvSpPr txBox="1">
            <a:spLocks/>
          </p:cNvSpPr>
          <p:nvPr/>
        </p:nvSpPr>
        <p:spPr>
          <a:xfrm>
            <a:off x="1751012" y="2618913"/>
            <a:ext cx="8689976" cy="2638887"/>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900" b="1" dirty="0"/>
              <a:t>Submitted by</a:t>
            </a:r>
          </a:p>
          <a:p>
            <a:r>
              <a:rPr lang="en-US" sz="2900" b="1" dirty="0"/>
              <a:t>NIBIN BIN RIYAS AK</a:t>
            </a:r>
          </a:p>
          <a:p>
            <a:r>
              <a:rPr lang="en-US" sz="2900" b="1" dirty="0"/>
              <a:t>20MCS1005</a:t>
            </a:r>
          </a:p>
          <a:p>
            <a:endParaRPr lang="en-US" sz="2900" b="1" dirty="0"/>
          </a:p>
          <a:p>
            <a:r>
              <a:rPr lang="en-US" sz="2900" b="1" dirty="0"/>
              <a:t>Under the guidance of</a:t>
            </a:r>
          </a:p>
          <a:p>
            <a:r>
              <a:rPr lang="en-GB" sz="2900" b="1" dirty="0"/>
              <a:t>Dr . MALATHI G</a:t>
            </a:r>
            <a:endParaRPr lang="en-US" sz="2900" b="1" dirty="0"/>
          </a:p>
          <a:p>
            <a:endParaRPr lang="en-IN" dirty="0"/>
          </a:p>
        </p:txBody>
      </p:sp>
    </p:spTree>
    <p:extLst>
      <p:ext uri="{BB962C8B-B14F-4D97-AF65-F5344CB8AC3E}">
        <p14:creationId xmlns:p14="http://schemas.microsoft.com/office/powerpoint/2010/main" val="3143360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C2D0D-7A6F-40F7-BDE0-FDE77E4F8CF9}"/>
              </a:ext>
            </a:extLst>
          </p:cNvPr>
          <p:cNvSpPr>
            <a:spLocks noGrp="1"/>
          </p:cNvSpPr>
          <p:nvPr>
            <p:ph type="title"/>
          </p:nvPr>
        </p:nvSpPr>
        <p:spPr/>
        <p:txBody>
          <a:bodyPr/>
          <a:lstStyle/>
          <a:p>
            <a:r>
              <a:rPr lang="en-US" b="1" dirty="0"/>
              <a:t>Training Accuracy and Validation Accuracy</a:t>
            </a:r>
            <a:endParaRPr lang="en-IN" b="1" dirty="0"/>
          </a:p>
        </p:txBody>
      </p:sp>
      <p:pic>
        <p:nvPicPr>
          <p:cNvPr id="5" name="Content Placeholder 4">
            <a:extLst>
              <a:ext uri="{FF2B5EF4-FFF2-40B4-BE49-F238E27FC236}">
                <a16:creationId xmlns:a16="http://schemas.microsoft.com/office/drawing/2014/main" id="{191B4473-18D2-4A20-9585-C370CF2DF08B}"/>
              </a:ext>
            </a:extLst>
          </p:cNvPr>
          <p:cNvPicPr>
            <a:picLocks noGrp="1" noChangeAspect="1"/>
          </p:cNvPicPr>
          <p:nvPr>
            <p:ph idx="1"/>
          </p:nvPr>
        </p:nvPicPr>
        <p:blipFill>
          <a:blip r:embed="rId2"/>
          <a:stretch>
            <a:fillRect/>
          </a:stretch>
        </p:blipFill>
        <p:spPr>
          <a:xfrm>
            <a:off x="838200" y="1931035"/>
            <a:ext cx="10515600" cy="4140517"/>
          </a:xfrm>
        </p:spPr>
      </p:pic>
    </p:spTree>
    <p:extLst>
      <p:ext uri="{BB962C8B-B14F-4D97-AF65-F5344CB8AC3E}">
        <p14:creationId xmlns:p14="http://schemas.microsoft.com/office/powerpoint/2010/main" val="665764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BA425-C52A-4E90-881B-98FBBF3F47BF}"/>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D2FAF35F-023A-4125-9C9F-AEBEE70A89F9}"/>
              </a:ext>
            </a:extLst>
          </p:cNvPr>
          <p:cNvPicPr>
            <a:picLocks noGrp="1" noChangeAspect="1"/>
          </p:cNvPicPr>
          <p:nvPr>
            <p:ph idx="1"/>
          </p:nvPr>
        </p:nvPicPr>
        <p:blipFill>
          <a:blip r:embed="rId2"/>
          <a:stretch>
            <a:fillRect/>
          </a:stretch>
        </p:blipFill>
        <p:spPr>
          <a:xfrm>
            <a:off x="838200" y="2185034"/>
            <a:ext cx="10515600" cy="3632520"/>
          </a:xfrm>
        </p:spPr>
      </p:pic>
    </p:spTree>
    <p:extLst>
      <p:ext uri="{BB962C8B-B14F-4D97-AF65-F5344CB8AC3E}">
        <p14:creationId xmlns:p14="http://schemas.microsoft.com/office/powerpoint/2010/main" val="3457599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4206-135C-4838-BDCB-A68021E269F6}"/>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22C1CCBD-5153-49DA-86C5-82C5DF8802AD}"/>
              </a:ext>
            </a:extLst>
          </p:cNvPr>
          <p:cNvPicPr>
            <a:picLocks noGrp="1" noChangeAspect="1"/>
          </p:cNvPicPr>
          <p:nvPr>
            <p:ph idx="1"/>
          </p:nvPr>
        </p:nvPicPr>
        <p:blipFill>
          <a:blip r:embed="rId2"/>
          <a:stretch>
            <a:fillRect/>
          </a:stretch>
        </p:blipFill>
        <p:spPr>
          <a:xfrm>
            <a:off x="838200" y="2287671"/>
            <a:ext cx="10515600" cy="3427246"/>
          </a:xfrm>
        </p:spPr>
      </p:pic>
    </p:spTree>
    <p:extLst>
      <p:ext uri="{BB962C8B-B14F-4D97-AF65-F5344CB8AC3E}">
        <p14:creationId xmlns:p14="http://schemas.microsoft.com/office/powerpoint/2010/main" val="1504055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61201-6A25-4466-AC99-9DD3483D9C1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F01F7CD-A8F4-4D76-B941-EE4304CA42FA}"/>
              </a:ext>
            </a:extLst>
          </p:cNvPr>
          <p:cNvPicPr>
            <a:picLocks noGrp="1" noChangeAspect="1"/>
          </p:cNvPicPr>
          <p:nvPr>
            <p:ph idx="1"/>
          </p:nvPr>
        </p:nvPicPr>
        <p:blipFill>
          <a:blip r:embed="rId2"/>
          <a:stretch>
            <a:fillRect/>
          </a:stretch>
        </p:blipFill>
        <p:spPr>
          <a:xfrm>
            <a:off x="838200" y="2169683"/>
            <a:ext cx="10515600" cy="3663221"/>
          </a:xfrm>
        </p:spPr>
      </p:pic>
    </p:spTree>
    <p:extLst>
      <p:ext uri="{BB962C8B-B14F-4D97-AF65-F5344CB8AC3E}">
        <p14:creationId xmlns:p14="http://schemas.microsoft.com/office/powerpoint/2010/main" val="1908218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BA90-9B2A-4644-98FF-FE994894B5B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E299C8E-A675-4AB0-B6CA-F1141AD54CAE}"/>
              </a:ext>
            </a:extLst>
          </p:cNvPr>
          <p:cNvPicPr>
            <a:picLocks noGrp="1" noChangeAspect="1"/>
          </p:cNvPicPr>
          <p:nvPr>
            <p:ph idx="1"/>
          </p:nvPr>
        </p:nvPicPr>
        <p:blipFill>
          <a:blip r:embed="rId2"/>
          <a:stretch>
            <a:fillRect/>
          </a:stretch>
        </p:blipFill>
        <p:spPr>
          <a:xfrm>
            <a:off x="838200" y="2220220"/>
            <a:ext cx="10515600" cy="3562148"/>
          </a:xfrm>
        </p:spPr>
      </p:pic>
    </p:spTree>
    <p:extLst>
      <p:ext uri="{BB962C8B-B14F-4D97-AF65-F5344CB8AC3E}">
        <p14:creationId xmlns:p14="http://schemas.microsoft.com/office/powerpoint/2010/main" val="1386828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6D3C2-F713-4854-AB8A-49A315064B6D}"/>
              </a:ext>
            </a:extLst>
          </p:cNvPr>
          <p:cNvSpPr>
            <a:spLocks noGrp="1"/>
          </p:cNvSpPr>
          <p:nvPr>
            <p:ph type="title"/>
          </p:nvPr>
        </p:nvSpPr>
        <p:spPr>
          <a:xfrm>
            <a:off x="1006875" y="2766218"/>
            <a:ext cx="10515600" cy="1325563"/>
          </a:xfrm>
        </p:spPr>
        <p:txBody>
          <a:bodyPr/>
          <a:lstStyle/>
          <a:p>
            <a:pPr algn="ctr"/>
            <a:r>
              <a:rPr lang="en-US" b="1" dirty="0"/>
              <a:t>THANK YOU….!</a:t>
            </a:r>
            <a:endParaRPr lang="en-IN" b="1" dirty="0"/>
          </a:p>
        </p:txBody>
      </p:sp>
    </p:spTree>
    <p:extLst>
      <p:ext uri="{BB962C8B-B14F-4D97-AF65-F5344CB8AC3E}">
        <p14:creationId xmlns:p14="http://schemas.microsoft.com/office/powerpoint/2010/main" val="1941697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9ABD-D8A4-4D0F-A070-5E39063B9F45}"/>
              </a:ext>
            </a:extLst>
          </p:cNvPr>
          <p:cNvSpPr>
            <a:spLocks noGrp="1"/>
          </p:cNvSpPr>
          <p:nvPr>
            <p:ph type="title"/>
          </p:nvPr>
        </p:nvSpPr>
        <p:spPr/>
        <p:txBody>
          <a:bodyPr/>
          <a:lstStyle/>
          <a:p>
            <a:r>
              <a:rPr lang="en-US" b="1" dirty="0"/>
              <a:t>Strike of Idea</a:t>
            </a:r>
            <a:endParaRPr lang="en-IN" b="1" dirty="0"/>
          </a:p>
        </p:txBody>
      </p:sp>
      <p:sp>
        <p:nvSpPr>
          <p:cNvPr id="3" name="Content Placeholder 2">
            <a:extLst>
              <a:ext uri="{FF2B5EF4-FFF2-40B4-BE49-F238E27FC236}">
                <a16:creationId xmlns:a16="http://schemas.microsoft.com/office/drawing/2014/main" id="{6C892E0B-9681-4574-AF74-5031FA571024}"/>
              </a:ext>
            </a:extLst>
          </p:cNvPr>
          <p:cNvSpPr>
            <a:spLocks noGrp="1"/>
          </p:cNvSpPr>
          <p:nvPr>
            <p:ph idx="1"/>
          </p:nvPr>
        </p:nvSpPr>
        <p:spPr/>
        <p:txBody>
          <a:bodyPr>
            <a:normAutofit fontScale="92500" lnSpcReduction="20000"/>
          </a:bodyPr>
          <a:lstStyle/>
          <a:p>
            <a:pPr marL="342900" indent="-342900" algn="l">
              <a:buFont typeface="Arial" panose="020B0604020202020204" pitchFamily="34" charset="0"/>
              <a:buChar char="•"/>
            </a:pPr>
            <a:r>
              <a:rPr lang="en-US" dirty="0"/>
              <a:t>Alzheimer’s disease (AD), a type of dementia, is characterized by progressive problems with thinking and behavior that starts in the middle or old age</a:t>
            </a:r>
          </a:p>
          <a:p>
            <a:pPr marL="342900" indent="-342900" algn="l">
              <a:buFont typeface="Arial" panose="020B0604020202020204" pitchFamily="34" charset="0"/>
              <a:buChar char="•"/>
            </a:pPr>
            <a:r>
              <a:rPr lang="en-US" dirty="0"/>
              <a:t>The current treatments cannot stop Alzheimer’s disease (AD) from developing but early diagnosis can aid in precluding the severity of the disease and help the patients to improve the quality life.</a:t>
            </a:r>
          </a:p>
          <a:p>
            <a:pPr marL="342900" indent="-342900" algn="l">
              <a:buFont typeface="Arial" panose="020B0604020202020204" pitchFamily="34" charset="0"/>
              <a:buChar char="•"/>
            </a:pPr>
            <a:r>
              <a:rPr lang="en-US" dirty="0"/>
              <a:t>It has been reported that the number of individuals effected with AD will double in next 20 years </a:t>
            </a:r>
          </a:p>
          <a:p>
            <a:pPr marL="342900" indent="-342900" algn="l">
              <a:buFont typeface="Arial" panose="020B0604020202020204" pitchFamily="34" charset="0"/>
              <a:buChar char="•"/>
            </a:pPr>
            <a:r>
              <a:rPr lang="en-US" dirty="0"/>
              <a:t>Thus the accurate diagnosis especially for the early stages of AD is very important</a:t>
            </a:r>
          </a:p>
          <a:p>
            <a:pPr marL="342900" indent="-342900" algn="l">
              <a:buFont typeface="Arial" panose="020B0604020202020204" pitchFamily="34" charset="0"/>
              <a:buChar char="•"/>
            </a:pPr>
            <a:r>
              <a:rPr lang="en-US" dirty="0"/>
              <a:t>To overcome the problem, a model is proposed for effective diagnosis of onset of AD</a:t>
            </a:r>
          </a:p>
          <a:p>
            <a:endParaRPr lang="en-IN" dirty="0">
              <a:solidFill>
                <a:schemeClr val="tx2"/>
              </a:solidFill>
            </a:endParaRPr>
          </a:p>
          <a:p>
            <a:endParaRPr lang="en-IN" dirty="0"/>
          </a:p>
        </p:txBody>
      </p:sp>
    </p:spTree>
    <p:extLst>
      <p:ext uri="{BB962C8B-B14F-4D97-AF65-F5344CB8AC3E}">
        <p14:creationId xmlns:p14="http://schemas.microsoft.com/office/powerpoint/2010/main" val="1119477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05D39-04C0-4AEA-A8D3-AADDCD261F78}"/>
              </a:ext>
            </a:extLst>
          </p:cNvPr>
          <p:cNvSpPr>
            <a:spLocks noGrp="1"/>
          </p:cNvSpPr>
          <p:nvPr>
            <p:ph type="title"/>
          </p:nvPr>
        </p:nvSpPr>
        <p:spPr/>
        <p:txBody>
          <a:bodyPr/>
          <a:lstStyle/>
          <a:p>
            <a:r>
              <a:rPr lang="en-US" b="1" dirty="0"/>
              <a:t>Proposed Model</a:t>
            </a:r>
            <a:endParaRPr lang="en-IN" b="1" dirty="0"/>
          </a:p>
        </p:txBody>
      </p:sp>
      <p:sp>
        <p:nvSpPr>
          <p:cNvPr id="3" name="Content Placeholder 2">
            <a:extLst>
              <a:ext uri="{FF2B5EF4-FFF2-40B4-BE49-F238E27FC236}">
                <a16:creationId xmlns:a16="http://schemas.microsoft.com/office/drawing/2014/main" id="{63BF7542-9B57-4CC5-885B-A08D5FB1AFD9}"/>
              </a:ext>
            </a:extLst>
          </p:cNvPr>
          <p:cNvSpPr>
            <a:spLocks noGrp="1"/>
          </p:cNvSpPr>
          <p:nvPr>
            <p:ph idx="1"/>
          </p:nvPr>
        </p:nvSpPr>
        <p:spPr/>
        <p:txBody>
          <a:bodyPr/>
          <a:lstStyle/>
          <a:p>
            <a:r>
              <a:rPr lang="en-US" dirty="0"/>
              <a:t>A person with MCI (Mild Cognitive Impairment) is more exposed to AD. </a:t>
            </a:r>
          </a:p>
          <a:p>
            <a:r>
              <a:rPr lang="en-US" dirty="0"/>
              <a:t>It is more important for the detection of MCI and this paper primarily focuses on the early detection of AD that is detection of MCI. </a:t>
            </a:r>
          </a:p>
          <a:p>
            <a:r>
              <a:rPr lang="en-US" dirty="0"/>
              <a:t>For serving the same purpose deep Convolutional Neural Network (CNN) can be used with 3D Brain MRI input.</a:t>
            </a:r>
            <a:endParaRPr lang="en-IN" dirty="0"/>
          </a:p>
        </p:txBody>
      </p:sp>
    </p:spTree>
    <p:extLst>
      <p:ext uri="{BB962C8B-B14F-4D97-AF65-F5344CB8AC3E}">
        <p14:creationId xmlns:p14="http://schemas.microsoft.com/office/powerpoint/2010/main" val="4115367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929A7-7A6F-4DEA-BA82-78C425A84B7A}"/>
              </a:ext>
            </a:extLst>
          </p:cNvPr>
          <p:cNvSpPr>
            <a:spLocks noGrp="1"/>
          </p:cNvSpPr>
          <p:nvPr>
            <p:ph type="title"/>
          </p:nvPr>
        </p:nvSpPr>
        <p:spPr/>
        <p:txBody>
          <a:bodyPr/>
          <a:lstStyle/>
          <a:p>
            <a:r>
              <a:rPr lang="en-US" b="1" dirty="0"/>
              <a:t>Modules</a:t>
            </a:r>
            <a:endParaRPr lang="en-IN" b="1" dirty="0"/>
          </a:p>
        </p:txBody>
      </p:sp>
      <p:sp>
        <p:nvSpPr>
          <p:cNvPr id="3" name="Content Placeholder 2">
            <a:extLst>
              <a:ext uri="{FF2B5EF4-FFF2-40B4-BE49-F238E27FC236}">
                <a16:creationId xmlns:a16="http://schemas.microsoft.com/office/drawing/2014/main" id="{E3038D95-EDF0-41F5-B38D-A5DE1EB0D71D}"/>
              </a:ext>
            </a:extLst>
          </p:cNvPr>
          <p:cNvSpPr>
            <a:spLocks noGrp="1"/>
          </p:cNvSpPr>
          <p:nvPr>
            <p:ph idx="1"/>
          </p:nvPr>
        </p:nvSpPr>
        <p:spPr/>
        <p:txBody>
          <a:bodyPr/>
          <a:lstStyle/>
          <a:p>
            <a:pPr marL="514350" indent="-514350">
              <a:buFont typeface="+mj-lt"/>
              <a:buAutoNum type="arabicPeriod"/>
            </a:pPr>
            <a:r>
              <a:rPr lang="en-US" dirty="0"/>
              <a:t>Data Preparation</a:t>
            </a:r>
          </a:p>
          <a:p>
            <a:pPr marL="514350" indent="-514350">
              <a:buFont typeface="+mj-lt"/>
              <a:buAutoNum type="arabicPeriod"/>
            </a:pPr>
            <a:r>
              <a:rPr lang="en-US" dirty="0"/>
              <a:t>Model Training</a:t>
            </a:r>
          </a:p>
          <a:p>
            <a:pPr marL="514350" indent="-514350">
              <a:buFont typeface="+mj-lt"/>
              <a:buAutoNum type="arabicPeriod"/>
            </a:pPr>
            <a:r>
              <a:rPr lang="en-IN" dirty="0"/>
              <a:t>Testing</a:t>
            </a:r>
          </a:p>
        </p:txBody>
      </p:sp>
    </p:spTree>
    <p:extLst>
      <p:ext uri="{BB962C8B-B14F-4D97-AF65-F5344CB8AC3E}">
        <p14:creationId xmlns:p14="http://schemas.microsoft.com/office/powerpoint/2010/main" val="888113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2AD3A-9DA9-4EA2-BAC7-A84ABC717D4F}"/>
              </a:ext>
            </a:extLst>
          </p:cNvPr>
          <p:cNvSpPr>
            <a:spLocks noGrp="1"/>
          </p:cNvSpPr>
          <p:nvPr>
            <p:ph type="title"/>
          </p:nvPr>
        </p:nvSpPr>
        <p:spPr/>
        <p:txBody>
          <a:bodyPr/>
          <a:lstStyle/>
          <a:p>
            <a:r>
              <a:rPr lang="en-US" b="1" dirty="0"/>
              <a:t>Working of Deep Learning</a:t>
            </a:r>
            <a:endParaRPr lang="en-IN" b="1" dirty="0"/>
          </a:p>
        </p:txBody>
      </p:sp>
      <p:pic>
        <p:nvPicPr>
          <p:cNvPr id="5" name="Content Placeholder 4">
            <a:extLst>
              <a:ext uri="{FF2B5EF4-FFF2-40B4-BE49-F238E27FC236}">
                <a16:creationId xmlns:a16="http://schemas.microsoft.com/office/drawing/2014/main" id="{1EA4A211-90AF-4F8E-B64B-A2B0AC8A236A}"/>
              </a:ext>
            </a:extLst>
          </p:cNvPr>
          <p:cNvPicPr>
            <a:picLocks noGrp="1" noChangeAspect="1"/>
          </p:cNvPicPr>
          <p:nvPr>
            <p:ph idx="1"/>
          </p:nvPr>
        </p:nvPicPr>
        <p:blipFill>
          <a:blip r:embed="rId2"/>
          <a:stretch>
            <a:fillRect/>
          </a:stretch>
        </p:blipFill>
        <p:spPr>
          <a:xfrm>
            <a:off x="3288685" y="1825625"/>
            <a:ext cx="5614629" cy="4351338"/>
          </a:xfrm>
        </p:spPr>
      </p:pic>
    </p:spTree>
    <p:extLst>
      <p:ext uri="{BB962C8B-B14F-4D97-AF65-F5344CB8AC3E}">
        <p14:creationId xmlns:p14="http://schemas.microsoft.com/office/powerpoint/2010/main" val="2342153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F983D-5199-4248-9FA2-19CC953B6187}"/>
              </a:ext>
            </a:extLst>
          </p:cNvPr>
          <p:cNvSpPr>
            <a:spLocks noGrp="1"/>
          </p:cNvSpPr>
          <p:nvPr>
            <p:ph type="title"/>
          </p:nvPr>
        </p:nvSpPr>
        <p:spPr/>
        <p:txBody>
          <a:bodyPr/>
          <a:lstStyle/>
          <a:p>
            <a:r>
              <a:rPr lang="en-US" sz="4400" b="1" i="0" dirty="0">
                <a:solidFill>
                  <a:srgbClr val="000000"/>
                </a:solidFill>
                <a:effectLst/>
              </a:rPr>
              <a:t>Convolutional Neural Network (CNN)</a:t>
            </a:r>
            <a:endParaRPr lang="en-IN" b="1" dirty="0"/>
          </a:p>
        </p:txBody>
      </p:sp>
      <p:sp>
        <p:nvSpPr>
          <p:cNvPr id="3" name="Content Placeholder 2">
            <a:extLst>
              <a:ext uri="{FF2B5EF4-FFF2-40B4-BE49-F238E27FC236}">
                <a16:creationId xmlns:a16="http://schemas.microsoft.com/office/drawing/2014/main" id="{0319D1F1-EB23-4799-8260-34A600BD6001}"/>
              </a:ext>
            </a:extLst>
          </p:cNvPr>
          <p:cNvSpPr>
            <a:spLocks noGrp="1"/>
          </p:cNvSpPr>
          <p:nvPr>
            <p:ph idx="1"/>
          </p:nvPr>
        </p:nvSpPr>
        <p:spPr/>
        <p:txBody>
          <a:bodyPr>
            <a:normAutofit/>
          </a:bodyPr>
          <a:lstStyle/>
          <a:p>
            <a:pPr algn="just"/>
            <a:r>
              <a:rPr lang="en-US" sz="2400" b="0" i="0" dirty="0">
                <a:effectLst/>
              </a:rPr>
              <a:t>CNN is a type of deep learning model for processing data that has a grid pattern, such as images, which is inspired by the organization of animal visual cortex and designed to automatically and adaptively learn spatial hierarchies of features, from low- to high-level patterns. CNN is a mathematical construct that is typically composed of three types of layers (or building blocks): convolution, pooling, and fully connected layers. The first two, convolution and pooling layers, perform feature extraction, whereas the third, a fully connected layer, maps the extracted features into final output, such as classification. A convolution layer plays a key role in CNN, which is composed of a stack of mathematical operations, such as convolution, a specialized type of linear operation.</a:t>
            </a:r>
            <a:endParaRPr lang="en-IN" sz="2400" dirty="0"/>
          </a:p>
        </p:txBody>
      </p:sp>
    </p:spTree>
    <p:extLst>
      <p:ext uri="{BB962C8B-B14F-4D97-AF65-F5344CB8AC3E}">
        <p14:creationId xmlns:p14="http://schemas.microsoft.com/office/powerpoint/2010/main" val="968944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CCB77E-CD69-4826-A66A-B0BC0D7920A6}"/>
              </a:ext>
            </a:extLst>
          </p:cNvPr>
          <p:cNvPicPr>
            <a:picLocks noChangeAspect="1"/>
          </p:cNvPicPr>
          <p:nvPr/>
        </p:nvPicPr>
        <p:blipFill>
          <a:blip r:embed="rId2"/>
          <a:stretch>
            <a:fillRect/>
          </a:stretch>
        </p:blipFill>
        <p:spPr>
          <a:xfrm>
            <a:off x="1581751" y="1339534"/>
            <a:ext cx="9526281" cy="4178932"/>
          </a:xfrm>
          <a:prstGeom prst="rect">
            <a:avLst/>
          </a:prstGeom>
        </p:spPr>
      </p:pic>
    </p:spTree>
    <p:extLst>
      <p:ext uri="{BB962C8B-B14F-4D97-AF65-F5344CB8AC3E}">
        <p14:creationId xmlns:p14="http://schemas.microsoft.com/office/powerpoint/2010/main" val="1877682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A03BD-1DDA-46DA-9C35-72DDE0DCD246}"/>
              </a:ext>
            </a:extLst>
          </p:cNvPr>
          <p:cNvSpPr>
            <a:spLocks noGrp="1"/>
          </p:cNvSpPr>
          <p:nvPr>
            <p:ph type="title"/>
          </p:nvPr>
        </p:nvSpPr>
        <p:spPr>
          <a:xfrm>
            <a:off x="838200" y="365125"/>
            <a:ext cx="10515600" cy="859993"/>
          </a:xfrm>
        </p:spPr>
        <p:txBody>
          <a:bodyPr/>
          <a:lstStyle/>
          <a:p>
            <a:r>
              <a:rPr lang="en-US" b="1" dirty="0"/>
              <a:t>Flow Chart</a:t>
            </a:r>
            <a:endParaRPr lang="en-IN" b="1" dirty="0"/>
          </a:p>
        </p:txBody>
      </p:sp>
      <p:sp>
        <p:nvSpPr>
          <p:cNvPr id="4" name="Rectangle 3">
            <a:extLst>
              <a:ext uri="{FF2B5EF4-FFF2-40B4-BE49-F238E27FC236}">
                <a16:creationId xmlns:a16="http://schemas.microsoft.com/office/drawing/2014/main" id="{6A250644-7140-4A3C-AA62-B7AE80FD7582}"/>
              </a:ext>
            </a:extLst>
          </p:cNvPr>
          <p:cNvSpPr/>
          <p:nvPr/>
        </p:nvSpPr>
        <p:spPr>
          <a:xfrm>
            <a:off x="967666" y="1597981"/>
            <a:ext cx="1171852" cy="6303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Input</a:t>
            </a:r>
            <a:endParaRPr lang="en-IN" sz="1400" dirty="0"/>
          </a:p>
        </p:txBody>
      </p:sp>
      <p:sp>
        <p:nvSpPr>
          <p:cNvPr id="5" name="Rectangle 4">
            <a:extLst>
              <a:ext uri="{FF2B5EF4-FFF2-40B4-BE49-F238E27FC236}">
                <a16:creationId xmlns:a16="http://schemas.microsoft.com/office/drawing/2014/main" id="{951A543B-3D05-47A9-B5B1-CEF09AE9CAD0}"/>
              </a:ext>
            </a:extLst>
          </p:cNvPr>
          <p:cNvSpPr/>
          <p:nvPr/>
        </p:nvSpPr>
        <p:spPr>
          <a:xfrm>
            <a:off x="2895600" y="1597981"/>
            <a:ext cx="1171852" cy="6303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Data Preparation</a:t>
            </a:r>
            <a:endParaRPr lang="en-IN" sz="1400" dirty="0"/>
          </a:p>
        </p:txBody>
      </p:sp>
      <p:sp>
        <p:nvSpPr>
          <p:cNvPr id="6" name="Rectangle 5">
            <a:extLst>
              <a:ext uri="{FF2B5EF4-FFF2-40B4-BE49-F238E27FC236}">
                <a16:creationId xmlns:a16="http://schemas.microsoft.com/office/drawing/2014/main" id="{6A2CDB07-B375-4049-9BD8-D567B36E8306}"/>
              </a:ext>
            </a:extLst>
          </p:cNvPr>
          <p:cNvSpPr/>
          <p:nvPr/>
        </p:nvSpPr>
        <p:spPr>
          <a:xfrm>
            <a:off x="4823534" y="1597981"/>
            <a:ext cx="1171852" cy="6303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Model Training</a:t>
            </a:r>
            <a:endParaRPr lang="en-IN" sz="1400" dirty="0"/>
          </a:p>
        </p:txBody>
      </p:sp>
      <p:sp>
        <p:nvSpPr>
          <p:cNvPr id="7" name="Rectangle 6">
            <a:extLst>
              <a:ext uri="{FF2B5EF4-FFF2-40B4-BE49-F238E27FC236}">
                <a16:creationId xmlns:a16="http://schemas.microsoft.com/office/drawing/2014/main" id="{59E5EF7B-E2C4-4CEE-8585-15BB48C5A372}"/>
              </a:ext>
            </a:extLst>
          </p:cNvPr>
          <p:cNvSpPr/>
          <p:nvPr/>
        </p:nvSpPr>
        <p:spPr>
          <a:xfrm>
            <a:off x="6874276" y="1612242"/>
            <a:ext cx="1171852" cy="6303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Testing</a:t>
            </a:r>
            <a:endParaRPr lang="en-IN" sz="1400" dirty="0"/>
          </a:p>
        </p:txBody>
      </p:sp>
      <p:sp>
        <p:nvSpPr>
          <p:cNvPr id="9" name="Rectangle 8">
            <a:extLst>
              <a:ext uri="{FF2B5EF4-FFF2-40B4-BE49-F238E27FC236}">
                <a16:creationId xmlns:a16="http://schemas.microsoft.com/office/drawing/2014/main" id="{FFFCEAE1-486F-4A92-B833-CAC508CD9FB4}"/>
              </a:ext>
            </a:extLst>
          </p:cNvPr>
          <p:cNvSpPr/>
          <p:nvPr/>
        </p:nvSpPr>
        <p:spPr>
          <a:xfrm>
            <a:off x="9296400" y="3553596"/>
            <a:ext cx="1171852" cy="6303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AD Patient</a:t>
            </a:r>
            <a:endParaRPr lang="en-IN" sz="1400" dirty="0"/>
          </a:p>
        </p:txBody>
      </p:sp>
      <p:sp>
        <p:nvSpPr>
          <p:cNvPr id="10" name="Rectangle 9">
            <a:extLst>
              <a:ext uri="{FF2B5EF4-FFF2-40B4-BE49-F238E27FC236}">
                <a16:creationId xmlns:a16="http://schemas.microsoft.com/office/drawing/2014/main" id="{70D3B737-291A-4BBE-8E2C-0506250F4865}"/>
              </a:ext>
            </a:extLst>
          </p:cNvPr>
          <p:cNvSpPr/>
          <p:nvPr/>
        </p:nvSpPr>
        <p:spPr>
          <a:xfrm>
            <a:off x="6869837" y="5245758"/>
            <a:ext cx="1171852" cy="6303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Early detection of AD</a:t>
            </a:r>
            <a:endParaRPr lang="en-IN" sz="1400" dirty="0"/>
          </a:p>
        </p:txBody>
      </p:sp>
      <p:sp>
        <p:nvSpPr>
          <p:cNvPr id="12" name="Diamond 11">
            <a:extLst>
              <a:ext uri="{FF2B5EF4-FFF2-40B4-BE49-F238E27FC236}">
                <a16:creationId xmlns:a16="http://schemas.microsoft.com/office/drawing/2014/main" id="{DE285D44-B7EF-4B09-BD64-67F73C17E960}"/>
              </a:ext>
            </a:extLst>
          </p:cNvPr>
          <p:cNvSpPr/>
          <p:nvPr/>
        </p:nvSpPr>
        <p:spPr>
          <a:xfrm>
            <a:off x="6588343" y="3137735"/>
            <a:ext cx="1734841" cy="1462036"/>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Output</a:t>
            </a:r>
            <a:endParaRPr lang="en-IN" dirty="0"/>
          </a:p>
        </p:txBody>
      </p:sp>
      <p:cxnSp>
        <p:nvCxnSpPr>
          <p:cNvPr id="14" name="Straight Arrow Connector 13">
            <a:extLst>
              <a:ext uri="{FF2B5EF4-FFF2-40B4-BE49-F238E27FC236}">
                <a16:creationId xmlns:a16="http://schemas.microsoft.com/office/drawing/2014/main" id="{C76190AD-0815-4AB8-9980-AC8EE3440213}"/>
              </a:ext>
            </a:extLst>
          </p:cNvPr>
          <p:cNvCxnSpPr>
            <a:cxnSpLocks/>
            <a:stCxn id="4" idx="3"/>
            <a:endCxn id="5" idx="1"/>
          </p:cNvCxnSpPr>
          <p:nvPr/>
        </p:nvCxnSpPr>
        <p:spPr>
          <a:xfrm>
            <a:off x="2139518" y="1913138"/>
            <a:ext cx="75608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3AAFBE12-633F-47D5-8C56-BF612D4CC302}"/>
              </a:ext>
            </a:extLst>
          </p:cNvPr>
          <p:cNvCxnSpPr>
            <a:stCxn id="5" idx="3"/>
            <a:endCxn id="6" idx="1"/>
          </p:cNvCxnSpPr>
          <p:nvPr/>
        </p:nvCxnSpPr>
        <p:spPr>
          <a:xfrm>
            <a:off x="4067452" y="1913138"/>
            <a:ext cx="75608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0A103B5D-BF1E-4FD4-BB9B-FB94D3363B1E}"/>
              </a:ext>
            </a:extLst>
          </p:cNvPr>
          <p:cNvCxnSpPr>
            <a:cxnSpLocks/>
            <a:stCxn id="6" idx="3"/>
          </p:cNvCxnSpPr>
          <p:nvPr/>
        </p:nvCxnSpPr>
        <p:spPr>
          <a:xfrm>
            <a:off x="5995386" y="1913138"/>
            <a:ext cx="89368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59E257DA-9EF7-4183-9AF1-9483FBA2BCC5}"/>
              </a:ext>
            </a:extLst>
          </p:cNvPr>
          <p:cNvCxnSpPr>
            <a:cxnSpLocks/>
            <a:stCxn id="7" idx="2"/>
            <a:endCxn id="12" idx="0"/>
          </p:cNvCxnSpPr>
          <p:nvPr/>
        </p:nvCxnSpPr>
        <p:spPr>
          <a:xfrm flipH="1">
            <a:off x="7455764" y="2242556"/>
            <a:ext cx="4438" cy="89517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23460150-E828-4580-90B9-5E5B226D0931}"/>
              </a:ext>
            </a:extLst>
          </p:cNvPr>
          <p:cNvCxnSpPr>
            <a:cxnSpLocks/>
            <a:stCxn id="12" idx="2"/>
            <a:endCxn id="10" idx="0"/>
          </p:cNvCxnSpPr>
          <p:nvPr/>
        </p:nvCxnSpPr>
        <p:spPr>
          <a:xfrm flipH="1">
            <a:off x="7455763" y="4599771"/>
            <a:ext cx="1" cy="6459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CE0D5224-606F-4999-9AA4-3C6B26B6803A}"/>
              </a:ext>
            </a:extLst>
          </p:cNvPr>
          <p:cNvCxnSpPr>
            <a:cxnSpLocks/>
            <a:stCxn id="12" idx="3"/>
            <a:endCxn id="9" idx="1"/>
          </p:cNvCxnSpPr>
          <p:nvPr/>
        </p:nvCxnSpPr>
        <p:spPr>
          <a:xfrm>
            <a:off x="8323184" y="3868753"/>
            <a:ext cx="97321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601A0242-15ED-4DF5-B475-1EC3902AA063}"/>
              </a:ext>
            </a:extLst>
          </p:cNvPr>
          <p:cNvSpPr/>
          <p:nvPr/>
        </p:nvSpPr>
        <p:spPr>
          <a:xfrm>
            <a:off x="4533900" y="3553596"/>
            <a:ext cx="1171852" cy="6303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Normal </a:t>
            </a:r>
            <a:endParaRPr lang="en-IN" sz="1400" dirty="0"/>
          </a:p>
        </p:txBody>
      </p:sp>
      <p:cxnSp>
        <p:nvCxnSpPr>
          <p:cNvPr id="40" name="Straight Arrow Connector 39">
            <a:extLst>
              <a:ext uri="{FF2B5EF4-FFF2-40B4-BE49-F238E27FC236}">
                <a16:creationId xmlns:a16="http://schemas.microsoft.com/office/drawing/2014/main" id="{69D9856E-9F7B-488B-AF2D-DB48D0CA91FB}"/>
              </a:ext>
            </a:extLst>
          </p:cNvPr>
          <p:cNvCxnSpPr>
            <a:cxnSpLocks/>
          </p:cNvCxnSpPr>
          <p:nvPr/>
        </p:nvCxnSpPr>
        <p:spPr>
          <a:xfrm flipH="1">
            <a:off x="5705752" y="3868753"/>
            <a:ext cx="88259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3153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D3694-41A3-440B-A7F7-6A15EE6AB68D}"/>
              </a:ext>
            </a:extLst>
          </p:cNvPr>
          <p:cNvSpPr>
            <a:spLocks noGrp="1"/>
          </p:cNvSpPr>
          <p:nvPr>
            <p:ph type="title"/>
          </p:nvPr>
        </p:nvSpPr>
        <p:spPr>
          <a:xfrm>
            <a:off x="1557291" y="2904139"/>
            <a:ext cx="10515600" cy="1325563"/>
          </a:xfrm>
        </p:spPr>
        <p:txBody>
          <a:bodyPr/>
          <a:lstStyle/>
          <a:p>
            <a:r>
              <a:rPr lang="en-US" dirty="0">
                <a:hlinkClick r:id="rId2"/>
              </a:rPr>
              <a:t>Early Detection of Alzheimer’s Disease</a:t>
            </a:r>
            <a:endParaRPr lang="en-IN" dirty="0"/>
          </a:p>
        </p:txBody>
      </p:sp>
    </p:spTree>
    <p:extLst>
      <p:ext uri="{BB962C8B-B14F-4D97-AF65-F5344CB8AC3E}">
        <p14:creationId xmlns:p14="http://schemas.microsoft.com/office/powerpoint/2010/main" val="64523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15024</TotalTime>
  <Words>383</Words>
  <Application>Microsoft Office PowerPoint</Application>
  <PresentationFormat>Widescreen</PresentationFormat>
  <Paragraphs>36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Strike of Idea</vt:lpstr>
      <vt:lpstr>Proposed Model</vt:lpstr>
      <vt:lpstr>Modules</vt:lpstr>
      <vt:lpstr>Working of Deep Learning</vt:lpstr>
      <vt:lpstr>Convolutional Neural Network (CNN)</vt:lpstr>
      <vt:lpstr>PowerPoint Presentation</vt:lpstr>
      <vt:lpstr>Flow Chart</vt:lpstr>
      <vt:lpstr>Early Detection of Alzheimer’s Disease</vt:lpstr>
      <vt:lpstr>Training Accuracy and Validation Accuracy</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NIBIN BIN RIYAS AK</dc:creator>
  <cp:lastModifiedBy>NIBIN BIN RIYAS AK</cp:lastModifiedBy>
  <cp:revision>28</cp:revision>
  <dcterms:created xsi:type="dcterms:W3CDTF">2021-02-24T13:20:10Z</dcterms:created>
  <dcterms:modified xsi:type="dcterms:W3CDTF">2021-04-21T06:37:38Z</dcterms:modified>
</cp:coreProperties>
</file>