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A288-945A-4CB3-BF65-6B0A3C789F8C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12D5-25E0-480A-9872-1B6C73FBB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0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A288-945A-4CB3-BF65-6B0A3C789F8C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12D5-25E0-480A-9872-1B6C73FBB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9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A288-945A-4CB3-BF65-6B0A3C789F8C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12D5-25E0-480A-9872-1B6C73FBB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4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A288-945A-4CB3-BF65-6B0A3C789F8C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12D5-25E0-480A-9872-1B6C73FBB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8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A288-945A-4CB3-BF65-6B0A3C789F8C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12D5-25E0-480A-9872-1B6C73FBB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8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A288-945A-4CB3-BF65-6B0A3C789F8C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12D5-25E0-480A-9872-1B6C73FBB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7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A288-945A-4CB3-BF65-6B0A3C789F8C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12D5-25E0-480A-9872-1B6C73FBB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1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A288-945A-4CB3-BF65-6B0A3C789F8C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12D5-25E0-480A-9872-1B6C73FBB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1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A288-945A-4CB3-BF65-6B0A3C789F8C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12D5-25E0-480A-9872-1B6C73FBB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3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A288-945A-4CB3-BF65-6B0A3C789F8C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12D5-25E0-480A-9872-1B6C73FBB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3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A288-945A-4CB3-BF65-6B0A3C789F8C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12D5-25E0-480A-9872-1B6C73FBB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2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7A288-945A-4CB3-BF65-6B0A3C789F8C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E12D5-25E0-480A-9872-1B6C73FBB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9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499" y="426326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49672" y="3753135"/>
            <a:ext cx="533627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Submitted By-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b="1" dirty="0" smtClean="0"/>
              <a:t>Name:   </a:t>
            </a:r>
            <a:r>
              <a:rPr lang="en-US" dirty="0" smtClean="0"/>
              <a:t>Tazim </a:t>
            </a:r>
            <a:r>
              <a:rPr lang="en-US" dirty="0" err="1"/>
              <a:t>hoque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b="1" dirty="0" smtClean="0"/>
              <a:t>ID       :   </a:t>
            </a:r>
            <a:r>
              <a:rPr lang="en-US" dirty="0"/>
              <a:t>11.01.04.055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b="1" dirty="0" smtClean="0"/>
              <a:t>Name:   </a:t>
            </a:r>
            <a:r>
              <a:rPr lang="en-US" dirty="0" err="1" smtClean="0"/>
              <a:t>Rifat</a:t>
            </a:r>
            <a:r>
              <a:rPr lang="en-US" dirty="0" smtClean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Tauwab</a:t>
            </a:r>
            <a:endParaRPr lang="en-US" dirty="0" smtClean="0"/>
          </a:p>
          <a:p>
            <a:r>
              <a:rPr lang="en-US" b="1" dirty="0" smtClean="0"/>
              <a:t>                  ID       :   </a:t>
            </a:r>
            <a:r>
              <a:rPr lang="en-US" dirty="0"/>
              <a:t>11.01.04.038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9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701" y="146761"/>
            <a:ext cx="10515600" cy="1325563"/>
          </a:xfrm>
        </p:spPr>
        <p:txBody>
          <a:bodyPr/>
          <a:lstStyle/>
          <a:p>
            <a:r>
              <a:rPr lang="en-US" dirty="0" smtClean="0"/>
              <a:t>     </a:t>
            </a:r>
            <a:r>
              <a:rPr lang="en-US" sz="4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Smart </a:t>
            </a:r>
            <a:r>
              <a:rPr lang="en-US" sz="4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</a:t>
            </a:r>
            <a:endParaRPr 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8887" y="2112227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Remote </a:t>
            </a:r>
            <a:r>
              <a:rPr lang="en-US" dirty="0"/>
              <a:t>home controlling </a:t>
            </a:r>
            <a:r>
              <a:rPr lang="en-US" dirty="0" smtClean="0"/>
              <a:t>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Both Website and Software interface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Hardware connection required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User access anytime anywhere via Internet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Easy to use</a:t>
            </a:r>
          </a:p>
        </p:txBody>
      </p:sp>
    </p:spTree>
    <p:extLst>
      <p:ext uri="{BB962C8B-B14F-4D97-AF65-F5344CB8AC3E}">
        <p14:creationId xmlns:p14="http://schemas.microsoft.com/office/powerpoint/2010/main" val="120977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077" y="191068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Requirements</a:t>
            </a:r>
            <a:endParaRPr 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5240" y="183927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PC or Laptop with windows 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Arduino</a:t>
            </a:r>
            <a:r>
              <a:rPr lang="en-US" dirty="0" smtClean="0"/>
              <a:t> UNO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Logic Gate- AND Gates , </a:t>
            </a:r>
            <a:r>
              <a:rPr lang="en-US" dirty="0" smtClean="0"/>
              <a:t>LED, Switch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Apache </a:t>
            </a:r>
            <a:r>
              <a:rPr lang="en-US" dirty="0" smtClean="0"/>
              <a:t>Tomcat web server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 desktop App for maintain hardware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 website for user </a:t>
            </a:r>
            <a:r>
              <a:rPr lang="en-US" dirty="0" smtClean="0"/>
              <a:t>access and command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1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236" y="22864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Language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3729" y="2371535"/>
            <a:ext cx="10515600" cy="4351338"/>
          </a:xfrm>
        </p:spPr>
        <p:txBody>
          <a:bodyPr/>
          <a:lstStyle/>
          <a:p>
            <a:r>
              <a:rPr lang="en-US" dirty="0" smtClean="0"/>
              <a:t>For Desktop Application: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-Java, C</a:t>
            </a:r>
          </a:p>
          <a:p>
            <a:r>
              <a:rPr lang="en-US" dirty="0" smtClean="0"/>
              <a:t>For Web Application: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-JSP, Servlet, HTML, CSS3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380" y="27346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Flow</a:t>
            </a:r>
            <a:endParaRPr 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06722" y="4899545"/>
            <a:ext cx="1760561" cy="7779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 Application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974003" y="2967570"/>
            <a:ext cx="2197289" cy="7506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974004" y="5110269"/>
            <a:ext cx="2197289" cy="79157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7415" y="3117696"/>
            <a:ext cx="2279176" cy="60050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br>
              <a:rPr lang="en-US" dirty="0" smtClean="0"/>
            </a:br>
            <a:r>
              <a:rPr lang="en-US" dirty="0" smtClean="0"/>
              <a:t>Micro-controller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flipV="1">
            <a:off x="2852382" y="3775792"/>
            <a:ext cx="204717" cy="1028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flipV="1">
            <a:off x="7466464" y="3872826"/>
            <a:ext cx="161498" cy="1073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3971499" y="3775792"/>
            <a:ext cx="163773" cy="1028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8625385" y="3872826"/>
            <a:ext cx="193343" cy="1073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69543" y="1403134"/>
            <a:ext cx="1842448" cy="57484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 flipV="1">
            <a:off x="7466464" y="2065769"/>
            <a:ext cx="203578" cy="786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8461612" y="2065769"/>
            <a:ext cx="163773" cy="814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367283" y="4987437"/>
            <a:ext cx="2531656" cy="17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442344" y="5677467"/>
            <a:ext cx="2456595" cy="9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2072888" y="4173373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Send Command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3165012" y="4159588"/>
            <a:ext cx="1165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Send Feedback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26919" y="4751383"/>
            <a:ext cx="2208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Sending Devices Current Status</a:t>
            </a: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749822" y="5725234"/>
            <a:ext cx="176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Sending User Command</a:t>
            </a:r>
            <a:endParaRPr lang="en-US" sz="1200" b="1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8435269" y="2303830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      Give </a:t>
            </a:r>
          </a:p>
          <a:p>
            <a:r>
              <a:rPr lang="en-US" sz="1200" b="1" dirty="0" smtClean="0"/>
              <a:t>Command</a:t>
            </a:r>
            <a:endParaRPr lang="en-US" sz="1200" b="1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7292920" y="2281344"/>
            <a:ext cx="113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       Devices </a:t>
            </a:r>
          </a:p>
          <a:p>
            <a:r>
              <a:rPr lang="en-US" sz="1200" b="1" dirty="0" smtClean="0"/>
              <a:t> Current Status</a:t>
            </a:r>
            <a:endParaRPr lang="en-US" sz="1200" b="1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8354350" y="4158063"/>
            <a:ext cx="119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 Forward User </a:t>
            </a:r>
          </a:p>
          <a:p>
            <a:r>
              <a:rPr lang="en-US" sz="1200" b="1" dirty="0" smtClean="0"/>
              <a:t>     Command</a:t>
            </a:r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7292921" y="4230535"/>
            <a:ext cx="113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       Devices </a:t>
            </a:r>
          </a:p>
          <a:p>
            <a:r>
              <a:rPr lang="en-US" sz="1200" b="1" dirty="0" smtClean="0"/>
              <a:t> Current Status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2288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5555" y="25594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Process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2153173"/>
            <a:ext cx="7773537" cy="4351338"/>
          </a:xfrm>
        </p:spPr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UNO to communicate with Desktop App</a:t>
            </a:r>
            <a:endParaRPr lang="en-US" dirty="0"/>
          </a:p>
          <a:p>
            <a:r>
              <a:rPr lang="en-US" dirty="0" smtClean="0"/>
              <a:t>Desktop App to communicate with both </a:t>
            </a:r>
            <a:r>
              <a:rPr lang="en-US" dirty="0" err="1" smtClean="0"/>
              <a:t>Ardunio</a:t>
            </a:r>
            <a:r>
              <a:rPr lang="en-US" dirty="0" smtClean="0"/>
              <a:t> and Web Server</a:t>
            </a:r>
          </a:p>
          <a:p>
            <a:r>
              <a:rPr lang="en-US" dirty="0" smtClean="0"/>
              <a:t>Web Server to communicate with Desktop App and Web Pages</a:t>
            </a:r>
          </a:p>
          <a:p>
            <a:r>
              <a:rPr lang="en-US" dirty="0" smtClean="0"/>
              <a:t>Web Pages to Send and Read Data from Web Server, also provides information to user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605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907" y="43336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410" y="211222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Web Interface to Control Home Devices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Also Desktop App to Control Home Devices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Get Real-time Running Devices Status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Easy to Control Devices through App Interface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User Access Anytime via Internet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More Power Consuming  </a:t>
            </a:r>
          </a:p>
        </p:txBody>
      </p:sp>
    </p:spTree>
    <p:extLst>
      <p:ext uri="{BB962C8B-B14F-4D97-AF65-F5344CB8AC3E}">
        <p14:creationId xmlns:p14="http://schemas.microsoft.com/office/powerpoint/2010/main" val="188507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964" y="296886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421" y="2125876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/>
              <a:t>visual </a:t>
            </a:r>
            <a:r>
              <a:rPr lang="en-US" dirty="0" smtClean="0"/>
              <a:t>of </a:t>
            </a:r>
            <a:r>
              <a:rPr lang="en-US" dirty="0"/>
              <a:t>home using </a:t>
            </a:r>
            <a:r>
              <a:rPr lang="en-US" dirty="0" smtClean="0"/>
              <a:t>webcam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</a:t>
            </a:r>
            <a:r>
              <a:rPr lang="en-US" dirty="0" smtClean="0"/>
              <a:t>ncrease user access facilities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Provide more functionality for home 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More hardware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7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28813" y="3021926"/>
            <a:ext cx="2161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804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227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Smart Home</vt:lpstr>
      <vt:lpstr>     About Smart Home</vt:lpstr>
      <vt:lpstr>Project Requirements</vt:lpstr>
      <vt:lpstr>Programming Language</vt:lpstr>
      <vt:lpstr>Work Flow</vt:lpstr>
      <vt:lpstr>Working Process</vt:lpstr>
      <vt:lpstr>Features</vt:lpstr>
      <vt:lpstr>Future Works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Room</dc:title>
  <dc:creator>Tazim Hoque</dc:creator>
  <cp:lastModifiedBy>Tazim Hoque</cp:lastModifiedBy>
  <cp:revision>18</cp:revision>
  <dcterms:created xsi:type="dcterms:W3CDTF">2015-03-29T00:16:43Z</dcterms:created>
  <dcterms:modified xsi:type="dcterms:W3CDTF">2015-03-29T03:12:30Z</dcterms:modified>
</cp:coreProperties>
</file>