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7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0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4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2429-04F6-4134-9C41-8C703B03A1A4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99FE-5155-4F9F-97BF-3E9FF4ACC1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5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57200" y="36576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i="1" dirty="0"/>
              <a:t>Decision Support </a:t>
            </a:r>
            <a:r>
              <a:rPr lang="en-US" sz="4400" i="1" dirty="0" smtClean="0"/>
              <a:t>Systems 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713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Information 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digital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DSS: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on Internet for decisions, information, software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DSS (CDSS):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supports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decisions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customers</a:t>
            </a:r>
          </a:p>
        </p:txBody>
      </p:sp>
    </p:spTree>
    <p:extLst>
      <p:ext uri="{BB962C8B-B14F-4D97-AF65-F5344CB8AC3E}">
        <p14:creationId xmlns:p14="http://schemas.microsoft.com/office/powerpoint/2010/main" val="20731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Decision support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DECISION-SUPPORT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SYSTEM(GDSS)</a:t>
            </a:r>
          </a:p>
          <a:p>
            <a:pPr marL="457200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COMPUTER-BASED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Decision support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GDSS ENHANCED DECISION MAKING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ALLOWS: Improved pre-planning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Increased participation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Open, collaborative atmosphere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Idea generation free of criticism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Evaluation objectivity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Idea organization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23930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Decision support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GDSS ENHANCED DECISION MAKING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priorities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meetings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external information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organizational memory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4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Decision support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OF GDSS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ELECTRONIC QUESTIONNAIRES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ELECTRONIC BRAINSTORMING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IDEA ORGANIZERS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QUESTIONNAIRE TOOLS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TOOLS FOR VOTING,</a:t>
            </a:r>
          </a:p>
        </p:txBody>
      </p:sp>
    </p:spTree>
    <p:extLst>
      <p:ext uri="{BB962C8B-B14F-4D97-AF65-F5344CB8AC3E}">
        <p14:creationId xmlns:p14="http://schemas.microsoft.com/office/powerpoint/2010/main" val="152744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Decision support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OF GDSS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IDENTIFICATION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FORMATION TOOLS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3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Decision support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MEETING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SYSTEM(EMS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GDSS: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group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meetings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productive facilitates communication decision making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Support Systems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Decision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systems (DSS)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potential to assist in solving both semi-structured and unstructured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marL="457200" lvl="1" indent="0" eaLnBrk="1" hangingPunct="1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Problem: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in which the initial state, goal state, and constraints are clearly defined. E.g.  solving WSPs requires procedural knowledge that follows a completely defined and step-by-step, or rote procedures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3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Problems: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Novel and Infrequent in nature.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types of problems may be difficult to recognize upon initial occurrence.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require specific analysis and research to fully understand.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DSS (1)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large amounts of data from different sources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report and presentation flexibility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 both textual and graphical orientation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4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DSS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drill down analysis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complex, sophisticated analysis and comparisons using advanced software packages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optimization, satisficing, and heuristic approaches</a:t>
            </a:r>
          </a:p>
        </p:txBody>
      </p:sp>
    </p:spTree>
    <p:extLst>
      <p:ext uri="{BB962C8B-B14F-4D97-AF65-F5344CB8AC3E}">
        <p14:creationId xmlns:p14="http://schemas.microsoft.com/office/powerpoint/2010/main" val="26765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DSS 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different types of analyses</a:t>
            </a:r>
          </a:p>
          <a:p>
            <a:pPr lvl="1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“What-if” analysis</a:t>
            </a:r>
          </a:p>
          <a:p>
            <a:pPr lvl="2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hypothetical changes to problem and observes impact on the results</a:t>
            </a:r>
          </a:p>
          <a:p>
            <a:pPr lvl="1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pPr lvl="2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features of a real system</a:t>
            </a:r>
          </a:p>
          <a:p>
            <a:pPr lvl="1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Goal-seeking analysis</a:t>
            </a:r>
          </a:p>
          <a:p>
            <a:pPr lvl="2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problem data required for a given result</a:t>
            </a:r>
          </a:p>
        </p:txBody>
      </p:sp>
    </p:spTree>
    <p:extLst>
      <p:ext uri="{BB962C8B-B14F-4D97-AF65-F5344CB8AC3E}">
        <p14:creationId xmlns:p14="http://schemas.microsoft.com/office/powerpoint/2010/main" val="25514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Driven DSS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Model-driven DSSs are complex systems that help analyze decisions or choose between different options. These are used by managers and staff members of a business, or people who interact with the organization, for a number of purposes depending on how the model is set up - scheduling, decision analyses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query a database or data warehouse to seek specific answers for specific purposes.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Components  of DSS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</a:t>
            </a:r>
            <a:r>
              <a:rPr lang="en-US" b="1" dirty="0" smtClean="0"/>
              <a:t>SUPPORT SYSTEM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405063"/>
            <a:ext cx="65341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874477"/>
            <a:ext cx="65341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5638800"/>
            <a:ext cx="2343149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0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 of DSS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 Database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current and historical data from a number of applications or groups.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 software system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software tools that are used for data analysis, such as OLAP tools,data mining tools, or a collection of mathematical and analytical models.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interaction between user of the system and DSS software tools.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510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PowerPoint Presentation</vt:lpstr>
      <vt:lpstr>Decision Support Systems</vt:lpstr>
      <vt:lpstr>PowerPoint Presentation</vt:lpstr>
      <vt:lpstr>Characteristics of a DSS (1)</vt:lpstr>
      <vt:lpstr>Characteristics of a DSS (2)</vt:lpstr>
      <vt:lpstr>Characteristics of a DSS (3)</vt:lpstr>
      <vt:lpstr>Types of DSS</vt:lpstr>
      <vt:lpstr>Components  of DSS</vt:lpstr>
      <vt:lpstr>Components  of DSS</vt:lpstr>
      <vt:lpstr>Decision support system</vt:lpstr>
      <vt:lpstr>Group Decision support system</vt:lpstr>
      <vt:lpstr>Group Decision support system</vt:lpstr>
      <vt:lpstr>Group Decision support system</vt:lpstr>
      <vt:lpstr>Group Decision support system</vt:lpstr>
      <vt:lpstr>Group Decision support system</vt:lpstr>
      <vt:lpstr>Group Decision support system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Akhtar</cp:lastModifiedBy>
  <cp:revision>19</cp:revision>
  <dcterms:created xsi:type="dcterms:W3CDTF">2013-04-16T04:20:56Z</dcterms:created>
  <dcterms:modified xsi:type="dcterms:W3CDTF">2021-08-18T09:09:19Z</dcterms:modified>
</cp:coreProperties>
</file>