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78" r:id="rId3"/>
    <p:sldId id="260" r:id="rId4"/>
    <p:sldId id="258" r:id="rId5"/>
    <p:sldId id="257" r:id="rId6"/>
    <p:sldId id="279" r:id="rId7"/>
    <p:sldId id="280" r:id="rId8"/>
    <p:sldId id="261" r:id="rId9"/>
    <p:sldId id="264" r:id="rId10"/>
    <p:sldId id="265" r:id="rId11"/>
    <p:sldId id="266" r:id="rId12"/>
    <p:sldId id="272" r:id="rId13"/>
    <p:sldId id="273" r:id="rId14"/>
    <p:sldId id="274" r:id="rId15"/>
    <p:sldId id="275" r:id="rId16"/>
    <p:sldId id="276" r:id="rId17"/>
    <p:sldId id="281" r:id="rId18"/>
    <p:sldId id="267" r:id="rId19"/>
    <p:sldId id="268" r:id="rId20"/>
    <p:sldId id="269" r:id="rId21"/>
    <p:sldId id="282" r:id="rId22"/>
    <p:sldId id="283"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1" d="100"/>
          <a:sy n="41" d="100"/>
        </p:scale>
        <p:origin x="1350" y="4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F6FADF-2A6A-4136-A74F-F1C3FC05C657}" type="datetimeFigureOut">
              <a:rPr lang="en-US" smtClean="0"/>
              <a:t>7/7/2021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A9FAFA-45FD-4100-B5CD-6713224D804E}" type="slidenum">
              <a:rPr lang="en-US" smtClean="0"/>
              <a:t>‹#›</a:t>
            </a:fld>
            <a:endParaRPr lang="en-US"/>
          </a:p>
        </p:txBody>
      </p:sp>
    </p:spTree>
    <p:extLst>
      <p:ext uri="{BB962C8B-B14F-4D97-AF65-F5344CB8AC3E}">
        <p14:creationId xmlns:p14="http://schemas.microsoft.com/office/powerpoint/2010/main" val="29615091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p:spPr>
        <p:txBody>
          <a:bodyP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r>
              <a:rPr lang="en-US" sz="1200" b="0"/>
              <a:t>Introduction to Information Systems </a:t>
            </a:r>
            <a:endParaRPr lang="en-US" sz="1200" b="0">
              <a:latin typeface="Times New Roman" pitchFamily="18" charset="0"/>
            </a:endParaRPr>
          </a:p>
        </p:txBody>
      </p:sp>
      <p:sp>
        <p:nvSpPr>
          <p:cNvPr id="33795" name="Rectangle 3"/>
          <p:cNvSpPr>
            <a:spLocks noGrp="1" noChangeArrowheads="1"/>
          </p:cNvSpPr>
          <p:nvPr>
            <p:ph type="dt" sz="quarter" idx="1"/>
          </p:nvPr>
        </p:nvSpPr>
        <p:spPr>
          <a:noFill/>
        </p:spPr>
        <p:txBody>
          <a:bodyP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r>
              <a:rPr lang="en-US" sz="1200" b="0">
                <a:latin typeface="Times New Roman" pitchFamily="18" charset="0"/>
              </a:rPr>
              <a:t>Chapter 1</a:t>
            </a:r>
          </a:p>
        </p:txBody>
      </p:sp>
      <p:sp>
        <p:nvSpPr>
          <p:cNvPr id="33796" name="Rectangle 6"/>
          <p:cNvSpPr>
            <a:spLocks noGrp="1" noChangeArrowheads="1"/>
          </p:cNvSpPr>
          <p:nvPr>
            <p:ph type="ftr" sz="quarter" idx="4"/>
          </p:nvPr>
        </p:nvSpPr>
        <p:spPr>
          <a:noFill/>
        </p:spPr>
        <p:txBody>
          <a:bodyP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r>
              <a:rPr lang="en-US" sz="1000" b="0">
                <a:latin typeface="Times New Roman" pitchFamily="18" charset="0"/>
              </a:rPr>
              <a:t>© 2002 McGraw-Hill Companies</a:t>
            </a:r>
            <a:r>
              <a:rPr lang="en-US" sz="1200" b="0">
                <a:latin typeface="Times New Roman" pitchFamily="18" charset="0"/>
              </a:rPr>
              <a:t> </a:t>
            </a:r>
          </a:p>
        </p:txBody>
      </p:sp>
      <p:sp>
        <p:nvSpPr>
          <p:cNvPr id="33797" name="Rectangle 7"/>
          <p:cNvSpPr>
            <a:spLocks noGrp="1" noChangeArrowheads="1"/>
          </p:cNvSpPr>
          <p:nvPr>
            <p:ph type="sldNum" sz="quarter" idx="5"/>
          </p:nvPr>
        </p:nvSpPr>
        <p:spPr>
          <a:noFill/>
        </p:spPr>
        <p:txBody>
          <a:bodyP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fld id="{C1C92755-7D3C-4441-BEBB-30F51E11EBC7}" type="slidenum">
              <a:rPr lang="en-US" sz="1200" b="0">
                <a:latin typeface="Times New Roman" pitchFamily="18" charset="0"/>
              </a:rPr>
              <a:pPr/>
              <a:t>1</a:t>
            </a:fld>
            <a:endParaRPr lang="en-US" sz="1200" b="0">
              <a:latin typeface="Times New Roman" pitchFamily="18" charset="0"/>
            </a:endParaRPr>
          </a:p>
        </p:txBody>
      </p:sp>
      <p:sp>
        <p:nvSpPr>
          <p:cNvPr id="33798" name="Rectangle 2050"/>
          <p:cNvSpPr>
            <a:spLocks noGrp="1" noRot="1" noChangeAspect="1" noChangeArrowheads="1" noTextEdit="1"/>
          </p:cNvSpPr>
          <p:nvPr>
            <p:ph type="sldImg"/>
          </p:nvPr>
        </p:nvSpPr>
        <p:spPr>
          <a:ln/>
        </p:spPr>
      </p:sp>
      <p:sp>
        <p:nvSpPr>
          <p:cNvPr id="33799" name="Rectangle 2051"/>
          <p:cNvSpPr>
            <a:spLocks noGrp="1" noChangeArrowheads="1"/>
          </p:cNvSpPr>
          <p:nvPr>
            <p:ph type="body" idx="1"/>
          </p:nvPr>
        </p:nvSpPr>
        <p:spPr>
          <a:noFill/>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a:noFill/>
        </p:spPr>
        <p:txBody>
          <a:bodyP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r>
              <a:rPr lang="en-US" sz="1200" b="0"/>
              <a:t>Introduction to Information Systems </a:t>
            </a:r>
            <a:endParaRPr lang="en-US" sz="1200" b="0">
              <a:latin typeface="Times New Roman" pitchFamily="18" charset="0"/>
            </a:endParaRPr>
          </a:p>
        </p:txBody>
      </p:sp>
      <p:sp>
        <p:nvSpPr>
          <p:cNvPr id="46083" name="Rectangle 3"/>
          <p:cNvSpPr>
            <a:spLocks noGrp="1" noChangeArrowheads="1"/>
          </p:cNvSpPr>
          <p:nvPr>
            <p:ph type="dt" sz="quarter" idx="1"/>
          </p:nvPr>
        </p:nvSpPr>
        <p:spPr>
          <a:noFill/>
        </p:spPr>
        <p:txBody>
          <a:bodyP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r>
              <a:rPr lang="en-US" sz="1200" b="0">
                <a:latin typeface="Times New Roman" pitchFamily="18" charset="0"/>
              </a:rPr>
              <a:t>Chapter 1</a:t>
            </a:r>
          </a:p>
        </p:txBody>
      </p:sp>
      <p:sp>
        <p:nvSpPr>
          <p:cNvPr id="46084" name="Rectangle 6"/>
          <p:cNvSpPr>
            <a:spLocks noGrp="1" noChangeArrowheads="1"/>
          </p:cNvSpPr>
          <p:nvPr>
            <p:ph type="ftr" sz="quarter" idx="4"/>
          </p:nvPr>
        </p:nvSpPr>
        <p:spPr>
          <a:noFill/>
        </p:spPr>
        <p:txBody>
          <a:bodyP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r>
              <a:rPr lang="en-US" sz="1000" b="0">
                <a:latin typeface="Times New Roman" pitchFamily="18" charset="0"/>
              </a:rPr>
              <a:t>© 2002 McGraw-Hill Companies</a:t>
            </a:r>
            <a:r>
              <a:rPr lang="en-US" sz="1200" b="0">
                <a:latin typeface="Times New Roman" pitchFamily="18" charset="0"/>
              </a:rPr>
              <a:t> </a:t>
            </a:r>
          </a:p>
        </p:txBody>
      </p:sp>
      <p:sp>
        <p:nvSpPr>
          <p:cNvPr id="46085" name="Rectangle 7"/>
          <p:cNvSpPr>
            <a:spLocks noGrp="1" noChangeArrowheads="1"/>
          </p:cNvSpPr>
          <p:nvPr>
            <p:ph type="sldNum" sz="quarter" idx="5"/>
          </p:nvPr>
        </p:nvSpPr>
        <p:spPr>
          <a:noFill/>
        </p:spPr>
        <p:txBody>
          <a:bodyP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fld id="{5936737A-48FE-4451-A9D2-82F322DE8216}" type="slidenum">
              <a:rPr lang="en-US" sz="1200" b="0">
                <a:latin typeface="Times New Roman" pitchFamily="18" charset="0"/>
              </a:rPr>
              <a:pPr/>
              <a:t>19</a:t>
            </a:fld>
            <a:endParaRPr lang="en-US" sz="1200" b="0">
              <a:latin typeface="Times New Roman" pitchFamily="18" charset="0"/>
            </a:endParaRPr>
          </a:p>
        </p:txBody>
      </p:sp>
      <p:sp>
        <p:nvSpPr>
          <p:cNvPr id="46086" name="Rectangle 1026"/>
          <p:cNvSpPr>
            <a:spLocks noGrp="1" noRot="1" noChangeAspect="1" noChangeArrowheads="1" noTextEdit="1"/>
          </p:cNvSpPr>
          <p:nvPr>
            <p:ph type="sldImg"/>
          </p:nvPr>
        </p:nvSpPr>
        <p:spPr>
          <a:ln/>
        </p:spPr>
      </p:sp>
      <p:sp>
        <p:nvSpPr>
          <p:cNvPr id="46087" name="Rectangle 1027"/>
          <p:cNvSpPr>
            <a:spLocks noGrp="1" noChangeArrowheads="1"/>
          </p:cNvSpPr>
          <p:nvPr>
            <p:ph type="body" idx="1"/>
          </p:nvPr>
        </p:nvSpPr>
        <p:spPr>
          <a:xfrm>
            <a:off x="533400" y="4343400"/>
            <a:ext cx="5867400" cy="4114800"/>
          </a:xfrm>
          <a:noFill/>
        </p:spPr>
        <p:txBody>
          <a:bodyPr/>
          <a:lstStyle/>
          <a:p>
            <a:pPr>
              <a:lnSpc>
                <a:spcPct val="90000"/>
              </a:lnSpc>
              <a:spcBef>
                <a:spcPct val="50000"/>
              </a:spcBef>
            </a:pPr>
            <a:r>
              <a:rPr lang="en-US" sz="1000">
                <a:solidFill>
                  <a:srgbClr val="000000"/>
                </a:solidFill>
              </a:rPr>
              <a:t>Information Systems can be classified by the type of the support they provide an organization.  </a:t>
            </a:r>
          </a:p>
          <a:p>
            <a:pPr>
              <a:lnSpc>
                <a:spcPct val="90000"/>
              </a:lnSpc>
              <a:spcBef>
                <a:spcPct val="50000"/>
              </a:spcBef>
              <a:buFontTx/>
              <a:buChar char="•"/>
            </a:pPr>
            <a:r>
              <a:rPr lang="en-US" sz="1000" b="1" u="sng">
                <a:solidFill>
                  <a:srgbClr val="000000"/>
                </a:solidFill>
              </a:rPr>
              <a:t>Operations support systems</a:t>
            </a:r>
            <a:r>
              <a:rPr lang="en-US" sz="1000">
                <a:solidFill>
                  <a:srgbClr val="000000"/>
                </a:solidFill>
              </a:rPr>
              <a:t> process data generated by and used in business operations.  They produce a variety of information products for internal and external use.  Operations support systems do not emphasize producing the specific information products that can best be used by managers.  Further processing by management information systems is usually required.  The role of a business firm’s operations support systems is to:</a:t>
            </a:r>
          </a:p>
          <a:p>
            <a:pPr>
              <a:lnSpc>
                <a:spcPct val="90000"/>
              </a:lnSpc>
              <a:spcBef>
                <a:spcPct val="50000"/>
              </a:spcBef>
            </a:pPr>
            <a:r>
              <a:rPr lang="en-US" sz="1000">
                <a:solidFill>
                  <a:srgbClr val="000000"/>
                </a:solidFill>
              </a:rPr>
              <a:t>1.  Effectively process business transactions</a:t>
            </a:r>
          </a:p>
          <a:p>
            <a:pPr>
              <a:lnSpc>
                <a:spcPct val="90000"/>
              </a:lnSpc>
              <a:spcBef>
                <a:spcPct val="50000"/>
              </a:spcBef>
            </a:pPr>
            <a:r>
              <a:rPr lang="en-US" sz="1000">
                <a:solidFill>
                  <a:srgbClr val="000000"/>
                </a:solidFill>
              </a:rPr>
              <a:t>2.  Control industrial processes</a:t>
            </a:r>
          </a:p>
          <a:p>
            <a:pPr>
              <a:lnSpc>
                <a:spcPct val="90000"/>
              </a:lnSpc>
              <a:spcBef>
                <a:spcPct val="50000"/>
              </a:spcBef>
            </a:pPr>
            <a:r>
              <a:rPr lang="en-US" sz="1000">
                <a:solidFill>
                  <a:srgbClr val="000000"/>
                </a:solidFill>
              </a:rPr>
              <a:t>3.  Support enterprise communications and collaboration</a:t>
            </a:r>
          </a:p>
          <a:p>
            <a:pPr>
              <a:lnSpc>
                <a:spcPct val="90000"/>
              </a:lnSpc>
              <a:spcBef>
                <a:spcPct val="50000"/>
              </a:spcBef>
            </a:pPr>
            <a:r>
              <a:rPr lang="en-US" sz="1000">
                <a:solidFill>
                  <a:srgbClr val="000000"/>
                </a:solidFill>
              </a:rPr>
              <a:t>4.  Update corporate databases. </a:t>
            </a:r>
          </a:p>
          <a:p>
            <a:pPr>
              <a:lnSpc>
                <a:spcPct val="90000"/>
              </a:lnSpc>
              <a:spcBef>
                <a:spcPct val="50000"/>
              </a:spcBef>
            </a:pPr>
            <a:endParaRPr lang="en-US" sz="1000">
              <a:solidFill>
                <a:srgbClr val="000000"/>
              </a:solidFill>
            </a:endParaRPr>
          </a:p>
          <a:p>
            <a:pPr>
              <a:lnSpc>
                <a:spcPct val="90000"/>
              </a:lnSpc>
              <a:spcBef>
                <a:spcPct val="50000"/>
              </a:spcBef>
              <a:buFontTx/>
              <a:buChar char="•"/>
            </a:pPr>
            <a:r>
              <a:rPr lang="en-US" sz="1000" b="1" u="sng">
                <a:solidFill>
                  <a:srgbClr val="000000"/>
                </a:solidFill>
              </a:rPr>
              <a:t>Management support systems</a:t>
            </a:r>
            <a:r>
              <a:rPr lang="en-US" sz="1000">
                <a:solidFill>
                  <a:srgbClr val="000000"/>
                </a:solidFill>
              </a:rPr>
              <a:t> assist managers in decision making.  Providing information and support for decision making by all types of managers and business professionals is a complex task.  Conceptually, several major types of information systems support a variety of decision-making responsibilities.</a:t>
            </a:r>
          </a:p>
          <a:p>
            <a:pPr>
              <a:lnSpc>
                <a:spcPct val="90000"/>
              </a:lnSpc>
              <a:spcBef>
                <a:spcPct val="50000"/>
              </a:spcBef>
            </a:pPr>
            <a:r>
              <a:rPr lang="en-US" sz="1000">
                <a:solidFill>
                  <a:srgbClr val="000000"/>
                </a:solidFill>
              </a:rPr>
              <a:t>1.  Management information systems - provide information in the form of reports and displays to managers and many business professionals.</a:t>
            </a:r>
          </a:p>
          <a:p>
            <a:pPr>
              <a:lnSpc>
                <a:spcPct val="90000"/>
              </a:lnSpc>
              <a:spcBef>
                <a:spcPct val="50000"/>
              </a:spcBef>
            </a:pPr>
            <a:endParaRPr lang="en-US" sz="1000">
              <a:solidFill>
                <a:srgbClr val="000000"/>
              </a:solidFill>
            </a:endParaRPr>
          </a:p>
          <a:p>
            <a:pPr>
              <a:lnSpc>
                <a:spcPct val="90000"/>
              </a:lnSpc>
              <a:spcBef>
                <a:spcPct val="50000"/>
              </a:spcBef>
            </a:pPr>
            <a:r>
              <a:rPr lang="en-US" sz="1000">
                <a:solidFill>
                  <a:srgbClr val="000000"/>
                </a:solidFill>
              </a:rPr>
              <a:t>2.  Decision support systems - give direct computer support to managers during the decision-making process.</a:t>
            </a:r>
          </a:p>
          <a:p>
            <a:pPr>
              <a:lnSpc>
                <a:spcPct val="90000"/>
              </a:lnSpc>
              <a:spcBef>
                <a:spcPct val="50000"/>
              </a:spcBef>
            </a:pPr>
            <a:endParaRPr lang="en-US" sz="1000">
              <a:solidFill>
                <a:srgbClr val="000000"/>
              </a:solidFill>
            </a:endParaRPr>
          </a:p>
          <a:p>
            <a:pPr>
              <a:lnSpc>
                <a:spcPct val="90000"/>
              </a:lnSpc>
              <a:spcBef>
                <a:spcPct val="50000"/>
              </a:spcBef>
            </a:pPr>
            <a:r>
              <a:rPr lang="en-US" sz="1000">
                <a:solidFill>
                  <a:srgbClr val="000000"/>
                </a:solidFill>
              </a:rPr>
              <a:t>3.  Executive information systems - provide critical information from a wide variety of internal and external sources in easy-to-use displays to executives and managers.</a:t>
            </a:r>
          </a:p>
          <a:p>
            <a:pPr>
              <a:lnSpc>
                <a:spcPct val="90000"/>
              </a:lnSpc>
              <a:spcBef>
                <a:spcPct val="50000"/>
              </a:spcBef>
            </a:pPr>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a:noFill/>
        </p:spPr>
        <p:txBody>
          <a:bodyP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r>
              <a:rPr lang="en-US" sz="1200" b="0"/>
              <a:t>Introduction to Information Systems </a:t>
            </a:r>
            <a:endParaRPr lang="en-US" sz="1200" b="0">
              <a:latin typeface="Times New Roman" pitchFamily="18" charset="0"/>
            </a:endParaRPr>
          </a:p>
        </p:txBody>
      </p:sp>
      <p:sp>
        <p:nvSpPr>
          <p:cNvPr id="47107" name="Rectangle 3"/>
          <p:cNvSpPr>
            <a:spLocks noGrp="1" noChangeArrowheads="1"/>
          </p:cNvSpPr>
          <p:nvPr>
            <p:ph type="dt" sz="quarter" idx="1"/>
          </p:nvPr>
        </p:nvSpPr>
        <p:spPr>
          <a:noFill/>
        </p:spPr>
        <p:txBody>
          <a:bodyP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r>
              <a:rPr lang="en-US" sz="1200" b="0">
                <a:latin typeface="Times New Roman" pitchFamily="18" charset="0"/>
              </a:rPr>
              <a:t>Chapter 1</a:t>
            </a:r>
          </a:p>
        </p:txBody>
      </p:sp>
      <p:sp>
        <p:nvSpPr>
          <p:cNvPr id="47108" name="Rectangle 6"/>
          <p:cNvSpPr>
            <a:spLocks noGrp="1" noChangeArrowheads="1"/>
          </p:cNvSpPr>
          <p:nvPr>
            <p:ph type="ftr" sz="quarter" idx="4"/>
          </p:nvPr>
        </p:nvSpPr>
        <p:spPr>
          <a:noFill/>
        </p:spPr>
        <p:txBody>
          <a:bodyP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r>
              <a:rPr lang="en-US" sz="1000" b="0">
                <a:latin typeface="Times New Roman" pitchFamily="18" charset="0"/>
              </a:rPr>
              <a:t>© 2002 McGraw-Hill Companies</a:t>
            </a:r>
            <a:r>
              <a:rPr lang="en-US" sz="1200" b="0">
                <a:latin typeface="Times New Roman" pitchFamily="18" charset="0"/>
              </a:rPr>
              <a:t> </a:t>
            </a:r>
          </a:p>
        </p:txBody>
      </p:sp>
      <p:sp>
        <p:nvSpPr>
          <p:cNvPr id="47109" name="Rectangle 7"/>
          <p:cNvSpPr>
            <a:spLocks noGrp="1" noChangeArrowheads="1"/>
          </p:cNvSpPr>
          <p:nvPr>
            <p:ph type="sldNum" sz="quarter" idx="5"/>
          </p:nvPr>
        </p:nvSpPr>
        <p:spPr>
          <a:noFill/>
        </p:spPr>
        <p:txBody>
          <a:bodyP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fld id="{0FE24D9A-1D9D-454A-9EAE-F82E54634446}" type="slidenum">
              <a:rPr lang="en-US" sz="1200" b="0">
                <a:latin typeface="Times New Roman" pitchFamily="18" charset="0"/>
              </a:rPr>
              <a:pPr/>
              <a:t>20</a:t>
            </a:fld>
            <a:endParaRPr lang="en-US" sz="1200" b="0">
              <a:latin typeface="Times New Roman" pitchFamily="18" charset="0"/>
            </a:endParaRPr>
          </a:p>
        </p:txBody>
      </p:sp>
      <p:sp>
        <p:nvSpPr>
          <p:cNvPr id="47110" name="Rectangle 2"/>
          <p:cNvSpPr>
            <a:spLocks noGrp="1" noRot="1" noChangeAspect="1" noChangeArrowheads="1" noTextEdit="1"/>
          </p:cNvSpPr>
          <p:nvPr>
            <p:ph type="sldImg"/>
          </p:nvPr>
        </p:nvSpPr>
        <p:spPr>
          <a:ln/>
        </p:spPr>
      </p:sp>
      <p:sp>
        <p:nvSpPr>
          <p:cNvPr id="47111" name="Rectangle 3"/>
          <p:cNvSpPr>
            <a:spLocks noGrp="1" noChangeArrowheads="1"/>
          </p:cNvSpPr>
          <p:nvPr>
            <p:ph type="body" idx="1"/>
          </p:nvPr>
        </p:nvSpPr>
        <p:spPr>
          <a:xfrm>
            <a:off x="609600" y="4191000"/>
            <a:ext cx="5715000" cy="4114800"/>
          </a:xfrm>
          <a:noFill/>
        </p:spPr>
        <p:txBody>
          <a:bodyPr/>
          <a:lstStyle/>
          <a:p>
            <a:r>
              <a:rPr lang="en-US" sz="1000" b="1" u="sng"/>
              <a:t>Expert Systems</a:t>
            </a:r>
            <a:r>
              <a:rPr lang="en-US" sz="1000"/>
              <a:t>:  Knowledge-based systems that provide expert advice and act as expert consultants to users.  Examples:  credit application advisor, process monitor, and diagnostic maintenance systems. </a:t>
            </a:r>
          </a:p>
          <a:p>
            <a:endParaRPr lang="en-US" sz="1000"/>
          </a:p>
          <a:p>
            <a:r>
              <a:rPr lang="en-US" sz="1000" b="1" u="sng"/>
              <a:t>Knowledge Management Systems</a:t>
            </a:r>
            <a:r>
              <a:rPr lang="en-US" sz="1000"/>
              <a:t>: are knowledge-based information systems that support the creation, organization, and dissemination of business knowledge to employees and managers throughout a company.  Examples:  intranet access to best business practices, sales proposal strategies, and customer problem resolution systems.</a:t>
            </a:r>
          </a:p>
          <a:p>
            <a:endParaRPr lang="en-US" sz="1000"/>
          </a:p>
          <a:p>
            <a:r>
              <a:rPr lang="en-US" sz="1000" b="1" u="sng"/>
              <a:t>Functional Business Systems</a:t>
            </a:r>
            <a:r>
              <a:rPr lang="en-US" sz="1000"/>
              <a:t>: Support a variety of operational and managerial applications in support of basic business functions of a company.  Examples:  information systems that support applications in accounting, finance, marketing, operations management, and human resource management.</a:t>
            </a:r>
          </a:p>
          <a:p>
            <a:endParaRPr lang="en-US" sz="1000"/>
          </a:p>
          <a:p>
            <a:r>
              <a:rPr lang="en-US" sz="1000" b="1" u="sng"/>
              <a:t>Strategic Information Systems:</a:t>
            </a:r>
            <a:r>
              <a:rPr lang="en-US" sz="1000"/>
              <a:t>  are information systems that support operations or management processes that provide a firm with strategic products, services, and capabilities for competitive advantage.  Examples: online stock trading, shipment tracking, and e-commerce Web systems.</a:t>
            </a:r>
          </a:p>
          <a:p>
            <a:endParaRPr lang="en-US" sz="1000"/>
          </a:p>
          <a:p>
            <a:r>
              <a:rPr lang="en-US" sz="1000" b="1" u="sng"/>
              <a:t>Cross-Functional Information Systems:</a:t>
            </a:r>
            <a:r>
              <a:rPr lang="en-US" sz="1000"/>
              <a:t> are information systems that are integrated combinations of business information systems, thus sharing information resources across the functional units of an organization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a:noFill/>
        </p:spPr>
        <p:txBody>
          <a:bodyP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r>
              <a:rPr lang="en-US" sz="1200" b="0"/>
              <a:t>Introduction to Information Systems </a:t>
            </a:r>
            <a:endParaRPr lang="en-US" sz="1200" b="0">
              <a:latin typeface="Times New Roman" pitchFamily="18" charset="0"/>
            </a:endParaRPr>
          </a:p>
        </p:txBody>
      </p:sp>
      <p:sp>
        <p:nvSpPr>
          <p:cNvPr id="39939" name="Rectangle 3"/>
          <p:cNvSpPr>
            <a:spLocks noGrp="1" noChangeArrowheads="1"/>
          </p:cNvSpPr>
          <p:nvPr>
            <p:ph type="dt" sz="quarter" idx="1"/>
          </p:nvPr>
        </p:nvSpPr>
        <p:spPr>
          <a:noFill/>
        </p:spPr>
        <p:txBody>
          <a:bodyP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r>
              <a:rPr lang="en-US" sz="1200" b="0">
                <a:latin typeface="Times New Roman" pitchFamily="18" charset="0"/>
              </a:rPr>
              <a:t>Chapter 1</a:t>
            </a:r>
          </a:p>
        </p:txBody>
      </p:sp>
      <p:sp>
        <p:nvSpPr>
          <p:cNvPr id="39940" name="Rectangle 6"/>
          <p:cNvSpPr>
            <a:spLocks noGrp="1" noChangeArrowheads="1"/>
          </p:cNvSpPr>
          <p:nvPr>
            <p:ph type="ftr" sz="quarter" idx="4"/>
          </p:nvPr>
        </p:nvSpPr>
        <p:spPr>
          <a:noFill/>
        </p:spPr>
        <p:txBody>
          <a:bodyP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r>
              <a:rPr lang="en-US" sz="1000" b="0">
                <a:latin typeface="Times New Roman" pitchFamily="18" charset="0"/>
              </a:rPr>
              <a:t>© 2002 McGraw-Hill Companies</a:t>
            </a:r>
            <a:r>
              <a:rPr lang="en-US" sz="1200" b="0">
                <a:latin typeface="Times New Roman" pitchFamily="18" charset="0"/>
              </a:rPr>
              <a:t> </a:t>
            </a:r>
          </a:p>
        </p:txBody>
      </p:sp>
      <p:sp>
        <p:nvSpPr>
          <p:cNvPr id="39941" name="Rectangle 7"/>
          <p:cNvSpPr>
            <a:spLocks noGrp="1" noChangeArrowheads="1"/>
          </p:cNvSpPr>
          <p:nvPr>
            <p:ph type="sldNum" sz="quarter" idx="5"/>
          </p:nvPr>
        </p:nvSpPr>
        <p:spPr>
          <a:noFill/>
        </p:spPr>
        <p:txBody>
          <a:bodyP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fld id="{A715F1D2-BC00-4676-B4DB-C2CD3E2E53A5}" type="slidenum">
              <a:rPr lang="en-US" sz="1200" b="0">
                <a:latin typeface="Times New Roman" pitchFamily="18" charset="0"/>
              </a:rPr>
              <a:pPr/>
              <a:t>3</a:t>
            </a:fld>
            <a:endParaRPr lang="en-US" sz="1200" b="0">
              <a:latin typeface="Times New Roman" pitchFamily="18" charset="0"/>
            </a:endParaRPr>
          </a:p>
        </p:txBody>
      </p:sp>
      <p:sp>
        <p:nvSpPr>
          <p:cNvPr id="39942" name="Rectangle 2"/>
          <p:cNvSpPr>
            <a:spLocks noGrp="1" noRot="1" noChangeAspect="1" noChangeArrowheads="1" noTextEdit="1"/>
          </p:cNvSpPr>
          <p:nvPr>
            <p:ph type="sldImg"/>
          </p:nvPr>
        </p:nvSpPr>
        <p:spPr>
          <a:ln/>
        </p:spPr>
      </p:sp>
      <p:sp>
        <p:nvSpPr>
          <p:cNvPr id="39943" name="Rectangle 3"/>
          <p:cNvSpPr>
            <a:spLocks noGrp="1" noChangeArrowheads="1"/>
          </p:cNvSpPr>
          <p:nvPr>
            <p:ph type="body" idx="1"/>
          </p:nvPr>
        </p:nvSpPr>
        <p:spPr>
          <a:noFill/>
        </p:spPr>
        <p:txBody>
          <a:bodyPr/>
          <a:lstStyle/>
          <a:p>
            <a:pPr>
              <a:lnSpc>
                <a:spcPct val="90000"/>
              </a:lnSpc>
              <a:spcBef>
                <a:spcPct val="35000"/>
              </a:spcBef>
            </a:pPr>
            <a:r>
              <a:rPr lang="en-US" sz="1000" dirty="0">
                <a:solidFill>
                  <a:srgbClr val="000000"/>
                </a:solidFill>
              </a:rPr>
              <a:t>The information system model shown on the slide highlights the relationships among the components and activities of information systems:</a:t>
            </a:r>
          </a:p>
          <a:p>
            <a:pPr>
              <a:lnSpc>
                <a:spcPct val="90000"/>
              </a:lnSpc>
              <a:spcBef>
                <a:spcPct val="35000"/>
              </a:spcBef>
            </a:pPr>
            <a:r>
              <a:rPr lang="en-US" sz="1000" b="1" u="sng" dirty="0">
                <a:solidFill>
                  <a:srgbClr val="000000"/>
                </a:solidFill>
              </a:rPr>
              <a:t>People Resources</a:t>
            </a:r>
            <a:r>
              <a:rPr lang="en-US" sz="1000" dirty="0">
                <a:solidFill>
                  <a:srgbClr val="000000"/>
                </a:solidFill>
              </a:rPr>
              <a:t>.  People are required for operation of all ISs.  People resources include:</a:t>
            </a:r>
          </a:p>
          <a:p>
            <a:pPr lvl="1">
              <a:lnSpc>
                <a:spcPct val="90000"/>
              </a:lnSpc>
              <a:spcBef>
                <a:spcPct val="35000"/>
              </a:spcBef>
              <a:buFontTx/>
              <a:buChar char="•"/>
            </a:pPr>
            <a:r>
              <a:rPr lang="en-US" sz="1000" dirty="0">
                <a:solidFill>
                  <a:srgbClr val="000000"/>
                </a:solidFill>
              </a:rPr>
              <a:t>  End Users.  As mentioned, these people use the IS or the information it produces.</a:t>
            </a:r>
          </a:p>
          <a:p>
            <a:pPr lvl="1">
              <a:lnSpc>
                <a:spcPct val="90000"/>
              </a:lnSpc>
              <a:spcBef>
                <a:spcPct val="35000"/>
              </a:spcBef>
              <a:buFontTx/>
              <a:buChar char="•"/>
            </a:pPr>
            <a:r>
              <a:rPr lang="en-US" sz="1000" dirty="0">
                <a:solidFill>
                  <a:srgbClr val="000000"/>
                </a:solidFill>
              </a:rPr>
              <a:t>  IS Specialists.  These people develop and operate the IS.</a:t>
            </a:r>
          </a:p>
          <a:p>
            <a:pPr>
              <a:lnSpc>
                <a:spcPct val="90000"/>
              </a:lnSpc>
              <a:spcBef>
                <a:spcPct val="35000"/>
              </a:spcBef>
            </a:pPr>
            <a:r>
              <a:rPr lang="en-US" sz="1000" b="1" u="sng" dirty="0">
                <a:solidFill>
                  <a:srgbClr val="000000"/>
                </a:solidFill>
              </a:rPr>
              <a:t>Hardware Resources</a:t>
            </a:r>
            <a:r>
              <a:rPr lang="en-US" sz="1000" dirty="0">
                <a:solidFill>
                  <a:srgbClr val="000000"/>
                </a:solidFill>
              </a:rPr>
              <a:t>.  These include all the physical devices and materials used in information processing, including all machines and data media.  Key components include:</a:t>
            </a:r>
          </a:p>
          <a:p>
            <a:pPr lvl="1">
              <a:lnSpc>
                <a:spcPct val="90000"/>
              </a:lnSpc>
              <a:spcBef>
                <a:spcPct val="35000"/>
              </a:spcBef>
              <a:buFontTx/>
              <a:buChar char="•"/>
            </a:pPr>
            <a:r>
              <a:rPr lang="en-US" sz="1000" dirty="0">
                <a:solidFill>
                  <a:srgbClr val="000000"/>
                </a:solidFill>
              </a:rPr>
              <a:t>  Computer Systems.  These are the CPUs and their related peripherals, such as terminals and networked PCs.  </a:t>
            </a:r>
          </a:p>
          <a:p>
            <a:pPr lvl="1">
              <a:lnSpc>
                <a:spcPct val="90000"/>
              </a:lnSpc>
              <a:spcBef>
                <a:spcPct val="35000"/>
              </a:spcBef>
              <a:buFontTx/>
              <a:buChar char="•"/>
            </a:pPr>
            <a:r>
              <a:rPr lang="en-US" sz="1000" dirty="0">
                <a:solidFill>
                  <a:srgbClr val="000000"/>
                </a:solidFill>
              </a:rPr>
              <a:t>  Computer Peripherals.  These are input and output devices like keyboards, monitors, and secondary storage.</a:t>
            </a:r>
          </a:p>
          <a:p>
            <a:pPr lvl="1">
              <a:lnSpc>
                <a:spcPct val="90000"/>
              </a:lnSpc>
              <a:spcBef>
                <a:spcPct val="35000"/>
              </a:spcBef>
              <a:buFontTx/>
              <a:buChar char="•"/>
            </a:pPr>
            <a:r>
              <a:rPr lang="en-US" sz="1000" dirty="0">
                <a:solidFill>
                  <a:srgbClr val="000000"/>
                </a:solidFill>
              </a:rPr>
              <a:t>  Telecommunications Networks.  These are the computer systems interconnected by various telecommunications media such as modems.</a:t>
            </a:r>
          </a:p>
          <a:p>
            <a:pPr>
              <a:lnSpc>
                <a:spcPct val="90000"/>
              </a:lnSpc>
              <a:spcBef>
                <a:spcPct val="35000"/>
              </a:spcBef>
            </a:pPr>
            <a:r>
              <a:rPr lang="en-US" sz="1000" b="1" u="sng" dirty="0">
                <a:solidFill>
                  <a:srgbClr val="000000"/>
                </a:solidFill>
              </a:rPr>
              <a:t>Software Resources</a:t>
            </a:r>
            <a:r>
              <a:rPr lang="en-US" sz="1000" dirty="0">
                <a:solidFill>
                  <a:srgbClr val="000000"/>
                </a:solidFill>
              </a:rPr>
              <a:t>.  These include all sets of information processing instructions.  Software resources include:</a:t>
            </a:r>
          </a:p>
          <a:p>
            <a:pPr lvl="1">
              <a:lnSpc>
                <a:spcPct val="90000"/>
              </a:lnSpc>
              <a:spcBef>
                <a:spcPct val="35000"/>
              </a:spcBef>
              <a:buFontTx/>
              <a:buChar char="•"/>
            </a:pPr>
            <a:r>
              <a:rPr lang="en-US" sz="1000" dirty="0">
                <a:solidFill>
                  <a:srgbClr val="000000"/>
                </a:solidFill>
              </a:rPr>
              <a:t>  System Software.  This controls the computer.</a:t>
            </a:r>
          </a:p>
          <a:p>
            <a:pPr lvl="1">
              <a:lnSpc>
                <a:spcPct val="90000"/>
              </a:lnSpc>
              <a:spcBef>
                <a:spcPct val="35000"/>
              </a:spcBef>
              <a:buFontTx/>
              <a:buChar char="•"/>
            </a:pPr>
            <a:r>
              <a:rPr lang="en-US" sz="1000" dirty="0">
                <a:solidFill>
                  <a:srgbClr val="000000"/>
                </a:solidFill>
              </a:rPr>
              <a:t>  Application Software.  These are for a specific end user task, such as word-processing.</a:t>
            </a:r>
          </a:p>
          <a:p>
            <a:pPr lvl="1">
              <a:lnSpc>
                <a:spcPct val="90000"/>
              </a:lnSpc>
              <a:spcBef>
                <a:spcPct val="35000"/>
              </a:spcBef>
              <a:buFontTx/>
              <a:buChar char="•"/>
            </a:pPr>
            <a:r>
              <a:rPr lang="en-US" sz="1000" dirty="0">
                <a:solidFill>
                  <a:srgbClr val="000000"/>
                </a:solidFill>
              </a:rPr>
              <a:t>  Procedures.  These are the operating instructions for the people who use the IS.</a:t>
            </a:r>
          </a:p>
          <a:p>
            <a:pPr>
              <a:lnSpc>
                <a:spcPct val="90000"/>
              </a:lnSpc>
              <a:spcBef>
                <a:spcPct val="35000"/>
              </a:spcBef>
            </a:pPr>
            <a:r>
              <a:rPr lang="en-US" sz="1000" b="1" u="sng" dirty="0">
                <a:solidFill>
                  <a:srgbClr val="000000"/>
                </a:solidFill>
              </a:rPr>
              <a:t>Data Resources</a:t>
            </a:r>
            <a:r>
              <a:rPr lang="en-US" sz="1000" dirty="0">
                <a:solidFill>
                  <a:srgbClr val="000000"/>
                </a:solidFill>
              </a:rPr>
              <a:t>.  Data is both the raw material of and among the most valuable organizational resources in the IS.  Data can be in alphanumeric, text, image and/or audio form.  Data are typically organized into either </a:t>
            </a:r>
            <a:r>
              <a:rPr lang="en-US" sz="1000" i="1" dirty="0">
                <a:solidFill>
                  <a:srgbClr val="000000"/>
                </a:solidFill>
              </a:rPr>
              <a:t>Databases</a:t>
            </a:r>
            <a:r>
              <a:rPr lang="en-US" sz="1000" dirty="0">
                <a:solidFill>
                  <a:srgbClr val="000000"/>
                </a:solidFill>
              </a:rPr>
              <a:t> - which hold processed and organized data; or </a:t>
            </a:r>
            <a:r>
              <a:rPr lang="en-US" sz="1000" i="1" dirty="0">
                <a:solidFill>
                  <a:srgbClr val="000000"/>
                </a:solidFill>
              </a:rPr>
              <a:t>Knowledge bases </a:t>
            </a:r>
            <a:r>
              <a:rPr lang="en-US" sz="1000" dirty="0">
                <a:solidFill>
                  <a:srgbClr val="000000"/>
                </a:solidFill>
              </a:rPr>
              <a:t>- which hold knowledge in a variety of forms such as facts and rules of inference about a given subject.</a:t>
            </a:r>
            <a:endParaRPr lang="en-US" sz="700" dirty="0">
              <a:solidFill>
                <a:srgbClr val="00000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r>
              <a:rPr lang="en-US" sz="1200" b="0"/>
              <a:t>Introduction to Information Systems </a:t>
            </a:r>
            <a:endParaRPr lang="en-US" sz="1200" b="0">
              <a:latin typeface="Times New Roman" pitchFamily="18" charset="0"/>
            </a:endParaRPr>
          </a:p>
        </p:txBody>
      </p:sp>
      <p:sp>
        <p:nvSpPr>
          <p:cNvPr id="37891" name="Rectangle 3"/>
          <p:cNvSpPr>
            <a:spLocks noGrp="1" noChangeArrowheads="1"/>
          </p:cNvSpPr>
          <p:nvPr>
            <p:ph type="dt" sz="quarter" idx="1"/>
          </p:nvPr>
        </p:nvSpPr>
        <p:spPr>
          <a:noFill/>
        </p:spPr>
        <p:txBody>
          <a:bodyP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r>
              <a:rPr lang="en-US" sz="1200" b="0">
                <a:latin typeface="Times New Roman" pitchFamily="18" charset="0"/>
              </a:rPr>
              <a:t>Chapter 1</a:t>
            </a:r>
          </a:p>
        </p:txBody>
      </p:sp>
      <p:sp>
        <p:nvSpPr>
          <p:cNvPr id="37892" name="Rectangle 6"/>
          <p:cNvSpPr>
            <a:spLocks noGrp="1" noChangeArrowheads="1"/>
          </p:cNvSpPr>
          <p:nvPr>
            <p:ph type="ftr" sz="quarter" idx="4"/>
          </p:nvPr>
        </p:nvSpPr>
        <p:spPr>
          <a:noFill/>
        </p:spPr>
        <p:txBody>
          <a:bodyP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r>
              <a:rPr lang="en-US" sz="1000" b="0">
                <a:latin typeface="Times New Roman" pitchFamily="18" charset="0"/>
              </a:rPr>
              <a:t>© 2002 McGraw-Hill Companies</a:t>
            </a:r>
            <a:r>
              <a:rPr lang="en-US" sz="1200" b="0">
                <a:latin typeface="Times New Roman" pitchFamily="18" charset="0"/>
              </a:rPr>
              <a:t> </a:t>
            </a:r>
          </a:p>
        </p:txBody>
      </p:sp>
      <p:sp>
        <p:nvSpPr>
          <p:cNvPr id="37893" name="Rectangle 7"/>
          <p:cNvSpPr>
            <a:spLocks noGrp="1" noChangeArrowheads="1"/>
          </p:cNvSpPr>
          <p:nvPr>
            <p:ph type="sldNum" sz="quarter" idx="5"/>
          </p:nvPr>
        </p:nvSpPr>
        <p:spPr>
          <a:noFill/>
        </p:spPr>
        <p:txBody>
          <a:bodyP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fld id="{2BD8473F-D430-471F-9CFA-B3B118DBBA88}" type="slidenum">
              <a:rPr lang="en-US" sz="1200" b="0">
                <a:latin typeface="Times New Roman" pitchFamily="18" charset="0"/>
              </a:rPr>
              <a:pPr/>
              <a:t>4</a:t>
            </a:fld>
            <a:endParaRPr lang="en-US" sz="1200" b="0">
              <a:latin typeface="Times New Roman" pitchFamily="18" charset="0"/>
            </a:endParaRPr>
          </a:p>
        </p:txBody>
      </p:sp>
      <p:sp>
        <p:nvSpPr>
          <p:cNvPr id="37894" name="Rectangle 2"/>
          <p:cNvSpPr>
            <a:spLocks noGrp="1" noRot="1" noChangeAspect="1" noChangeArrowheads="1" noTextEdit="1"/>
          </p:cNvSpPr>
          <p:nvPr>
            <p:ph type="sldImg"/>
          </p:nvPr>
        </p:nvSpPr>
        <p:spPr>
          <a:ln/>
        </p:spPr>
      </p:sp>
      <p:sp>
        <p:nvSpPr>
          <p:cNvPr id="37895" name="Rectangle 3"/>
          <p:cNvSpPr>
            <a:spLocks noGrp="1" noChangeArrowheads="1"/>
          </p:cNvSpPr>
          <p:nvPr>
            <p:ph type="body" idx="1"/>
          </p:nvPr>
        </p:nvSpPr>
        <p:spPr>
          <a:noFill/>
        </p:spPr>
        <p:txBody>
          <a:bodyPr/>
          <a:lstStyle/>
          <a:p>
            <a:pPr>
              <a:lnSpc>
                <a:spcPct val="90000"/>
              </a:lnSpc>
              <a:spcBef>
                <a:spcPct val="50000"/>
              </a:spcBef>
            </a:pPr>
            <a:r>
              <a:rPr lang="en-US" dirty="0">
                <a:solidFill>
                  <a:srgbClr val="000000"/>
                </a:solidFill>
              </a:rPr>
              <a:t>An </a:t>
            </a:r>
            <a:r>
              <a:rPr lang="en-US" b="1" i="1" dirty="0">
                <a:solidFill>
                  <a:srgbClr val="000000"/>
                </a:solidFill>
              </a:rPr>
              <a:t>Information System</a:t>
            </a:r>
            <a:r>
              <a:rPr lang="en-US" dirty="0">
                <a:solidFill>
                  <a:srgbClr val="000000"/>
                </a:solidFill>
              </a:rPr>
              <a:t> is an organized combination of people, hardware, software, communications networks, and data resources that collects, transforms, and disseminates information in an organization. </a:t>
            </a:r>
          </a:p>
          <a:p>
            <a:pPr>
              <a:lnSpc>
                <a:spcPct val="90000"/>
              </a:lnSpc>
              <a:spcBef>
                <a:spcPct val="50000"/>
              </a:spcBef>
            </a:pPr>
            <a:r>
              <a:rPr lang="en-US" dirty="0">
                <a:solidFill>
                  <a:srgbClr val="000000"/>
                </a:solidFill>
              </a:rPr>
              <a:t>Key concepts of the text include:</a:t>
            </a:r>
          </a:p>
          <a:p>
            <a:pPr>
              <a:lnSpc>
                <a:spcPct val="90000"/>
              </a:lnSpc>
              <a:spcBef>
                <a:spcPct val="50000"/>
              </a:spcBef>
            </a:pPr>
            <a:r>
              <a:rPr lang="en-US" b="1" u="sng" dirty="0">
                <a:solidFill>
                  <a:srgbClr val="000000"/>
                </a:solidFill>
              </a:rPr>
              <a:t>Information Technology</a:t>
            </a:r>
            <a:r>
              <a:rPr lang="en-US" u="sng" dirty="0">
                <a:solidFill>
                  <a:srgbClr val="000000"/>
                </a:solidFill>
              </a:rPr>
              <a:t> (IT)</a:t>
            </a:r>
            <a:r>
              <a:rPr lang="en-US" dirty="0">
                <a:solidFill>
                  <a:srgbClr val="000000"/>
                </a:solidFill>
              </a:rPr>
              <a:t>.  The dynamic interaction of computer-based information systems with telecommunications forms the backbone of IT.</a:t>
            </a:r>
          </a:p>
          <a:p>
            <a:pPr>
              <a:lnSpc>
                <a:spcPct val="90000"/>
              </a:lnSpc>
              <a:spcBef>
                <a:spcPct val="50000"/>
              </a:spcBef>
            </a:pPr>
            <a:r>
              <a:rPr lang="en-US" b="1" u="sng" dirty="0">
                <a:solidFill>
                  <a:srgbClr val="000000"/>
                </a:solidFill>
              </a:rPr>
              <a:t>End User Perspective</a:t>
            </a:r>
            <a:r>
              <a:rPr lang="en-US" dirty="0">
                <a:solidFill>
                  <a:srgbClr val="000000"/>
                </a:solidFill>
              </a:rPr>
              <a:t>.  An end user is anyone who uses an information system or the information it produces.  As a perspective on management information systems, the end user focuses designers, developers, and all information systems personnel on how the system does and should function in use.  Information systems are powerful tools -- and all the more powerful when made to fit the needs of those who use them everyday.  This involves adapting the system to the user, not the other way around.  </a:t>
            </a:r>
          </a:p>
          <a:p>
            <a:pPr>
              <a:lnSpc>
                <a:spcPct val="90000"/>
              </a:lnSpc>
              <a:spcBef>
                <a:spcPct val="50000"/>
              </a:spcBef>
            </a:pPr>
            <a:r>
              <a:rPr lang="en-US" b="1" u="sng" dirty="0">
                <a:solidFill>
                  <a:srgbClr val="000000"/>
                </a:solidFill>
              </a:rPr>
              <a:t>An Enterprise Perspective</a:t>
            </a:r>
            <a:r>
              <a:rPr lang="en-US" dirty="0">
                <a:solidFill>
                  <a:srgbClr val="000000"/>
                </a:solidFill>
              </a:rPr>
              <a:t>.  Information technology can provide the information a business needs for efficient operations.  It can even be the foundation of a company's competitive advantage.  But to function properly, an information system must be developed in support of the strategic objectives, business operations, and management needs of the enterprise.</a:t>
            </a:r>
          </a:p>
          <a:p>
            <a:pPr>
              <a:lnSpc>
                <a:spcPct val="90000"/>
              </a:lnSpc>
              <a:spcBef>
                <a:spcPct val="50000"/>
              </a:spcBef>
            </a:pPr>
            <a:r>
              <a:rPr lang="en-US" i="1" dirty="0">
                <a:solidFill>
                  <a:srgbClr val="000000"/>
                </a:solidFill>
              </a:rPr>
              <a:t>Discussion Note:  To emphasize how important the seamless integration of each component of the information system is, ask students to make an argument excluding each element in turn.  The necessity of interdependence soon becomes clear.</a:t>
            </a:r>
            <a:endParaRPr lang="en-US" sz="700" i="1" dirty="0">
              <a:solidFill>
                <a:srgbClr val="000000"/>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a:noFill/>
        </p:spPr>
        <p:txBody>
          <a:bodyP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r>
              <a:rPr lang="en-US" sz="1200" b="0"/>
              <a:t>Introduction to Information Systems </a:t>
            </a:r>
            <a:endParaRPr lang="en-US" sz="1200" b="0">
              <a:latin typeface="Times New Roman" pitchFamily="18" charset="0"/>
            </a:endParaRPr>
          </a:p>
        </p:txBody>
      </p:sp>
      <p:sp>
        <p:nvSpPr>
          <p:cNvPr id="36867" name="Rectangle 3"/>
          <p:cNvSpPr>
            <a:spLocks noGrp="1" noChangeArrowheads="1"/>
          </p:cNvSpPr>
          <p:nvPr>
            <p:ph type="dt" sz="quarter" idx="1"/>
          </p:nvPr>
        </p:nvSpPr>
        <p:spPr>
          <a:noFill/>
        </p:spPr>
        <p:txBody>
          <a:bodyP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r>
              <a:rPr lang="en-US" sz="1200" b="0">
                <a:latin typeface="Times New Roman" pitchFamily="18" charset="0"/>
              </a:rPr>
              <a:t>Chapter 1</a:t>
            </a:r>
          </a:p>
        </p:txBody>
      </p:sp>
      <p:sp>
        <p:nvSpPr>
          <p:cNvPr id="36868" name="Rectangle 6"/>
          <p:cNvSpPr>
            <a:spLocks noGrp="1" noChangeArrowheads="1"/>
          </p:cNvSpPr>
          <p:nvPr>
            <p:ph type="ftr" sz="quarter" idx="4"/>
          </p:nvPr>
        </p:nvSpPr>
        <p:spPr>
          <a:noFill/>
        </p:spPr>
        <p:txBody>
          <a:bodyP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r>
              <a:rPr lang="en-US" sz="1000" b="0">
                <a:latin typeface="Times New Roman" pitchFamily="18" charset="0"/>
              </a:rPr>
              <a:t>© 2002 McGraw-Hill Companies</a:t>
            </a:r>
            <a:r>
              <a:rPr lang="en-US" sz="1200" b="0">
                <a:latin typeface="Times New Roman" pitchFamily="18" charset="0"/>
              </a:rPr>
              <a:t> </a:t>
            </a:r>
          </a:p>
        </p:txBody>
      </p:sp>
      <p:sp>
        <p:nvSpPr>
          <p:cNvPr id="36869" name="Rectangle 7"/>
          <p:cNvSpPr>
            <a:spLocks noGrp="1" noChangeArrowheads="1"/>
          </p:cNvSpPr>
          <p:nvPr>
            <p:ph type="sldNum" sz="quarter" idx="5"/>
          </p:nvPr>
        </p:nvSpPr>
        <p:spPr>
          <a:noFill/>
        </p:spPr>
        <p:txBody>
          <a:bodyP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fld id="{D5952329-9795-49C8-AAEF-FBADD629FEFF}" type="slidenum">
              <a:rPr lang="en-US" sz="1200" b="0">
                <a:latin typeface="Times New Roman" pitchFamily="18" charset="0"/>
              </a:rPr>
              <a:pPr/>
              <a:t>5</a:t>
            </a:fld>
            <a:endParaRPr lang="en-US" sz="1200" b="0">
              <a:latin typeface="Times New Roman" pitchFamily="18" charset="0"/>
            </a:endParaRPr>
          </a:p>
        </p:txBody>
      </p:sp>
      <p:sp>
        <p:nvSpPr>
          <p:cNvPr id="36870" name="Rectangle 1026"/>
          <p:cNvSpPr>
            <a:spLocks noGrp="1" noRot="1" noChangeAspect="1" noChangeArrowheads="1" noTextEdit="1"/>
          </p:cNvSpPr>
          <p:nvPr>
            <p:ph type="sldImg"/>
          </p:nvPr>
        </p:nvSpPr>
        <p:spPr>
          <a:ln/>
        </p:spPr>
      </p:sp>
      <p:sp>
        <p:nvSpPr>
          <p:cNvPr id="36871" name="Rectangle 1027"/>
          <p:cNvSpPr>
            <a:spLocks noGrp="1" noChangeArrowheads="1"/>
          </p:cNvSpPr>
          <p:nvPr>
            <p:ph type="body" idx="1"/>
          </p:nvPr>
        </p:nvSpPr>
        <p:spPr>
          <a:noFill/>
        </p:spPr>
        <p:txBody>
          <a:bodyPr/>
          <a:lstStyle/>
          <a:p>
            <a:pPr>
              <a:lnSpc>
                <a:spcPct val="90000"/>
              </a:lnSpc>
              <a:spcBef>
                <a:spcPct val="50000"/>
              </a:spcBef>
            </a:pPr>
            <a:r>
              <a:rPr lang="en-US" sz="1000">
                <a:solidFill>
                  <a:srgbClr val="000000"/>
                </a:solidFill>
              </a:rPr>
              <a:t>Five areas of knowledge are important to end users in order to understand information systems:</a:t>
            </a:r>
          </a:p>
          <a:p>
            <a:pPr>
              <a:lnSpc>
                <a:spcPct val="90000"/>
              </a:lnSpc>
              <a:spcBef>
                <a:spcPct val="50000"/>
              </a:spcBef>
            </a:pPr>
            <a:r>
              <a:rPr lang="en-US" sz="1000" b="1" u="sng">
                <a:solidFill>
                  <a:srgbClr val="000000"/>
                </a:solidFill>
              </a:rPr>
              <a:t>Foundation Concepts</a:t>
            </a:r>
            <a:r>
              <a:rPr lang="en-US" sz="1000" b="1">
                <a:solidFill>
                  <a:srgbClr val="000000"/>
                </a:solidFill>
              </a:rPr>
              <a:t>.</a:t>
            </a:r>
            <a:r>
              <a:rPr lang="en-US" sz="1000">
                <a:solidFill>
                  <a:srgbClr val="000000"/>
                </a:solidFill>
              </a:rPr>
              <a:t>  End users must be familiar with with the basic components and types of information systems there are.  But they also need to be familiar with general systems theory and theories of information processing (machine and human).  These topics are covered in Chapters 1 and 2.</a:t>
            </a:r>
          </a:p>
          <a:p>
            <a:pPr>
              <a:lnSpc>
                <a:spcPct val="90000"/>
              </a:lnSpc>
              <a:spcBef>
                <a:spcPct val="50000"/>
              </a:spcBef>
            </a:pPr>
            <a:r>
              <a:rPr lang="en-US" sz="1000" b="1" u="sng">
                <a:solidFill>
                  <a:srgbClr val="000000"/>
                </a:solidFill>
              </a:rPr>
              <a:t>Information Technology</a:t>
            </a:r>
            <a:r>
              <a:rPr lang="en-US" sz="1000">
                <a:solidFill>
                  <a:srgbClr val="000000"/>
                </a:solidFill>
              </a:rPr>
              <a:t>.  End users should understand technology, more precisely, the information technology of hardware, software, telecommunications, database management, and how all these elements interaction in a dynamic process of very rapid change, development, and new ways of doing business (See Chapters 3-6).</a:t>
            </a:r>
          </a:p>
          <a:p>
            <a:pPr>
              <a:lnSpc>
                <a:spcPct val="90000"/>
              </a:lnSpc>
              <a:spcBef>
                <a:spcPct val="50000"/>
              </a:spcBef>
            </a:pPr>
            <a:r>
              <a:rPr lang="en-US" sz="1000" b="1" u="sng">
                <a:solidFill>
                  <a:srgbClr val="000000"/>
                </a:solidFill>
              </a:rPr>
              <a:t>Business Applications</a:t>
            </a:r>
            <a:r>
              <a:rPr lang="en-US" sz="1000">
                <a:solidFill>
                  <a:srgbClr val="000000"/>
                </a:solidFill>
              </a:rPr>
              <a:t>.  How information systems are applied to business problems is more complex than it might seem.  The informed end users seeks to learn both about how to use information systems to solve existing problems and to begin using IS as a new way of defining problems and meeting business opportunities.  End users should gain a basic understanding in the areas of  user needs, office automation, transaction processing, the functional areas of business, management reporting, decision support, executive support, competitive advantage, and artificial intelligence (Chapters 7 - 9).</a:t>
            </a:r>
          </a:p>
          <a:p>
            <a:pPr>
              <a:lnSpc>
                <a:spcPct val="90000"/>
              </a:lnSpc>
              <a:spcBef>
                <a:spcPct val="50000"/>
              </a:spcBef>
            </a:pPr>
            <a:r>
              <a:rPr lang="en-US" sz="1000" b="1" u="sng">
                <a:solidFill>
                  <a:srgbClr val="000000"/>
                </a:solidFill>
              </a:rPr>
              <a:t>Development Processes</a:t>
            </a:r>
            <a:r>
              <a:rPr lang="en-US" sz="1000">
                <a:solidFill>
                  <a:srgbClr val="000000"/>
                </a:solidFill>
              </a:rPr>
              <a:t>.  End users of IS need to know the fundamental concepts of problem-solving and development.  Here you should become familiar with methodologies such as the systems approach, the systems development life cycle, and prototyping (Chapter 10).</a:t>
            </a:r>
          </a:p>
          <a:p>
            <a:pPr>
              <a:lnSpc>
                <a:spcPct val="90000"/>
              </a:lnSpc>
              <a:spcBef>
                <a:spcPct val="50000"/>
              </a:spcBef>
            </a:pPr>
            <a:r>
              <a:rPr lang="en-US" sz="1000" b="1" u="sng">
                <a:solidFill>
                  <a:srgbClr val="000000"/>
                </a:solidFill>
              </a:rPr>
              <a:t>Management Challenges</a:t>
            </a:r>
            <a:r>
              <a:rPr lang="en-US" sz="1000">
                <a:solidFill>
                  <a:srgbClr val="000000"/>
                </a:solidFill>
              </a:rPr>
              <a:t>.  How managers make use of IS resources is a key concern for end users.  More than ever, a knowledge of management methods is required by each end users, as IT demands that end users make more independent decisions that support the company's overall objectives.  Key issues such as information resource management, global IT management, and information systems planning, implementation, and control are covered in Chapters 11 - 12, and throughout the text.</a:t>
            </a:r>
            <a:endParaRPr lang="en-US" sz="10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a:noFill/>
        </p:spPr>
        <p:txBody>
          <a:bodyP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r>
              <a:rPr lang="en-US" sz="1200" b="0"/>
              <a:t>Introduction to Information Systems </a:t>
            </a:r>
            <a:endParaRPr lang="en-US" sz="1200" b="0">
              <a:latin typeface="Times New Roman" pitchFamily="18" charset="0"/>
            </a:endParaRPr>
          </a:p>
        </p:txBody>
      </p:sp>
      <p:sp>
        <p:nvSpPr>
          <p:cNvPr id="43011" name="Rectangle 3"/>
          <p:cNvSpPr>
            <a:spLocks noGrp="1" noChangeArrowheads="1"/>
          </p:cNvSpPr>
          <p:nvPr>
            <p:ph type="dt" sz="quarter" idx="1"/>
          </p:nvPr>
        </p:nvSpPr>
        <p:spPr>
          <a:noFill/>
        </p:spPr>
        <p:txBody>
          <a:bodyP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r>
              <a:rPr lang="en-US" sz="1200" b="0">
                <a:latin typeface="Times New Roman" pitchFamily="18" charset="0"/>
              </a:rPr>
              <a:t>Chapter 1</a:t>
            </a:r>
          </a:p>
        </p:txBody>
      </p:sp>
      <p:sp>
        <p:nvSpPr>
          <p:cNvPr id="43012" name="Rectangle 6"/>
          <p:cNvSpPr>
            <a:spLocks noGrp="1" noChangeArrowheads="1"/>
          </p:cNvSpPr>
          <p:nvPr>
            <p:ph type="ftr" sz="quarter" idx="4"/>
          </p:nvPr>
        </p:nvSpPr>
        <p:spPr>
          <a:noFill/>
        </p:spPr>
        <p:txBody>
          <a:bodyP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r>
              <a:rPr lang="en-US" sz="1000" b="0">
                <a:latin typeface="Times New Roman" pitchFamily="18" charset="0"/>
              </a:rPr>
              <a:t>© 2002 McGraw-Hill Companies</a:t>
            </a:r>
            <a:r>
              <a:rPr lang="en-US" sz="1200" b="0">
                <a:latin typeface="Times New Roman" pitchFamily="18" charset="0"/>
              </a:rPr>
              <a:t> </a:t>
            </a:r>
          </a:p>
        </p:txBody>
      </p:sp>
      <p:sp>
        <p:nvSpPr>
          <p:cNvPr id="43013" name="Rectangle 7"/>
          <p:cNvSpPr>
            <a:spLocks noGrp="1" noChangeArrowheads="1"/>
          </p:cNvSpPr>
          <p:nvPr>
            <p:ph type="sldNum" sz="quarter" idx="5"/>
          </p:nvPr>
        </p:nvSpPr>
        <p:spPr>
          <a:noFill/>
        </p:spPr>
        <p:txBody>
          <a:bodyP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fld id="{22D042C5-0048-428C-B3C2-EB7330380313}" type="slidenum">
              <a:rPr lang="en-US" sz="1200" b="0">
                <a:latin typeface="Times New Roman" pitchFamily="18" charset="0"/>
              </a:rPr>
              <a:pPr/>
              <a:t>6</a:t>
            </a:fld>
            <a:endParaRPr lang="en-US" sz="1200" b="0">
              <a:latin typeface="Times New Roman" pitchFamily="18" charset="0"/>
            </a:endParaRPr>
          </a:p>
        </p:txBody>
      </p:sp>
      <p:sp>
        <p:nvSpPr>
          <p:cNvPr id="43014" name="Rectangle 2"/>
          <p:cNvSpPr>
            <a:spLocks noGrp="1" noRot="1" noChangeAspect="1" noChangeArrowheads="1" noTextEdit="1"/>
          </p:cNvSpPr>
          <p:nvPr>
            <p:ph type="sldImg"/>
          </p:nvPr>
        </p:nvSpPr>
        <p:spPr>
          <a:ln/>
        </p:spPr>
      </p:sp>
      <p:sp>
        <p:nvSpPr>
          <p:cNvPr id="43015" name="Rectangle 3"/>
          <p:cNvSpPr>
            <a:spLocks noGrp="1" noChangeArrowheads="1"/>
          </p:cNvSpPr>
          <p:nvPr>
            <p:ph type="body" idx="1"/>
          </p:nvPr>
        </p:nvSpPr>
        <p:spPr>
          <a:noFill/>
        </p:spPr>
        <p:txBody>
          <a:bodyPr/>
          <a:lstStyle/>
          <a:p>
            <a:pPr>
              <a:lnSpc>
                <a:spcPct val="90000"/>
              </a:lnSpc>
              <a:spcBef>
                <a:spcPct val="50000"/>
              </a:spcBef>
            </a:pPr>
            <a:r>
              <a:rPr lang="en-US">
                <a:solidFill>
                  <a:srgbClr val="000000"/>
                </a:solidFill>
              </a:rPr>
              <a:t>Information Technology is increasingly important in the competitive marketplace.  Managers need all the help they can get.  Information systems perform three vital roles in business:</a:t>
            </a:r>
          </a:p>
          <a:p>
            <a:pPr>
              <a:lnSpc>
                <a:spcPct val="90000"/>
              </a:lnSpc>
              <a:spcBef>
                <a:spcPct val="50000"/>
              </a:spcBef>
            </a:pPr>
            <a:r>
              <a:rPr lang="en-US" b="1" u="sng">
                <a:solidFill>
                  <a:srgbClr val="000000"/>
                </a:solidFill>
              </a:rPr>
              <a:t>Support Business Operations</a:t>
            </a:r>
            <a:r>
              <a:rPr lang="en-US">
                <a:solidFill>
                  <a:srgbClr val="000000"/>
                </a:solidFill>
              </a:rPr>
              <a:t>.  From accounting to tracking customers' orders, information systems provide management with support in day-to-day business operations.  As quick response becomes more important, the ability of information systems to gather and integrate information across business functions is become crucial.</a:t>
            </a:r>
          </a:p>
          <a:p>
            <a:pPr>
              <a:lnSpc>
                <a:spcPct val="90000"/>
              </a:lnSpc>
              <a:spcBef>
                <a:spcPct val="50000"/>
              </a:spcBef>
            </a:pPr>
            <a:r>
              <a:rPr lang="en-US" i="1">
                <a:solidFill>
                  <a:srgbClr val="000000"/>
                </a:solidFill>
              </a:rPr>
              <a:t>Teaching Tip:  For example, the ability to match a change in product items sales with as a result of a new marketing campaign to the inventory and ordering system, can help keep items in high demand in stock.</a:t>
            </a:r>
            <a:endParaRPr lang="en-US">
              <a:solidFill>
                <a:srgbClr val="000000"/>
              </a:solidFill>
            </a:endParaRPr>
          </a:p>
          <a:p>
            <a:pPr>
              <a:lnSpc>
                <a:spcPct val="90000"/>
              </a:lnSpc>
              <a:spcBef>
                <a:spcPct val="50000"/>
              </a:spcBef>
            </a:pPr>
            <a:r>
              <a:rPr lang="en-US" b="1" u="sng">
                <a:solidFill>
                  <a:srgbClr val="000000"/>
                </a:solidFill>
              </a:rPr>
              <a:t>Support Managerial Decision Making</a:t>
            </a:r>
            <a:r>
              <a:rPr lang="en-US">
                <a:solidFill>
                  <a:srgbClr val="000000"/>
                </a:solidFill>
              </a:rPr>
              <a:t>.  Just as information systems can combine information to help run the business better, the same information can help managers identify trends and to evaluate the outcome of previous decisions.  IS helps managers make better, quicker, and more informed decisions.  </a:t>
            </a:r>
          </a:p>
          <a:p>
            <a:pPr>
              <a:lnSpc>
                <a:spcPct val="90000"/>
              </a:lnSpc>
              <a:spcBef>
                <a:spcPct val="50000"/>
              </a:spcBef>
            </a:pPr>
            <a:r>
              <a:rPr lang="en-US" b="1" u="sng">
                <a:solidFill>
                  <a:srgbClr val="000000"/>
                </a:solidFill>
              </a:rPr>
              <a:t>Support Strategic Advantage</a:t>
            </a:r>
            <a:r>
              <a:rPr lang="en-US">
                <a:solidFill>
                  <a:srgbClr val="000000"/>
                </a:solidFill>
              </a:rPr>
              <a:t>.  Information systems designed around the strategic objectives of the company help create competitive advantages in the marketplace.</a:t>
            </a:r>
          </a:p>
          <a:p>
            <a:pPr>
              <a:lnSpc>
                <a:spcPct val="90000"/>
              </a:lnSpc>
              <a:spcBef>
                <a:spcPct val="50000"/>
              </a:spcBef>
            </a:pPr>
            <a:r>
              <a:rPr lang="en-US" i="1">
                <a:solidFill>
                  <a:srgbClr val="000000"/>
                </a:solidFill>
              </a:rPr>
              <a:t>Teaching Tip:  For example, Wal-Mart stores can provide lower prices in part due to the lower costs incurred by their state-of-the art computerized inventory, tracking, and distribution system.</a:t>
            </a:r>
          </a:p>
          <a:p>
            <a:pPr>
              <a:lnSpc>
                <a:spcPct val="90000"/>
              </a:lnSpc>
            </a:pP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a:noFill/>
        </p:spPr>
        <p:txBody>
          <a:bodyP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r>
              <a:rPr lang="en-US" sz="1200" b="0"/>
              <a:t>Introduction to Information Systems </a:t>
            </a:r>
            <a:endParaRPr lang="en-US" sz="1200" b="0">
              <a:latin typeface="Times New Roman" pitchFamily="18" charset="0"/>
            </a:endParaRPr>
          </a:p>
        </p:txBody>
      </p:sp>
      <p:sp>
        <p:nvSpPr>
          <p:cNvPr id="38915" name="Rectangle 3"/>
          <p:cNvSpPr>
            <a:spLocks noGrp="1" noChangeArrowheads="1"/>
          </p:cNvSpPr>
          <p:nvPr>
            <p:ph type="dt" sz="quarter" idx="1"/>
          </p:nvPr>
        </p:nvSpPr>
        <p:spPr>
          <a:noFill/>
        </p:spPr>
        <p:txBody>
          <a:bodyP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r>
              <a:rPr lang="en-US" sz="1200" b="0">
                <a:latin typeface="Times New Roman" pitchFamily="18" charset="0"/>
              </a:rPr>
              <a:t>Chapter 1</a:t>
            </a:r>
          </a:p>
        </p:txBody>
      </p:sp>
      <p:sp>
        <p:nvSpPr>
          <p:cNvPr id="38916" name="Rectangle 6"/>
          <p:cNvSpPr>
            <a:spLocks noGrp="1" noChangeArrowheads="1"/>
          </p:cNvSpPr>
          <p:nvPr>
            <p:ph type="ftr" sz="quarter" idx="4"/>
          </p:nvPr>
        </p:nvSpPr>
        <p:spPr>
          <a:noFill/>
        </p:spPr>
        <p:txBody>
          <a:bodyP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r>
              <a:rPr lang="en-US" sz="1000" b="0">
                <a:latin typeface="Times New Roman" pitchFamily="18" charset="0"/>
              </a:rPr>
              <a:t>© 2002 McGraw-Hill Companies</a:t>
            </a:r>
            <a:r>
              <a:rPr lang="en-US" sz="1200" b="0">
                <a:latin typeface="Times New Roman" pitchFamily="18" charset="0"/>
              </a:rPr>
              <a:t> </a:t>
            </a:r>
          </a:p>
        </p:txBody>
      </p:sp>
      <p:sp>
        <p:nvSpPr>
          <p:cNvPr id="38917" name="Rectangle 7"/>
          <p:cNvSpPr>
            <a:spLocks noGrp="1" noChangeArrowheads="1"/>
          </p:cNvSpPr>
          <p:nvPr>
            <p:ph type="sldNum" sz="quarter" idx="5"/>
          </p:nvPr>
        </p:nvSpPr>
        <p:spPr>
          <a:noFill/>
        </p:spPr>
        <p:txBody>
          <a:bodyP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fld id="{0C7B322C-7A1D-4B94-B3BC-45774C4BFDCA}" type="slidenum">
              <a:rPr lang="en-US" sz="1200" b="0">
                <a:latin typeface="Times New Roman" pitchFamily="18" charset="0"/>
              </a:rPr>
              <a:pPr/>
              <a:t>7</a:t>
            </a:fld>
            <a:endParaRPr lang="en-US" sz="1200" b="0">
              <a:latin typeface="Times New Roman" pitchFamily="18" charset="0"/>
            </a:endParaRPr>
          </a:p>
        </p:txBody>
      </p:sp>
      <p:sp>
        <p:nvSpPr>
          <p:cNvPr id="38918" name="Rectangle 2"/>
          <p:cNvSpPr>
            <a:spLocks noGrp="1" noRot="1" noChangeAspect="1" noChangeArrowheads="1" noTextEdit="1"/>
          </p:cNvSpPr>
          <p:nvPr>
            <p:ph type="sldImg"/>
          </p:nvPr>
        </p:nvSpPr>
        <p:spPr>
          <a:ln/>
        </p:spPr>
      </p:sp>
      <p:sp>
        <p:nvSpPr>
          <p:cNvPr id="38919" name="Rectangle 3"/>
          <p:cNvSpPr>
            <a:spLocks noGrp="1" noChangeArrowheads="1"/>
          </p:cNvSpPr>
          <p:nvPr>
            <p:ph type="body" idx="1"/>
          </p:nvPr>
        </p:nvSpPr>
        <p:spPr>
          <a:noFill/>
        </p:spPr>
        <p:txBody>
          <a:bodyPr/>
          <a:lstStyle/>
          <a:p>
            <a:pPr>
              <a:lnSpc>
                <a:spcPct val="90000"/>
              </a:lnSpc>
              <a:spcBef>
                <a:spcPct val="50000"/>
              </a:spcBef>
            </a:pPr>
            <a:r>
              <a:rPr lang="en-US">
                <a:solidFill>
                  <a:srgbClr val="000000"/>
                </a:solidFill>
              </a:rPr>
              <a:t>System concepts underlie the field of information systems.  From the end user perspective, it is necessary to understand the fundamentals of systems theory:</a:t>
            </a:r>
          </a:p>
          <a:p>
            <a:pPr>
              <a:lnSpc>
                <a:spcPct val="90000"/>
              </a:lnSpc>
              <a:spcBef>
                <a:spcPct val="50000"/>
              </a:spcBef>
            </a:pPr>
            <a:r>
              <a:rPr lang="en-US" b="1" u="sng">
                <a:solidFill>
                  <a:srgbClr val="000000"/>
                </a:solidFill>
              </a:rPr>
              <a:t>System</a:t>
            </a:r>
            <a:r>
              <a:rPr lang="en-US">
                <a:solidFill>
                  <a:srgbClr val="000000"/>
                </a:solidFill>
              </a:rPr>
              <a:t>.  A system is a group of interrelated components working together toward a common goal by accepting inputs and producing outputs in an organized transformation process. Systems have the following three basic interacting functions.</a:t>
            </a:r>
          </a:p>
          <a:p>
            <a:pPr>
              <a:lnSpc>
                <a:spcPct val="90000"/>
              </a:lnSpc>
              <a:spcBef>
                <a:spcPct val="50000"/>
              </a:spcBef>
            </a:pPr>
            <a:r>
              <a:rPr lang="en-US" b="1" u="sng">
                <a:solidFill>
                  <a:srgbClr val="000000"/>
                </a:solidFill>
              </a:rPr>
              <a:t>Input</a:t>
            </a:r>
            <a:r>
              <a:rPr lang="en-US">
                <a:solidFill>
                  <a:srgbClr val="000000"/>
                </a:solidFill>
              </a:rPr>
              <a:t>.  Input involves capturing and assembling elements that enter the system to be processed.  </a:t>
            </a:r>
          </a:p>
          <a:p>
            <a:pPr>
              <a:lnSpc>
                <a:spcPct val="90000"/>
              </a:lnSpc>
              <a:spcBef>
                <a:spcPct val="50000"/>
              </a:spcBef>
            </a:pPr>
            <a:r>
              <a:rPr lang="en-US" b="1" u="sng">
                <a:solidFill>
                  <a:srgbClr val="000000"/>
                </a:solidFill>
              </a:rPr>
              <a:t>Processing</a:t>
            </a:r>
            <a:r>
              <a:rPr lang="en-US">
                <a:solidFill>
                  <a:srgbClr val="000000"/>
                </a:solidFill>
              </a:rPr>
              <a:t>.  Processing involves the transformation of input into output.</a:t>
            </a:r>
          </a:p>
          <a:p>
            <a:pPr>
              <a:lnSpc>
                <a:spcPct val="90000"/>
              </a:lnSpc>
              <a:spcBef>
                <a:spcPct val="50000"/>
              </a:spcBef>
            </a:pPr>
            <a:r>
              <a:rPr lang="en-US" b="1" u="sng">
                <a:solidFill>
                  <a:srgbClr val="000000"/>
                </a:solidFill>
              </a:rPr>
              <a:t>Output</a:t>
            </a:r>
            <a:r>
              <a:rPr lang="en-US">
                <a:solidFill>
                  <a:srgbClr val="000000"/>
                </a:solidFill>
              </a:rPr>
              <a:t>.  Output is the end result of the transformation process.  Output involves transferring elements that have been produced by a transformation process to their ultimate destination.</a:t>
            </a:r>
          </a:p>
          <a:p>
            <a:pPr>
              <a:lnSpc>
                <a:spcPct val="90000"/>
              </a:lnSpc>
              <a:spcBef>
                <a:spcPct val="50000"/>
              </a:spcBef>
            </a:pPr>
            <a:r>
              <a:rPr lang="en-US" i="1">
                <a:solidFill>
                  <a:srgbClr val="000000"/>
                </a:solidFill>
              </a:rPr>
              <a:t>Teaching Tip:  You might want to introduce the concept of "value-added" in relation to system transformation.  The changes that occur during processing are typically worth more to someone outside the system, such as a customer, than the costs involved in making the transformation.</a:t>
            </a:r>
          </a:p>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a:noFill/>
        </p:spPr>
        <p:txBody>
          <a:bodyP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r>
              <a:rPr lang="en-US" sz="1200" b="0"/>
              <a:t>Introduction to Information Systems </a:t>
            </a:r>
            <a:endParaRPr lang="en-US" sz="1200" b="0">
              <a:latin typeface="Times New Roman" pitchFamily="18" charset="0"/>
            </a:endParaRPr>
          </a:p>
        </p:txBody>
      </p:sp>
      <p:sp>
        <p:nvSpPr>
          <p:cNvPr id="40963" name="Rectangle 3"/>
          <p:cNvSpPr>
            <a:spLocks noGrp="1" noChangeArrowheads="1"/>
          </p:cNvSpPr>
          <p:nvPr>
            <p:ph type="dt" sz="quarter" idx="1"/>
          </p:nvPr>
        </p:nvSpPr>
        <p:spPr>
          <a:noFill/>
        </p:spPr>
        <p:txBody>
          <a:bodyP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r>
              <a:rPr lang="en-US" sz="1200" b="0">
                <a:latin typeface="Times New Roman" pitchFamily="18" charset="0"/>
              </a:rPr>
              <a:t>Chapter 1</a:t>
            </a:r>
          </a:p>
        </p:txBody>
      </p:sp>
      <p:sp>
        <p:nvSpPr>
          <p:cNvPr id="40964" name="Rectangle 6"/>
          <p:cNvSpPr>
            <a:spLocks noGrp="1" noChangeArrowheads="1"/>
          </p:cNvSpPr>
          <p:nvPr>
            <p:ph type="ftr" sz="quarter" idx="4"/>
          </p:nvPr>
        </p:nvSpPr>
        <p:spPr>
          <a:noFill/>
        </p:spPr>
        <p:txBody>
          <a:bodyP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r>
              <a:rPr lang="en-US" sz="1000" b="0">
                <a:latin typeface="Times New Roman" pitchFamily="18" charset="0"/>
              </a:rPr>
              <a:t>© 2002 McGraw-Hill Companies</a:t>
            </a:r>
            <a:r>
              <a:rPr lang="en-US" sz="1200" b="0">
                <a:latin typeface="Times New Roman" pitchFamily="18" charset="0"/>
              </a:rPr>
              <a:t> </a:t>
            </a:r>
          </a:p>
        </p:txBody>
      </p:sp>
      <p:sp>
        <p:nvSpPr>
          <p:cNvPr id="40965" name="Rectangle 7"/>
          <p:cNvSpPr>
            <a:spLocks noGrp="1" noChangeArrowheads="1"/>
          </p:cNvSpPr>
          <p:nvPr>
            <p:ph type="sldNum" sz="quarter" idx="5"/>
          </p:nvPr>
        </p:nvSpPr>
        <p:spPr>
          <a:noFill/>
        </p:spPr>
        <p:txBody>
          <a:bodyP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fld id="{F3C4578E-1220-420D-9E4E-4E8344715B5D}" type="slidenum">
              <a:rPr lang="en-US" sz="1200" b="0">
                <a:latin typeface="Times New Roman" pitchFamily="18" charset="0"/>
              </a:rPr>
              <a:pPr/>
              <a:t>8</a:t>
            </a:fld>
            <a:endParaRPr lang="en-US" sz="1200" b="0">
              <a:latin typeface="Times New Roman" pitchFamily="18" charset="0"/>
            </a:endParaRPr>
          </a:p>
        </p:txBody>
      </p:sp>
      <p:sp>
        <p:nvSpPr>
          <p:cNvPr id="40966" name="Rectangle 2050"/>
          <p:cNvSpPr>
            <a:spLocks noGrp="1" noRot="1" noChangeAspect="1" noChangeArrowheads="1" noTextEdit="1"/>
          </p:cNvSpPr>
          <p:nvPr>
            <p:ph type="sldImg"/>
          </p:nvPr>
        </p:nvSpPr>
        <p:spPr>
          <a:ln/>
        </p:spPr>
      </p:sp>
      <p:sp>
        <p:nvSpPr>
          <p:cNvPr id="40967" name="Rectangle 2051"/>
          <p:cNvSpPr>
            <a:spLocks noGrp="1" noChangeArrowheads="1"/>
          </p:cNvSpPr>
          <p:nvPr>
            <p:ph type="body" idx="1"/>
          </p:nvPr>
        </p:nvSpPr>
        <p:spPr>
          <a:noFill/>
        </p:spPr>
        <p:txBody>
          <a:bodyPr/>
          <a:lstStyle/>
          <a:p>
            <a:r>
              <a:rPr lang="en-US" sz="1000" b="1" u="sng">
                <a:solidFill>
                  <a:srgbClr val="000000"/>
                </a:solidFill>
              </a:rPr>
              <a:t>Data:</a:t>
            </a:r>
          </a:p>
          <a:p>
            <a:pPr>
              <a:buFontTx/>
              <a:buChar char="•"/>
            </a:pPr>
            <a:r>
              <a:rPr lang="en-US" sz="1000">
                <a:solidFill>
                  <a:srgbClr val="000000"/>
                </a:solidFill>
              </a:rPr>
              <a:t>Data is the plural of datum, though data commonly represents both singular and plural forms.</a:t>
            </a:r>
          </a:p>
          <a:p>
            <a:endParaRPr lang="en-US" sz="1000">
              <a:solidFill>
                <a:srgbClr val="000000"/>
              </a:solidFill>
            </a:endParaRPr>
          </a:p>
          <a:p>
            <a:pPr>
              <a:buFontTx/>
              <a:buChar char="•"/>
            </a:pPr>
            <a:r>
              <a:rPr lang="en-US" sz="1000">
                <a:solidFill>
                  <a:srgbClr val="000000"/>
                </a:solidFill>
              </a:rPr>
              <a:t>Data are raw facts or observations, typically about physical phenomena or business transactions.</a:t>
            </a:r>
          </a:p>
          <a:p>
            <a:pPr>
              <a:buFontTx/>
              <a:buChar char="•"/>
            </a:pPr>
            <a:endParaRPr lang="en-US" sz="1000">
              <a:solidFill>
                <a:srgbClr val="000000"/>
              </a:solidFill>
            </a:endParaRPr>
          </a:p>
          <a:p>
            <a:pPr>
              <a:buFontTx/>
              <a:buChar char="•"/>
            </a:pPr>
            <a:r>
              <a:rPr lang="en-US" sz="1000">
                <a:solidFill>
                  <a:srgbClr val="000000"/>
                </a:solidFill>
              </a:rPr>
              <a:t>Data should be viewed as raw material resources that are processed into finished information products.</a:t>
            </a:r>
          </a:p>
          <a:p>
            <a:pPr>
              <a:buFontTx/>
              <a:buChar char="•"/>
            </a:pPr>
            <a:endParaRPr lang="en-US" sz="1000">
              <a:solidFill>
                <a:srgbClr val="000000"/>
              </a:solidFill>
            </a:endParaRPr>
          </a:p>
          <a:p>
            <a:pPr>
              <a:buFontTx/>
              <a:buChar char="•"/>
            </a:pPr>
            <a:r>
              <a:rPr lang="en-US" sz="1000">
                <a:solidFill>
                  <a:srgbClr val="000000"/>
                </a:solidFill>
              </a:rPr>
              <a:t>Data are usually subjected to a value-added process (data processing or information processing) where</a:t>
            </a:r>
          </a:p>
          <a:p>
            <a:pPr lvl="1">
              <a:buFontTx/>
              <a:buChar char="•"/>
            </a:pPr>
            <a:r>
              <a:rPr lang="en-US" sz="1000">
                <a:solidFill>
                  <a:srgbClr val="000000"/>
                </a:solidFill>
              </a:rPr>
              <a:t>Its form is aggregated, manipulated, and organized</a:t>
            </a:r>
          </a:p>
          <a:p>
            <a:pPr lvl="1">
              <a:buFontTx/>
              <a:buChar char="•"/>
            </a:pPr>
            <a:r>
              <a:rPr lang="en-US" sz="1000">
                <a:solidFill>
                  <a:srgbClr val="000000"/>
                </a:solidFill>
              </a:rPr>
              <a:t>Its content is analyzed and evaluated</a:t>
            </a:r>
          </a:p>
          <a:p>
            <a:pPr lvl="1">
              <a:buFontTx/>
              <a:buChar char="•"/>
            </a:pPr>
            <a:r>
              <a:rPr lang="en-US" sz="1000">
                <a:solidFill>
                  <a:srgbClr val="000000"/>
                </a:solidFill>
              </a:rPr>
              <a:t>It is placed in a proper context for a human user</a:t>
            </a:r>
          </a:p>
          <a:p>
            <a:pPr>
              <a:buFontTx/>
              <a:buChar char="•"/>
            </a:pPr>
            <a:endParaRPr lang="en-US" sz="1000">
              <a:solidFill>
                <a:srgbClr val="000000"/>
              </a:solidFill>
            </a:endParaRPr>
          </a:p>
          <a:p>
            <a:r>
              <a:rPr lang="en-US" sz="1000" b="1" u="sng">
                <a:solidFill>
                  <a:srgbClr val="000000"/>
                </a:solidFill>
              </a:rPr>
              <a:t>Information:</a:t>
            </a:r>
            <a:endParaRPr lang="en-US" sz="1000">
              <a:solidFill>
                <a:srgbClr val="000000"/>
              </a:solidFill>
            </a:endParaRPr>
          </a:p>
          <a:p>
            <a:pPr>
              <a:buFontTx/>
              <a:buChar char="•"/>
            </a:pPr>
            <a:r>
              <a:rPr lang="en-US" sz="1000">
                <a:solidFill>
                  <a:srgbClr val="000000"/>
                </a:solidFill>
              </a:rPr>
              <a:t> Information can be defined as data that have been converted into a meaningful and useful context for specific end users.</a:t>
            </a:r>
          </a:p>
          <a:p>
            <a:pPr>
              <a:buFontTx/>
              <a:buChar char="•"/>
            </a:pPr>
            <a:endParaRPr lang="en-US" sz="1000">
              <a:solidFill>
                <a:srgbClr val="000000"/>
              </a:solidFill>
            </a:endParaRPr>
          </a:p>
          <a:p>
            <a:pPr>
              <a:buFontTx/>
              <a:buChar char="•"/>
            </a:pPr>
            <a:r>
              <a:rPr lang="en-US" sz="1000">
                <a:solidFill>
                  <a:srgbClr val="000000"/>
                </a:solidFill>
              </a:rPr>
              <a:t>Information should be viewed as processed data which has been placed in a context that gives it value for specific end users.</a:t>
            </a:r>
          </a:p>
          <a:p>
            <a:pPr>
              <a:buFontTx/>
              <a:buChar char="•"/>
            </a:pPr>
            <a:endParaRPr lang="en-US" sz="1000">
              <a:solidFill>
                <a:srgbClr val="000000"/>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a:noFill/>
        </p:spPr>
        <p:txBody>
          <a:bodyP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r>
              <a:rPr lang="en-US" sz="1200" b="0"/>
              <a:t>Introduction to Information Systems </a:t>
            </a:r>
            <a:endParaRPr lang="en-US" sz="1200" b="0">
              <a:latin typeface="Times New Roman" pitchFamily="18" charset="0"/>
            </a:endParaRPr>
          </a:p>
        </p:txBody>
      </p:sp>
      <p:sp>
        <p:nvSpPr>
          <p:cNvPr id="44035" name="Rectangle 3"/>
          <p:cNvSpPr>
            <a:spLocks noGrp="1" noChangeArrowheads="1"/>
          </p:cNvSpPr>
          <p:nvPr>
            <p:ph type="dt" sz="quarter" idx="1"/>
          </p:nvPr>
        </p:nvSpPr>
        <p:spPr>
          <a:noFill/>
        </p:spPr>
        <p:txBody>
          <a:bodyP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r>
              <a:rPr lang="en-US" sz="1200" b="0">
                <a:latin typeface="Times New Roman" pitchFamily="18" charset="0"/>
              </a:rPr>
              <a:t>Chapter 1</a:t>
            </a:r>
          </a:p>
        </p:txBody>
      </p:sp>
      <p:sp>
        <p:nvSpPr>
          <p:cNvPr id="44036" name="Rectangle 6"/>
          <p:cNvSpPr>
            <a:spLocks noGrp="1" noChangeArrowheads="1"/>
          </p:cNvSpPr>
          <p:nvPr>
            <p:ph type="ftr" sz="quarter" idx="4"/>
          </p:nvPr>
        </p:nvSpPr>
        <p:spPr>
          <a:noFill/>
        </p:spPr>
        <p:txBody>
          <a:bodyP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r>
              <a:rPr lang="en-US" sz="1000" b="0">
                <a:latin typeface="Times New Roman" pitchFamily="18" charset="0"/>
              </a:rPr>
              <a:t>© 2002 McGraw-Hill Companies</a:t>
            </a:r>
            <a:r>
              <a:rPr lang="en-US" sz="1200" b="0">
                <a:latin typeface="Times New Roman" pitchFamily="18" charset="0"/>
              </a:rPr>
              <a:t> </a:t>
            </a:r>
          </a:p>
        </p:txBody>
      </p:sp>
      <p:sp>
        <p:nvSpPr>
          <p:cNvPr id="44037" name="Rectangle 7"/>
          <p:cNvSpPr>
            <a:spLocks noGrp="1" noChangeArrowheads="1"/>
          </p:cNvSpPr>
          <p:nvPr>
            <p:ph type="sldNum" sz="quarter" idx="5"/>
          </p:nvPr>
        </p:nvSpPr>
        <p:spPr>
          <a:noFill/>
        </p:spPr>
        <p:txBody>
          <a:bodyP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fld id="{FC128BBE-A1C9-4C1D-8875-AD2640661CF4}" type="slidenum">
              <a:rPr lang="en-US" sz="1200" b="0">
                <a:latin typeface="Times New Roman" pitchFamily="18" charset="0"/>
              </a:rPr>
              <a:pPr/>
              <a:t>10</a:t>
            </a:fld>
            <a:endParaRPr lang="en-US" sz="1200" b="0">
              <a:latin typeface="Times New Roman" pitchFamily="18" charset="0"/>
            </a:endParaRPr>
          </a:p>
        </p:txBody>
      </p:sp>
      <p:sp>
        <p:nvSpPr>
          <p:cNvPr id="44038" name="Rectangle 2"/>
          <p:cNvSpPr>
            <a:spLocks noGrp="1" noRot="1" noChangeAspect="1" noChangeArrowheads="1" noTextEdit="1"/>
          </p:cNvSpPr>
          <p:nvPr>
            <p:ph type="sldImg"/>
          </p:nvPr>
        </p:nvSpPr>
        <p:spPr>
          <a:ln/>
        </p:spPr>
      </p:sp>
      <p:sp>
        <p:nvSpPr>
          <p:cNvPr id="44039" name="Rectangle 3"/>
          <p:cNvSpPr>
            <a:spLocks noGrp="1" noChangeArrowheads="1"/>
          </p:cNvSpPr>
          <p:nvPr>
            <p:ph type="body" idx="1"/>
          </p:nvPr>
        </p:nvSpPr>
        <p:spPr>
          <a:noFill/>
        </p:spPr>
        <p:txBody>
          <a:bodyPr/>
          <a:lstStyle/>
          <a:p>
            <a:r>
              <a:rPr lang="en-US" sz="1000" b="1" u="sng" dirty="0">
                <a:solidFill>
                  <a:srgbClr val="000000"/>
                </a:solidFill>
              </a:rPr>
              <a:t>Data Processing:  1950s - 1960’s:  </a:t>
            </a:r>
          </a:p>
          <a:p>
            <a:r>
              <a:rPr lang="en-US" sz="1000" dirty="0">
                <a:solidFill>
                  <a:srgbClr val="000000"/>
                </a:solidFill>
              </a:rPr>
              <a:t>Electronic data processing systems.  Transaction processing, record-keeping, and traditional accounting applications</a:t>
            </a:r>
          </a:p>
          <a:p>
            <a:endParaRPr lang="en-US" sz="1000" b="1" u="sng" dirty="0">
              <a:solidFill>
                <a:srgbClr val="000000"/>
              </a:solidFill>
            </a:endParaRPr>
          </a:p>
          <a:p>
            <a:r>
              <a:rPr lang="en-US" sz="1000" b="1" u="sng" dirty="0">
                <a:solidFill>
                  <a:srgbClr val="000000"/>
                </a:solidFill>
              </a:rPr>
              <a:t>Management Reporting:  1960s - 1970’s:</a:t>
            </a:r>
          </a:p>
          <a:p>
            <a:r>
              <a:rPr lang="en-US" sz="1000" dirty="0">
                <a:solidFill>
                  <a:srgbClr val="000000"/>
                </a:solidFill>
              </a:rPr>
              <a:t>Management Information systems.  Management reports of </a:t>
            </a:r>
            <a:r>
              <a:rPr lang="en-US" sz="1000" dirty="0" err="1">
                <a:solidFill>
                  <a:srgbClr val="000000"/>
                </a:solidFill>
              </a:rPr>
              <a:t>prespecified</a:t>
            </a:r>
            <a:r>
              <a:rPr lang="en-US" sz="1000" dirty="0">
                <a:solidFill>
                  <a:srgbClr val="000000"/>
                </a:solidFill>
              </a:rPr>
              <a:t> information to support decision making.</a:t>
            </a:r>
          </a:p>
          <a:p>
            <a:endParaRPr lang="en-US" sz="1000" dirty="0">
              <a:solidFill>
                <a:srgbClr val="000000"/>
              </a:solidFill>
            </a:endParaRPr>
          </a:p>
          <a:p>
            <a:r>
              <a:rPr lang="en-US" sz="1000" b="1" u="sng" dirty="0">
                <a:solidFill>
                  <a:srgbClr val="000000"/>
                </a:solidFill>
              </a:rPr>
              <a:t>Decision Support:  1970s - 1980s:</a:t>
            </a:r>
          </a:p>
          <a:p>
            <a:r>
              <a:rPr lang="en-US" sz="1000" dirty="0">
                <a:solidFill>
                  <a:srgbClr val="000000"/>
                </a:solidFill>
              </a:rPr>
              <a:t>Decision Support systems.  Interactive ad hoc support of the managerial decision-making process.</a:t>
            </a:r>
          </a:p>
          <a:p>
            <a:endParaRPr lang="en-US" sz="1000" dirty="0">
              <a:solidFill>
                <a:srgbClr val="000000"/>
              </a:solidFill>
            </a:endParaRPr>
          </a:p>
          <a:p>
            <a:r>
              <a:rPr lang="en-US" sz="1000" b="1" u="sng" dirty="0">
                <a:solidFill>
                  <a:srgbClr val="000000"/>
                </a:solidFill>
              </a:rPr>
              <a:t>Strategic and End User Support:  1980s - 1990’s:</a:t>
            </a:r>
          </a:p>
          <a:p>
            <a:r>
              <a:rPr lang="en-US" sz="1000" dirty="0">
                <a:solidFill>
                  <a:srgbClr val="000000"/>
                </a:solidFill>
              </a:rPr>
              <a:t>End User computing systems.  Direct computing support for end user productivity and work group collaboration.</a:t>
            </a:r>
          </a:p>
          <a:p>
            <a:r>
              <a:rPr lang="en-US" sz="1000" dirty="0">
                <a:solidFill>
                  <a:srgbClr val="000000"/>
                </a:solidFill>
              </a:rPr>
              <a:t>Executive information systems.  Critical information for top management</a:t>
            </a:r>
          </a:p>
          <a:p>
            <a:r>
              <a:rPr lang="en-US" sz="1000" dirty="0">
                <a:solidFill>
                  <a:srgbClr val="000000"/>
                </a:solidFill>
              </a:rPr>
              <a:t>Expert systems:  Knowledge-based expert advice for end users</a:t>
            </a:r>
          </a:p>
          <a:p>
            <a:r>
              <a:rPr lang="en-US" sz="1000" dirty="0">
                <a:solidFill>
                  <a:srgbClr val="000000"/>
                </a:solidFill>
              </a:rPr>
              <a:t>Strategic Information Systems.  Strategic products and services for competitive advantage</a:t>
            </a:r>
          </a:p>
          <a:p>
            <a:endParaRPr lang="en-US" sz="1000" dirty="0">
              <a:solidFill>
                <a:srgbClr val="000000"/>
              </a:solidFill>
            </a:endParaRPr>
          </a:p>
          <a:p>
            <a:r>
              <a:rPr lang="en-US" sz="1000" b="1" u="sng" dirty="0">
                <a:solidFill>
                  <a:srgbClr val="000000"/>
                </a:solidFill>
              </a:rPr>
              <a:t>Electronic Business and Commerce:  1990’s - 2000’s:</a:t>
            </a:r>
            <a:endParaRPr lang="en-US" sz="1000" dirty="0">
              <a:solidFill>
                <a:srgbClr val="000000"/>
              </a:solidFill>
            </a:endParaRPr>
          </a:p>
          <a:p>
            <a:r>
              <a:rPr lang="en-US" sz="1000" dirty="0">
                <a:solidFill>
                  <a:srgbClr val="000000"/>
                </a:solidFill>
              </a:rPr>
              <a:t>Internetworked e-business and e-commerce Systems.  Internetworked enterprise and global e-business operations and e-commerce on the Internet, intranets, extranets, and other networks.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a:noFill/>
        </p:spPr>
        <p:txBody>
          <a:bodyP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r>
              <a:rPr lang="en-US" sz="1200" b="0"/>
              <a:t>Introduction to Information Systems </a:t>
            </a:r>
            <a:endParaRPr lang="en-US" sz="1200" b="0">
              <a:latin typeface="Times New Roman" pitchFamily="18" charset="0"/>
            </a:endParaRPr>
          </a:p>
        </p:txBody>
      </p:sp>
      <p:sp>
        <p:nvSpPr>
          <p:cNvPr id="45059" name="Rectangle 3"/>
          <p:cNvSpPr>
            <a:spLocks noGrp="1" noChangeArrowheads="1"/>
          </p:cNvSpPr>
          <p:nvPr>
            <p:ph type="dt" sz="quarter" idx="1"/>
          </p:nvPr>
        </p:nvSpPr>
        <p:spPr>
          <a:noFill/>
        </p:spPr>
        <p:txBody>
          <a:bodyP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r>
              <a:rPr lang="en-US" sz="1200" b="0">
                <a:latin typeface="Times New Roman" pitchFamily="18" charset="0"/>
              </a:rPr>
              <a:t>Chapter 1</a:t>
            </a:r>
          </a:p>
        </p:txBody>
      </p:sp>
      <p:sp>
        <p:nvSpPr>
          <p:cNvPr id="45060" name="Rectangle 6"/>
          <p:cNvSpPr>
            <a:spLocks noGrp="1" noChangeArrowheads="1"/>
          </p:cNvSpPr>
          <p:nvPr>
            <p:ph type="ftr" sz="quarter" idx="4"/>
          </p:nvPr>
        </p:nvSpPr>
        <p:spPr>
          <a:noFill/>
        </p:spPr>
        <p:txBody>
          <a:bodyP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r>
              <a:rPr lang="en-US" sz="1000" b="0">
                <a:latin typeface="Times New Roman" pitchFamily="18" charset="0"/>
              </a:rPr>
              <a:t>© 2002 McGraw-Hill Companies</a:t>
            </a:r>
            <a:r>
              <a:rPr lang="en-US" sz="1200" b="0">
                <a:latin typeface="Times New Roman" pitchFamily="18" charset="0"/>
              </a:rPr>
              <a:t> </a:t>
            </a:r>
          </a:p>
        </p:txBody>
      </p:sp>
      <p:sp>
        <p:nvSpPr>
          <p:cNvPr id="45061" name="Rectangle 7"/>
          <p:cNvSpPr>
            <a:spLocks noGrp="1" noChangeArrowheads="1"/>
          </p:cNvSpPr>
          <p:nvPr>
            <p:ph type="sldNum" sz="quarter" idx="5"/>
          </p:nvPr>
        </p:nvSpPr>
        <p:spPr>
          <a:noFill/>
        </p:spPr>
        <p:txBody>
          <a:bodyP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fld id="{5B1C317C-9DFE-46FE-B080-361AC28A3F20}" type="slidenum">
              <a:rPr lang="en-US" sz="1200" b="0">
                <a:latin typeface="Times New Roman" pitchFamily="18" charset="0"/>
              </a:rPr>
              <a:pPr/>
              <a:t>11</a:t>
            </a:fld>
            <a:endParaRPr lang="en-US" sz="1200" b="0">
              <a:latin typeface="Times New Roman" pitchFamily="18" charset="0"/>
            </a:endParaRPr>
          </a:p>
        </p:txBody>
      </p:sp>
      <p:sp>
        <p:nvSpPr>
          <p:cNvPr id="45062" name="Rectangle 2"/>
          <p:cNvSpPr>
            <a:spLocks noGrp="1" noRot="1" noChangeAspect="1" noChangeArrowheads="1" noTextEdit="1"/>
          </p:cNvSpPr>
          <p:nvPr>
            <p:ph type="sldImg"/>
          </p:nvPr>
        </p:nvSpPr>
        <p:spPr>
          <a:ln/>
        </p:spPr>
      </p:sp>
      <p:sp>
        <p:nvSpPr>
          <p:cNvPr id="45063" name="Rectangle 3"/>
          <p:cNvSpPr>
            <a:spLocks noGrp="1" noChangeArrowheads="1"/>
          </p:cNvSpPr>
          <p:nvPr>
            <p:ph type="body" idx="1"/>
          </p:nvPr>
        </p:nvSpPr>
        <p:spPr>
          <a:xfrm>
            <a:off x="914400" y="4343400"/>
            <a:ext cx="5181600" cy="4114800"/>
          </a:xfrm>
          <a:noFill/>
        </p:spPr>
        <p:txBody>
          <a:bodyPr/>
          <a:lstStyle/>
          <a:p>
            <a:r>
              <a:rPr lang="en-US" sz="1000" dirty="0">
                <a:solidFill>
                  <a:srgbClr val="000000"/>
                </a:solidFill>
              </a:rPr>
              <a:t>The Internet and related technologies and applications is revolutionizing the way businesses are operated and people work, and how information technology supports business operations and end user work activities.</a:t>
            </a:r>
          </a:p>
          <a:p>
            <a:endParaRPr lang="en-US" sz="1000" dirty="0">
              <a:solidFill>
                <a:srgbClr val="000000"/>
              </a:solidFill>
            </a:endParaRPr>
          </a:p>
          <a:p>
            <a:r>
              <a:rPr lang="en-US" sz="1000" b="1" i="1" dirty="0">
                <a:solidFill>
                  <a:srgbClr val="000000"/>
                </a:solidFill>
              </a:rPr>
              <a:t>Businesses are quickly becoming e-business enterprises</a:t>
            </a:r>
            <a:r>
              <a:rPr lang="en-US" sz="1000" dirty="0">
                <a:solidFill>
                  <a:srgbClr val="000000"/>
                </a:solidFill>
              </a:rPr>
              <a:t>.  </a:t>
            </a:r>
          </a:p>
          <a:p>
            <a:pPr>
              <a:buFontTx/>
              <a:buChar char="•"/>
            </a:pPr>
            <a:r>
              <a:rPr lang="en-US" sz="1000" dirty="0">
                <a:solidFill>
                  <a:srgbClr val="000000"/>
                </a:solidFill>
              </a:rPr>
              <a:t>The Internet and Internet-like networks - inside the enterprise (intranets), and between an enterprise and its trading partners (extranets) - have become the primary information technology infrastructure that supports the business operations of many companies.</a:t>
            </a:r>
          </a:p>
          <a:p>
            <a:pPr>
              <a:buFontTx/>
              <a:buChar char="•"/>
            </a:pPr>
            <a:endParaRPr lang="en-US" sz="1000" dirty="0">
              <a:solidFill>
                <a:srgbClr val="000000"/>
              </a:solidFill>
            </a:endParaRPr>
          </a:p>
          <a:p>
            <a:r>
              <a:rPr lang="en-US" sz="1000" b="1" i="1" dirty="0">
                <a:solidFill>
                  <a:srgbClr val="000000"/>
                </a:solidFill>
              </a:rPr>
              <a:t>E-business enterprises rely on such technologies as to:</a:t>
            </a:r>
          </a:p>
          <a:p>
            <a:r>
              <a:rPr lang="en-US" sz="1000" dirty="0">
                <a:solidFill>
                  <a:srgbClr val="000000"/>
                </a:solidFill>
              </a:rPr>
              <a:t>1.  Reengineer and revitalize internal business processes</a:t>
            </a:r>
          </a:p>
          <a:p>
            <a:r>
              <a:rPr lang="en-US" sz="1000" dirty="0">
                <a:solidFill>
                  <a:srgbClr val="000000"/>
                </a:solidFill>
              </a:rPr>
              <a:t>2.  Implement electronic commerce systems among businesses and their customers and suppliers.</a:t>
            </a:r>
          </a:p>
          <a:p>
            <a:r>
              <a:rPr lang="en-US" sz="1000" dirty="0">
                <a:solidFill>
                  <a:srgbClr val="000000"/>
                </a:solidFill>
              </a:rPr>
              <a:t>3.  Promote enterprise collaboration among business teams and workgroups.</a:t>
            </a:r>
          </a:p>
          <a:p>
            <a:endParaRPr lang="en-US" sz="1000" dirty="0">
              <a:solidFill>
                <a:srgbClr val="000000"/>
              </a:solidFill>
            </a:endParaRPr>
          </a:p>
          <a:p>
            <a:r>
              <a:rPr lang="en-US" sz="1000" b="1" u="sng" dirty="0">
                <a:solidFill>
                  <a:srgbClr val="000000"/>
                </a:solidFill>
              </a:rPr>
              <a:t>E-Business</a:t>
            </a:r>
            <a:r>
              <a:rPr lang="en-US" sz="1000" dirty="0">
                <a:solidFill>
                  <a:srgbClr val="000000"/>
                </a:solidFill>
              </a:rPr>
              <a:t>:  is defined as the use of Internet technologies to internetwork and empower business processes, electronic commerce, and enterprise communication and collaboration within a company and with its customers, suppliers, and other business stakeholders.</a:t>
            </a:r>
          </a:p>
          <a:p>
            <a:endParaRPr lang="en-US" sz="1000" dirty="0">
              <a:solidFill>
                <a:srgbClr val="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085CEA-0992-4A89-AB0E-2B954B793AF3}" type="datetimeFigureOut">
              <a:rPr lang="en-US" smtClean="0"/>
              <a:t>7/7/2021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79FD43-D632-4CED-A717-FBD52C14EC0E}" type="slidenum">
              <a:rPr lang="en-US" smtClean="0"/>
              <a:t>‹#›</a:t>
            </a:fld>
            <a:endParaRPr lang="en-US"/>
          </a:p>
        </p:txBody>
      </p:sp>
    </p:spTree>
    <p:extLst>
      <p:ext uri="{BB962C8B-B14F-4D97-AF65-F5344CB8AC3E}">
        <p14:creationId xmlns:p14="http://schemas.microsoft.com/office/powerpoint/2010/main" val="3613817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A085CEA-0992-4A89-AB0E-2B954B793AF3}" type="datetimeFigureOut">
              <a:rPr lang="en-US" smtClean="0"/>
              <a:t>7/7/2021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79FD43-D632-4CED-A717-FBD52C14EC0E}" type="slidenum">
              <a:rPr lang="en-US" smtClean="0"/>
              <a:t>‹#›</a:t>
            </a:fld>
            <a:endParaRPr lang="en-US"/>
          </a:p>
        </p:txBody>
      </p:sp>
    </p:spTree>
    <p:extLst>
      <p:ext uri="{BB962C8B-B14F-4D97-AF65-F5344CB8AC3E}">
        <p14:creationId xmlns:p14="http://schemas.microsoft.com/office/powerpoint/2010/main" val="789346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A085CEA-0992-4A89-AB0E-2B954B793AF3}" type="datetimeFigureOut">
              <a:rPr lang="en-US" smtClean="0"/>
              <a:t>7/7/2021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79FD43-D632-4CED-A717-FBD52C14EC0E}" type="slidenum">
              <a:rPr lang="en-US" smtClean="0"/>
              <a:t>‹#›</a:t>
            </a:fld>
            <a:endParaRPr lang="en-US"/>
          </a:p>
        </p:txBody>
      </p:sp>
    </p:spTree>
    <p:extLst>
      <p:ext uri="{BB962C8B-B14F-4D97-AF65-F5344CB8AC3E}">
        <p14:creationId xmlns:p14="http://schemas.microsoft.com/office/powerpoint/2010/main" val="1767891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304800" y="323850"/>
            <a:ext cx="8153400" cy="609600"/>
          </a:xfrm>
        </p:spPr>
        <p:txBody>
          <a:bodyPr/>
          <a:lstStyle/>
          <a:p>
            <a:r>
              <a:rPr lang="en-US"/>
              <a:t>Click to edit Master title style</a:t>
            </a:r>
          </a:p>
        </p:txBody>
      </p:sp>
      <p:sp>
        <p:nvSpPr>
          <p:cNvPr id="3" name="SmartArt Placeholder 2"/>
          <p:cNvSpPr>
            <a:spLocks noGrp="1"/>
          </p:cNvSpPr>
          <p:nvPr>
            <p:ph type="dgm" idx="1"/>
          </p:nvPr>
        </p:nvSpPr>
        <p:spPr>
          <a:xfrm>
            <a:off x="263525" y="1143000"/>
            <a:ext cx="8610600" cy="5257800"/>
          </a:xfrm>
        </p:spPr>
        <p:txBody>
          <a:bodyPr/>
          <a:lstStyle/>
          <a:p>
            <a:pPr lvl="0"/>
            <a:endParaRPr lang="en-US" noProof="0"/>
          </a:p>
        </p:txBody>
      </p:sp>
    </p:spTree>
    <p:extLst>
      <p:ext uri="{BB962C8B-B14F-4D97-AF65-F5344CB8AC3E}">
        <p14:creationId xmlns:p14="http://schemas.microsoft.com/office/powerpoint/2010/main" val="64383457"/>
      </p:ext>
    </p:extLst>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A085CEA-0992-4A89-AB0E-2B954B793AF3}" type="datetimeFigureOut">
              <a:rPr lang="en-US" smtClean="0"/>
              <a:t>7/7/2021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79FD43-D632-4CED-A717-FBD52C14EC0E}" type="slidenum">
              <a:rPr lang="en-US" smtClean="0"/>
              <a:t>‹#›</a:t>
            </a:fld>
            <a:endParaRPr lang="en-US"/>
          </a:p>
        </p:txBody>
      </p:sp>
    </p:spTree>
    <p:extLst>
      <p:ext uri="{BB962C8B-B14F-4D97-AF65-F5344CB8AC3E}">
        <p14:creationId xmlns:p14="http://schemas.microsoft.com/office/powerpoint/2010/main" val="2693259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085CEA-0992-4A89-AB0E-2B954B793AF3}" type="datetimeFigureOut">
              <a:rPr lang="en-US" smtClean="0"/>
              <a:t>7/7/2021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79FD43-D632-4CED-A717-FBD52C14EC0E}" type="slidenum">
              <a:rPr lang="en-US" smtClean="0"/>
              <a:t>‹#›</a:t>
            </a:fld>
            <a:endParaRPr lang="en-US"/>
          </a:p>
        </p:txBody>
      </p:sp>
    </p:spTree>
    <p:extLst>
      <p:ext uri="{BB962C8B-B14F-4D97-AF65-F5344CB8AC3E}">
        <p14:creationId xmlns:p14="http://schemas.microsoft.com/office/powerpoint/2010/main" val="3537144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A085CEA-0992-4A89-AB0E-2B954B793AF3}" type="datetimeFigureOut">
              <a:rPr lang="en-US" smtClean="0"/>
              <a:t>7/7/2021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79FD43-D632-4CED-A717-FBD52C14EC0E}" type="slidenum">
              <a:rPr lang="en-US" smtClean="0"/>
              <a:t>‹#›</a:t>
            </a:fld>
            <a:endParaRPr lang="en-US"/>
          </a:p>
        </p:txBody>
      </p:sp>
    </p:spTree>
    <p:extLst>
      <p:ext uri="{BB962C8B-B14F-4D97-AF65-F5344CB8AC3E}">
        <p14:creationId xmlns:p14="http://schemas.microsoft.com/office/powerpoint/2010/main" val="734836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A085CEA-0992-4A89-AB0E-2B954B793AF3}" type="datetimeFigureOut">
              <a:rPr lang="en-US" smtClean="0"/>
              <a:t>7/7/2021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79FD43-D632-4CED-A717-FBD52C14EC0E}" type="slidenum">
              <a:rPr lang="en-US" smtClean="0"/>
              <a:t>‹#›</a:t>
            </a:fld>
            <a:endParaRPr lang="en-US"/>
          </a:p>
        </p:txBody>
      </p:sp>
    </p:spTree>
    <p:extLst>
      <p:ext uri="{BB962C8B-B14F-4D97-AF65-F5344CB8AC3E}">
        <p14:creationId xmlns:p14="http://schemas.microsoft.com/office/powerpoint/2010/main" val="3393913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A085CEA-0992-4A89-AB0E-2B954B793AF3}" type="datetimeFigureOut">
              <a:rPr lang="en-US" smtClean="0"/>
              <a:t>7/7/2021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79FD43-D632-4CED-A717-FBD52C14EC0E}" type="slidenum">
              <a:rPr lang="en-US" smtClean="0"/>
              <a:t>‹#›</a:t>
            </a:fld>
            <a:endParaRPr lang="en-US"/>
          </a:p>
        </p:txBody>
      </p:sp>
    </p:spTree>
    <p:extLst>
      <p:ext uri="{BB962C8B-B14F-4D97-AF65-F5344CB8AC3E}">
        <p14:creationId xmlns:p14="http://schemas.microsoft.com/office/powerpoint/2010/main" val="3810324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085CEA-0992-4A89-AB0E-2B954B793AF3}" type="datetimeFigureOut">
              <a:rPr lang="en-US" smtClean="0"/>
              <a:t>7/7/2021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79FD43-D632-4CED-A717-FBD52C14EC0E}" type="slidenum">
              <a:rPr lang="en-US" smtClean="0"/>
              <a:t>‹#›</a:t>
            </a:fld>
            <a:endParaRPr lang="en-US"/>
          </a:p>
        </p:txBody>
      </p:sp>
    </p:spTree>
    <p:extLst>
      <p:ext uri="{BB962C8B-B14F-4D97-AF65-F5344CB8AC3E}">
        <p14:creationId xmlns:p14="http://schemas.microsoft.com/office/powerpoint/2010/main" val="3184658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085CEA-0992-4A89-AB0E-2B954B793AF3}" type="datetimeFigureOut">
              <a:rPr lang="en-US" smtClean="0"/>
              <a:t>7/7/2021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79FD43-D632-4CED-A717-FBD52C14EC0E}" type="slidenum">
              <a:rPr lang="en-US" smtClean="0"/>
              <a:t>‹#›</a:t>
            </a:fld>
            <a:endParaRPr lang="en-US"/>
          </a:p>
        </p:txBody>
      </p:sp>
    </p:spTree>
    <p:extLst>
      <p:ext uri="{BB962C8B-B14F-4D97-AF65-F5344CB8AC3E}">
        <p14:creationId xmlns:p14="http://schemas.microsoft.com/office/powerpoint/2010/main" val="753217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085CEA-0992-4A89-AB0E-2B954B793AF3}" type="datetimeFigureOut">
              <a:rPr lang="en-US" smtClean="0"/>
              <a:t>7/7/2021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79FD43-D632-4CED-A717-FBD52C14EC0E}" type="slidenum">
              <a:rPr lang="en-US" smtClean="0"/>
              <a:t>‹#›</a:t>
            </a:fld>
            <a:endParaRPr lang="en-US"/>
          </a:p>
        </p:txBody>
      </p:sp>
    </p:spTree>
    <p:extLst>
      <p:ext uri="{BB962C8B-B14F-4D97-AF65-F5344CB8AC3E}">
        <p14:creationId xmlns:p14="http://schemas.microsoft.com/office/powerpoint/2010/main" val="2908320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085CEA-0992-4A89-AB0E-2B954B793AF3}" type="datetimeFigureOut">
              <a:rPr lang="en-US" smtClean="0"/>
              <a:t>7/7/2021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79FD43-D632-4CED-A717-FBD52C14EC0E}" type="slidenum">
              <a:rPr lang="en-US" smtClean="0"/>
              <a:t>‹#›</a:t>
            </a:fld>
            <a:endParaRPr lang="en-US"/>
          </a:p>
        </p:txBody>
      </p:sp>
    </p:spTree>
    <p:extLst>
      <p:ext uri="{BB962C8B-B14F-4D97-AF65-F5344CB8AC3E}">
        <p14:creationId xmlns:p14="http://schemas.microsoft.com/office/powerpoint/2010/main" val="17977302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national.com/" TargetMode="External"/><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074"/>
          <p:cNvSpPr>
            <a:spLocks noGrp="1" noChangeArrowheads="1"/>
          </p:cNvSpPr>
          <p:nvPr>
            <p:ph type="ctrTitle"/>
          </p:nvPr>
        </p:nvSpPr>
        <p:spPr/>
        <p:txBody>
          <a:bodyPr/>
          <a:lstStyle/>
          <a:p>
            <a:r>
              <a:rPr lang="en-US"/>
              <a:t>1</a:t>
            </a:r>
          </a:p>
        </p:txBody>
      </p:sp>
      <p:sp>
        <p:nvSpPr>
          <p:cNvPr id="5123" name="Rectangle 3075"/>
          <p:cNvSpPr>
            <a:spLocks noGrp="1" noChangeArrowheads="1"/>
          </p:cNvSpPr>
          <p:nvPr>
            <p:ph type="subTitle" idx="1"/>
          </p:nvPr>
        </p:nvSpPr>
        <p:spPr/>
        <p:txBody>
          <a:bodyPr/>
          <a:lstStyle/>
          <a:p>
            <a:r>
              <a:rPr lang="en-US"/>
              <a:t>Foundations </a:t>
            </a:r>
            <a:br>
              <a:rPr lang="en-US"/>
            </a:br>
            <a:r>
              <a:rPr lang="en-US"/>
              <a:t>of Information Systems</a:t>
            </a:r>
            <a:br>
              <a:rPr lang="en-US"/>
            </a:br>
            <a:r>
              <a:rPr lang="en-US"/>
              <a:t>in Business</a:t>
            </a:r>
          </a:p>
        </p:txBody>
      </p:sp>
    </p:spTree>
    <p:extLst>
      <p:ext uri="{BB962C8B-B14F-4D97-AF65-F5344CB8AC3E}">
        <p14:creationId xmlns:p14="http://schemas.microsoft.com/office/powerpoint/2010/main" val="867843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extLst>
            <a:ext uri="{AF507438-7753-43E0-B8FC-AC1667EBCBE1}">
              <a14:hiddenEffects xmlns:a14="http://schemas.microsoft.com/office/drawing/2010/main">
                <a:effectLst>
                  <a:outerShdw dist="107763" dir="2700000" algn="ctr" rotWithShape="0">
                    <a:schemeClr val="bg2"/>
                  </a:outerShdw>
                </a:effectLst>
              </a14:hiddenEffects>
            </a:ext>
          </a:extLst>
        </p:spPr>
        <p:txBody>
          <a:bodyPr>
            <a:normAutofit fontScale="90000"/>
          </a:bodyPr>
          <a:lstStyle/>
          <a:p>
            <a:r>
              <a:rPr lang="en-US"/>
              <a:t>History of the role of Information Systems</a:t>
            </a:r>
          </a:p>
        </p:txBody>
      </p:sp>
      <p:grpSp>
        <p:nvGrpSpPr>
          <p:cNvPr id="17411" name="Group 35"/>
          <p:cNvGrpSpPr>
            <a:grpSpLocks/>
          </p:cNvGrpSpPr>
          <p:nvPr/>
        </p:nvGrpSpPr>
        <p:grpSpPr bwMode="auto">
          <a:xfrm>
            <a:off x="212725" y="1482725"/>
            <a:ext cx="8702675" cy="4684713"/>
            <a:chOff x="134" y="934"/>
            <a:chExt cx="5482" cy="2951"/>
          </a:xfrm>
        </p:grpSpPr>
        <p:sp>
          <p:nvSpPr>
            <p:cNvPr id="17412" name="AutoShape 3"/>
            <p:cNvSpPr>
              <a:spLocks noChangeArrowheads="1"/>
            </p:cNvSpPr>
            <p:nvPr/>
          </p:nvSpPr>
          <p:spPr bwMode="auto">
            <a:xfrm>
              <a:off x="134" y="1062"/>
              <a:ext cx="5482" cy="739"/>
            </a:xfrm>
            <a:prstGeom prst="rightArrow">
              <a:avLst>
                <a:gd name="adj1" fmla="val 59130"/>
                <a:gd name="adj2" fmla="val 65767"/>
              </a:avLst>
            </a:prstGeom>
            <a:solidFill>
              <a:schemeClr val="accent1"/>
            </a:solidFill>
            <a:ln w="9525">
              <a:solidFill>
                <a:schemeClr val="tx1"/>
              </a:solidFill>
              <a:miter lim="800000"/>
              <a:headEnd/>
              <a:tailEnd/>
            </a:ln>
            <a:effectLst>
              <a:outerShdw dist="107763" dir="2700000" algn="ctr" rotWithShape="0">
                <a:schemeClr val="bg2"/>
              </a:outerShdw>
            </a:effectLst>
          </p:spPr>
          <p:txBody>
            <a:bodyPr wrap="none" anchor="ctr"/>
            <a:lstStyle/>
            <a:p>
              <a:pPr algn="ctr"/>
              <a:endParaRPr lang="en-CA" sz="1600" b="0">
                <a:latin typeface="Times New Roman" pitchFamily="18" charset="0"/>
              </a:endParaRPr>
            </a:p>
          </p:txBody>
        </p:sp>
        <p:sp>
          <p:nvSpPr>
            <p:cNvPr id="17413" name="Text Box 5"/>
            <p:cNvSpPr txBox="1">
              <a:spLocks noChangeArrowheads="1"/>
            </p:cNvSpPr>
            <p:nvPr/>
          </p:nvSpPr>
          <p:spPr bwMode="auto">
            <a:xfrm>
              <a:off x="163" y="1262"/>
              <a:ext cx="805"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r>
                <a:rPr lang="en-US" sz="1600"/>
                <a:t>Data </a:t>
              </a:r>
            </a:p>
            <a:p>
              <a:r>
                <a:rPr lang="en-US" sz="1600"/>
                <a:t>Processing</a:t>
              </a:r>
              <a:endParaRPr lang="en-US" sz="1600" b="0"/>
            </a:p>
          </p:txBody>
        </p:sp>
        <p:sp>
          <p:nvSpPr>
            <p:cNvPr id="17414" name="Text Box 6"/>
            <p:cNvSpPr txBox="1">
              <a:spLocks noChangeArrowheads="1"/>
            </p:cNvSpPr>
            <p:nvPr/>
          </p:nvSpPr>
          <p:spPr bwMode="auto">
            <a:xfrm rot="10800000" flipV="1">
              <a:off x="1181" y="1260"/>
              <a:ext cx="959"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r>
                <a:rPr lang="en-US" sz="1600"/>
                <a:t>Management</a:t>
              </a:r>
            </a:p>
            <a:p>
              <a:r>
                <a:rPr lang="en-US" sz="1600"/>
                <a:t>Reporting</a:t>
              </a:r>
              <a:endParaRPr lang="en-US" sz="2400" b="0">
                <a:latin typeface="Times New Roman" pitchFamily="18" charset="0"/>
              </a:endParaRPr>
            </a:p>
          </p:txBody>
        </p:sp>
        <p:sp>
          <p:nvSpPr>
            <p:cNvPr id="17415" name="Text Box 7"/>
            <p:cNvSpPr txBox="1">
              <a:spLocks noChangeArrowheads="1"/>
            </p:cNvSpPr>
            <p:nvPr/>
          </p:nvSpPr>
          <p:spPr bwMode="auto">
            <a:xfrm>
              <a:off x="2323" y="1272"/>
              <a:ext cx="649"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r>
                <a:rPr lang="en-US" sz="1600"/>
                <a:t>Decision</a:t>
              </a:r>
            </a:p>
            <a:p>
              <a:r>
                <a:rPr lang="en-US" sz="1600"/>
                <a:t>Support</a:t>
              </a:r>
              <a:endParaRPr lang="en-US" sz="1600" b="0"/>
            </a:p>
          </p:txBody>
        </p:sp>
        <p:sp>
          <p:nvSpPr>
            <p:cNvPr id="17416" name="Text Box 8"/>
            <p:cNvSpPr txBox="1">
              <a:spLocks noChangeArrowheads="1"/>
            </p:cNvSpPr>
            <p:nvPr/>
          </p:nvSpPr>
          <p:spPr bwMode="auto">
            <a:xfrm>
              <a:off x="3187" y="1253"/>
              <a:ext cx="792"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r>
                <a:rPr lang="en-US" sz="1600"/>
                <a:t>Strategic &amp;</a:t>
              </a:r>
            </a:p>
            <a:p>
              <a:r>
                <a:rPr lang="en-US" sz="1600"/>
                <a:t>End User</a:t>
              </a:r>
            </a:p>
          </p:txBody>
        </p:sp>
        <p:sp>
          <p:nvSpPr>
            <p:cNvPr id="17417" name="Text Box 9"/>
            <p:cNvSpPr txBox="1">
              <a:spLocks noChangeArrowheads="1"/>
            </p:cNvSpPr>
            <p:nvPr/>
          </p:nvSpPr>
          <p:spPr bwMode="auto">
            <a:xfrm>
              <a:off x="4089" y="1262"/>
              <a:ext cx="777"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r>
                <a:rPr lang="en-US" sz="1600"/>
                <a:t>Electronic </a:t>
              </a:r>
            </a:p>
            <a:p>
              <a:r>
                <a:rPr lang="en-US" sz="1600"/>
                <a:t>Commerce</a:t>
              </a:r>
              <a:endParaRPr lang="en-US" sz="2400" b="0">
                <a:latin typeface="Times New Roman" pitchFamily="18" charset="0"/>
              </a:endParaRPr>
            </a:p>
          </p:txBody>
        </p:sp>
        <p:sp>
          <p:nvSpPr>
            <p:cNvPr id="17418" name="Rectangle 10"/>
            <p:cNvSpPr>
              <a:spLocks noChangeArrowheads="1"/>
            </p:cNvSpPr>
            <p:nvPr/>
          </p:nvSpPr>
          <p:spPr bwMode="auto">
            <a:xfrm>
              <a:off x="134" y="1810"/>
              <a:ext cx="874" cy="864"/>
            </a:xfrm>
            <a:prstGeom prst="rect">
              <a:avLst/>
            </a:prstGeom>
            <a:solidFill>
              <a:schemeClr val="tx2"/>
            </a:solidFill>
            <a:ln w="9525">
              <a:solidFill>
                <a:schemeClr val="bg2"/>
              </a:solidFill>
              <a:miter lim="800000"/>
              <a:headEnd/>
              <a:tailEnd/>
            </a:ln>
            <a:effectLst>
              <a:outerShdw dist="107763" dir="2700000" algn="ctr" rotWithShape="0">
                <a:schemeClr val="bg2"/>
              </a:outerShdw>
            </a:effectLst>
          </p:spPr>
          <p:txBody>
            <a:bodyPr wrap="none" anchor="ctr"/>
            <a:lstStyle/>
            <a:p>
              <a:pPr algn="ctr"/>
              <a:endParaRPr lang="en-CA" sz="2400" b="0">
                <a:latin typeface="DextorD" pitchFamily="82" charset="0"/>
              </a:endParaRPr>
            </a:p>
          </p:txBody>
        </p:sp>
        <p:sp>
          <p:nvSpPr>
            <p:cNvPr id="17419" name="Text Box 11"/>
            <p:cNvSpPr txBox="1">
              <a:spLocks noChangeArrowheads="1"/>
            </p:cNvSpPr>
            <p:nvPr/>
          </p:nvSpPr>
          <p:spPr bwMode="auto">
            <a:xfrm>
              <a:off x="162" y="935"/>
              <a:ext cx="72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r>
                <a:rPr lang="en-US" sz="1600"/>
                <a:t>1950-1960</a:t>
              </a:r>
              <a:endParaRPr lang="en-US" sz="2400" b="0">
                <a:latin typeface="Times New Roman" pitchFamily="18" charset="0"/>
              </a:endParaRPr>
            </a:p>
          </p:txBody>
        </p:sp>
        <p:sp>
          <p:nvSpPr>
            <p:cNvPr id="17420" name="Text Box 12"/>
            <p:cNvSpPr txBox="1">
              <a:spLocks noChangeArrowheads="1"/>
            </p:cNvSpPr>
            <p:nvPr/>
          </p:nvSpPr>
          <p:spPr bwMode="auto">
            <a:xfrm>
              <a:off x="1228" y="935"/>
              <a:ext cx="72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r>
                <a:rPr lang="en-US" sz="1600"/>
                <a:t>1960-1970</a:t>
              </a:r>
              <a:endParaRPr lang="en-US" sz="2400" b="0">
                <a:latin typeface="Times New Roman" pitchFamily="18" charset="0"/>
              </a:endParaRPr>
            </a:p>
          </p:txBody>
        </p:sp>
        <p:sp>
          <p:nvSpPr>
            <p:cNvPr id="17421" name="Text Box 13"/>
            <p:cNvSpPr txBox="1">
              <a:spLocks noChangeArrowheads="1"/>
            </p:cNvSpPr>
            <p:nvPr/>
          </p:nvSpPr>
          <p:spPr bwMode="auto">
            <a:xfrm>
              <a:off x="2216" y="934"/>
              <a:ext cx="72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r>
                <a:rPr lang="en-US" sz="1600"/>
                <a:t>1970-1980</a:t>
              </a:r>
              <a:endParaRPr lang="en-US" sz="2400" b="0">
                <a:latin typeface="Times New Roman" pitchFamily="18" charset="0"/>
              </a:endParaRPr>
            </a:p>
          </p:txBody>
        </p:sp>
        <p:sp>
          <p:nvSpPr>
            <p:cNvPr id="17422" name="Text Box 14"/>
            <p:cNvSpPr txBox="1">
              <a:spLocks noChangeArrowheads="1"/>
            </p:cNvSpPr>
            <p:nvPr/>
          </p:nvSpPr>
          <p:spPr bwMode="auto">
            <a:xfrm>
              <a:off x="3185" y="943"/>
              <a:ext cx="72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r>
                <a:rPr lang="en-US" sz="1600"/>
                <a:t>1980-1990</a:t>
              </a:r>
              <a:endParaRPr lang="en-US" sz="2400" b="0">
                <a:latin typeface="Times New Roman" pitchFamily="18" charset="0"/>
              </a:endParaRPr>
            </a:p>
          </p:txBody>
        </p:sp>
        <p:sp>
          <p:nvSpPr>
            <p:cNvPr id="17423" name="Text Box 15"/>
            <p:cNvSpPr txBox="1">
              <a:spLocks noChangeArrowheads="1"/>
            </p:cNvSpPr>
            <p:nvPr/>
          </p:nvSpPr>
          <p:spPr bwMode="auto">
            <a:xfrm>
              <a:off x="4126" y="944"/>
              <a:ext cx="72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r>
                <a:rPr lang="en-US" sz="1600"/>
                <a:t>1990-2000</a:t>
              </a:r>
              <a:endParaRPr lang="en-US" sz="2400" b="0">
                <a:latin typeface="Times New Roman" pitchFamily="18" charset="0"/>
              </a:endParaRPr>
            </a:p>
          </p:txBody>
        </p:sp>
        <p:sp>
          <p:nvSpPr>
            <p:cNvPr id="17424" name="Text Box 18"/>
            <p:cNvSpPr txBox="1">
              <a:spLocks noChangeArrowheads="1"/>
            </p:cNvSpPr>
            <p:nvPr/>
          </p:nvSpPr>
          <p:spPr bwMode="auto">
            <a:xfrm>
              <a:off x="210" y="1857"/>
              <a:ext cx="748" cy="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r>
                <a:rPr lang="en-US" sz="1600" b="0">
                  <a:solidFill>
                    <a:schemeClr val="bg1"/>
                  </a:solidFill>
                </a:rPr>
                <a:t>Electronic</a:t>
              </a:r>
            </a:p>
            <a:p>
              <a:r>
                <a:rPr lang="en-US" sz="1600" b="0">
                  <a:solidFill>
                    <a:schemeClr val="bg1"/>
                  </a:solidFill>
                </a:rPr>
                <a:t>Data </a:t>
              </a:r>
            </a:p>
            <a:p>
              <a:r>
                <a:rPr lang="en-US" sz="1600" b="0">
                  <a:solidFill>
                    <a:schemeClr val="bg1"/>
                  </a:solidFill>
                </a:rPr>
                <a:t>Processing</a:t>
              </a:r>
            </a:p>
            <a:p>
              <a:r>
                <a:rPr lang="en-US" sz="1600" b="0">
                  <a:solidFill>
                    <a:schemeClr val="bg1"/>
                  </a:solidFill>
                </a:rPr>
                <a:t>- TPS</a:t>
              </a:r>
            </a:p>
          </p:txBody>
        </p:sp>
        <p:sp>
          <p:nvSpPr>
            <p:cNvPr id="17425" name="Rectangle 20"/>
            <p:cNvSpPr>
              <a:spLocks noChangeArrowheads="1"/>
            </p:cNvSpPr>
            <p:nvPr/>
          </p:nvSpPr>
          <p:spPr bwMode="auto">
            <a:xfrm>
              <a:off x="1199" y="1992"/>
              <a:ext cx="874" cy="864"/>
            </a:xfrm>
            <a:prstGeom prst="rect">
              <a:avLst/>
            </a:prstGeom>
            <a:solidFill>
              <a:schemeClr val="tx2"/>
            </a:solidFill>
            <a:ln w="9525">
              <a:solidFill>
                <a:schemeClr val="bg2"/>
              </a:solidFill>
              <a:miter lim="800000"/>
              <a:headEnd/>
              <a:tailEnd/>
            </a:ln>
            <a:effectLst>
              <a:outerShdw dist="107763" dir="2700000" algn="ctr" rotWithShape="0">
                <a:schemeClr val="bg2"/>
              </a:outerShdw>
            </a:effectLst>
          </p:spPr>
          <p:txBody>
            <a:bodyPr wrap="none" anchor="ctr"/>
            <a:lstStyle/>
            <a:p>
              <a:pPr algn="ctr"/>
              <a:endParaRPr lang="en-CA" sz="2400" b="0">
                <a:latin typeface="DextorD" pitchFamily="82" charset="0"/>
              </a:endParaRPr>
            </a:p>
          </p:txBody>
        </p:sp>
        <p:sp>
          <p:nvSpPr>
            <p:cNvPr id="17426" name="Text Box 21"/>
            <p:cNvSpPr txBox="1">
              <a:spLocks noChangeArrowheads="1"/>
            </p:cNvSpPr>
            <p:nvPr/>
          </p:nvSpPr>
          <p:spPr bwMode="auto">
            <a:xfrm>
              <a:off x="1210" y="2052"/>
              <a:ext cx="863"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r>
                <a:rPr lang="en-US" sz="1600" b="0">
                  <a:solidFill>
                    <a:schemeClr val="bg1"/>
                  </a:solidFill>
                </a:rPr>
                <a:t>Management</a:t>
              </a:r>
            </a:p>
            <a:p>
              <a:r>
                <a:rPr lang="en-US" sz="1600" b="0">
                  <a:solidFill>
                    <a:schemeClr val="bg1"/>
                  </a:solidFill>
                </a:rPr>
                <a:t>Information</a:t>
              </a:r>
            </a:p>
            <a:p>
              <a:r>
                <a:rPr lang="en-US" sz="1600" b="0">
                  <a:solidFill>
                    <a:schemeClr val="bg1"/>
                  </a:solidFill>
                </a:rPr>
                <a:t>Systems</a:t>
              </a:r>
              <a:endParaRPr lang="en-US" sz="2400" b="0">
                <a:solidFill>
                  <a:schemeClr val="bg1"/>
                </a:solidFill>
                <a:latin typeface="Times New Roman" pitchFamily="18" charset="0"/>
              </a:endParaRPr>
            </a:p>
          </p:txBody>
        </p:sp>
        <p:sp>
          <p:nvSpPr>
            <p:cNvPr id="17427" name="Rectangle 22"/>
            <p:cNvSpPr>
              <a:spLocks noChangeArrowheads="1"/>
            </p:cNvSpPr>
            <p:nvPr/>
          </p:nvSpPr>
          <p:spPr bwMode="auto">
            <a:xfrm>
              <a:off x="2255" y="2251"/>
              <a:ext cx="874" cy="864"/>
            </a:xfrm>
            <a:prstGeom prst="rect">
              <a:avLst/>
            </a:prstGeom>
            <a:solidFill>
              <a:schemeClr val="tx2"/>
            </a:solidFill>
            <a:ln w="9525">
              <a:solidFill>
                <a:schemeClr val="bg2"/>
              </a:solidFill>
              <a:miter lim="800000"/>
              <a:headEnd/>
              <a:tailEnd/>
            </a:ln>
            <a:effectLst>
              <a:outerShdw dist="107763" dir="2700000" algn="ctr" rotWithShape="0">
                <a:schemeClr val="bg2"/>
              </a:outerShdw>
            </a:effectLst>
          </p:spPr>
          <p:txBody>
            <a:bodyPr wrap="none" anchor="ctr"/>
            <a:lstStyle/>
            <a:p>
              <a:pPr algn="ctr"/>
              <a:endParaRPr lang="en-CA" sz="2400" b="0">
                <a:latin typeface="DextorD" pitchFamily="82" charset="0"/>
              </a:endParaRPr>
            </a:p>
          </p:txBody>
        </p:sp>
        <p:sp>
          <p:nvSpPr>
            <p:cNvPr id="17428" name="Rectangle 23"/>
            <p:cNvSpPr>
              <a:spLocks noChangeArrowheads="1"/>
            </p:cNvSpPr>
            <p:nvPr/>
          </p:nvSpPr>
          <p:spPr bwMode="auto">
            <a:xfrm>
              <a:off x="3264" y="2529"/>
              <a:ext cx="960" cy="921"/>
            </a:xfrm>
            <a:prstGeom prst="rect">
              <a:avLst/>
            </a:prstGeom>
            <a:solidFill>
              <a:schemeClr val="tx2"/>
            </a:solidFill>
            <a:ln w="9525">
              <a:solidFill>
                <a:schemeClr val="bg2"/>
              </a:solidFill>
              <a:miter lim="800000"/>
              <a:headEnd/>
              <a:tailEnd/>
            </a:ln>
            <a:effectLst>
              <a:outerShdw dist="107763" dir="2700000" algn="ctr" rotWithShape="0">
                <a:schemeClr val="bg2"/>
              </a:outerShdw>
            </a:effectLst>
          </p:spPr>
          <p:txBody>
            <a:bodyPr wrap="none" anchor="ctr"/>
            <a:lstStyle/>
            <a:p>
              <a:pPr algn="ctr"/>
              <a:endParaRPr lang="en-CA" sz="2400" b="0">
                <a:latin typeface="DextorD" pitchFamily="82" charset="0"/>
              </a:endParaRPr>
            </a:p>
          </p:txBody>
        </p:sp>
        <p:sp>
          <p:nvSpPr>
            <p:cNvPr id="17429" name="Rectangle 24"/>
            <p:cNvSpPr>
              <a:spLocks noChangeArrowheads="1"/>
            </p:cNvSpPr>
            <p:nvPr/>
          </p:nvSpPr>
          <p:spPr bwMode="auto">
            <a:xfrm>
              <a:off x="4311" y="2883"/>
              <a:ext cx="960" cy="998"/>
            </a:xfrm>
            <a:prstGeom prst="rect">
              <a:avLst/>
            </a:prstGeom>
            <a:solidFill>
              <a:schemeClr val="tx2"/>
            </a:solidFill>
            <a:ln w="9525">
              <a:solidFill>
                <a:schemeClr val="bg2"/>
              </a:solidFill>
              <a:miter lim="800000"/>
              <a:headEnd/>
              <a:tailEnd/>
            </a:ln>
            <a:effectLst>
              <a:outerShdw dist="107763" dir="2700000" algn="ctr" rotWithShape="0">
                <a:schemeClr val="bg2"/>
              </a:outerShdw>
            </a:effectLst>
          </p:spPr>
          <p:txBody>
            <a:bodyPr wrap="none" anchor="ctr"/>
            <a:lstStyle/>
            <a:p>
              <a:pPr algn="ctr"/>
              <a:endParaRPr lang="en-CA" sz="2400" b="0">
                <a:latin typeface="DextorD" pitchFamily="82" charset="0"/>
              </a:endParaRPr>
            </a:p>
          </p:txBody>
        </p:sp>
        <p:sp>
          <p:nvSpPr>
            <p:cNvPr id="17430" name="Text Box 25"/>
            <p:cNvSpPr txBox="1">
              <a:spLocks noChangeArrowheads="1"/>
            </p:cNvSpPr>
            <p:nvPr/>
          </p:nvSpPr>
          <p:spPr bwMode="auto">
            <a:xfrm>
              <a:off x="2294" y="2280"/>
              <a:ext cx="629" cy="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r>
                <a:rPr lang="en-US" sz="1600" b="0">
                  <a:solidFill>
                    <a:schemeClr val="bg1"/>
                  </a:solidFill>
                </a:rPr>
                <a:t>Decision</a:t>
              </a:r>
            </a:p>
            <a:p>
              <a:r>
                <a:rPr lang="en-US" sz="1600" b="0">
                  <a:solidFill>
                    <a:schemeClr val="bg1"/>
                  </a:solidFill>
                </a:rPr>
                <a:t>Support</a:t>
              </a:r>
            </a:p>
            <a:p>
              <a:r>
                <a:rPr lang="en-US" sz="1600" b="0">
                  <a:solidFill>
                    <a:schemeClr val="bg1"/>
                  </a:solidFill>
                </a:rPr>
                <a:t>Systems</a:t>
              </a:r>
            </a:p>
            <a:p>
              <a:r>
                <a:rPr lang="en-US" sz="1600" b="0">
                  <a:solidFill>
                    <a:schemeClr val="bg1"/>
                  </a:solidFill>
                </a:rPr>
                <a:t>- Ad hoc </a:t>
              </a:r>
            </a:p>
            <a:p>
              <a:r>
                <a:rPr lang="en-US" sz="1600" b="0">
                  <a:solidFill>
                    <a:schemeClr val="bg1"/>
                  </a:solidFill>
                </a:rPr>
                <a:t>Reports</a:t>
              </a:r>
              <a:endParaRPr lang="en-US" sz="2400" b="0">
                <a:solidFill>
                  <a:schemeClr val="bg1"/>
                </a:solidFill>
                <a:latin typeface="Times New Roman" pitchFamily="18" charset="0"/>
              </a:endParaRPr>
            </a:p>
          </p:txBody>
        </p:sp>
        <p:sp>
          <p:nvSpPr>
            <p:cNvPr id="17431" name="Text Box 26"/>
            <p:cNvSpPr txBox="1">
              <a:spLocks noChangeArrowheads="1"/>
            </p:cNvSpPr>
            <p:nvPr/>
          </p:nvSpPr>
          <p:spPr bwMode="auto">
            <a:xfrm>
              <a:off x="3273" y="2539"/>
              <a:ext cx="1013" cy="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r>
                <a:rPr lang="en-US" sz="1600" b="0">
                  <a:solidFill>
                    <a:schemeClr val="bg1"/>
                  </a:solidFill>
                </a:rPr>
                <a:t>End User</a:t>
              </a:r>
            </a:p>
            <a:p>
              <a:r>
                <a:rPr lang="en-US" sz="1600" b="0">
                  <a:solidFill>
                    <a:schemeClr val="bg1"/>
                  </a:solidFill>
                </a:rPr>
                <a:t>Computing</a:t>
              </a:r>
            </a:p>
            <a:p>
              <a:r>
                <a:rPr lang="en-US" sz="1600" b="0">
                  <a:solidFill>
                    <a:schemeClr val="bg1"/>
                  </a:solidFill>
                </a:rPr>
                <a:t>Exec Info Sys</a:t>
              </a:r>
            </a:p>
            <a:p>
              <a:r>
                <a:rPr lang="en-US" sz="1600" b="0">
                  <a:solidFill>
                    <a:schemeClr val="bg1"/>
                  </a:solidFill>
                </a:rPr>
                <a:t>Expert Systems</a:t>
              </a:r>
            </a:p>
            <a:p>
              <a:r>
                <a:rPr lang="en-US" sz="1600" b="0">
                  <a:solidFill>
                    <a:schemeClr val="bg1"/>
                  </a:solidFill>
                </a:rPr>
                <a:t>SIS</a:t>
              </a:r>
              <a:endParaRPr lang="en-US" sz="2400" b="0">
                <a:solidFill>
                  <a:schemeClr val="bg1"/>
                </a:solidFill>
                <a:latin typeface="Times New Roman" pitchFamily="18" charset="0"/>
              </a:endParaRPr>
            </a:p>
          </p:txBody>
        </p:sp>
        <p:sp>
          <p:nvSpPr>
            <p:cNvPr id="17432" name="Text Box 27"/>
            <p:cNvSpPr txBox="1">
              <a:spLocks noChangeArrowheads="1"/>
            </p:cNvSpPr>
            <p:nvPr/>
          </p:nvSpPr>
          <p:spPr bwMode="auto">
            <a:xfrm>
              <a:off x="4310" y="2903"/>
              <a:ext cx="1006" cy="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r>
                <a:rPr lang="en-US" sz="1600" b="0">
                  <a:solidFill>
                    <a:schemeClr val="bg1"/>
                  </a:solidFill>
                </a:rPr>
                <a:t>Electronic</a:t>
              </a:r>
            </a:p>
            <a:p>
              <a:r>
                <a:rPr lang="en-US" sz="1600" b="0">
                  <a:solidFill>
                    <a:schemeClr val="bg1"/>
                  </a:solidFill>
                </a:rPr>
                <a:t>Business &amp; </a:t>
              </a:r>
            </a:p>
            <a:p>
              <a:r>
                <a:rPr lang="en-US" sz="1600" b="0">
                  <a:solidFill>
                    <a:schemeClr val="bg1"/>
                  </a:solidFill>
                </a:rPr>
                <a:t>Commerce</a:t>
              </a:r>
            </a:p>
            <a:p>
              <a:r>
                <a:rPr lang="en-US" sz="1600" b="0">
                  <a:solidFill>
                    <a:schemeClr val="bg1"/>
                  </a:solidFill>
                </a:rPr>
                <a:t>-Internetworked</a:t>
              </a:r>
            </a:p>
            <a:p>
              <a:r>
                <a:rPr lang="en-US" sz="1600" b="0">
                  <a:solidFill>
                    <a:schemeClr val="bg1"/>
                  </a:solidFill>
                </a:rPr>
                <a:t>E-Business &amp;</a:t>
              </a:r>
            </a:p>
            <a:p>
              <a:r>
                <a:rPr lang="en-US" sz="1600" b="0">
                  <a:solidFill>
                    <a:schemeClr val="bg1"/>
                  </a:solidFill>
                </a:rPr>
                <a:t>Commerce</a:t>
              </a:r>
              <a:endParaRPr lang="en-US" sz="2400" b="0">
                <a:solidFill>
                  <a:schemeClr val="bg1"/>
                </a:solidFill>
                <a:latin typeface="Times New Roman" pitchFamily="18" charset="0"/>
              </a:endParaRPr>
            </a:p>
          </p:txBody>
        </p:sp>
        <p:sp>
          <p:nvSpPr>
            <p:cNvPr id="17433" name="AutoShape 28"/>
            <p:cNvSpPr>
              <a:spLocks noChangeArrowheads="1"/>
            </p:cNvSpPr>
            <p:nvPr/>
          </p:nvSpPr>
          <p:spPr bwMode="auto">
            <a:xfrm>
              <a:off x="490" y="1675"/>
              <a:ext cx="76" cy="125"/>
            </a:xfrm>
            <a:prstGeom prst="upArrow">
              <a:avLst>
                <a:gd name="adj1" fmla="val 50000"/>
                <a:gd name="adj2" fmla="val 41118"/>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34" name="AutoShape 29"/>
            <p:cNvSpPr>
              <a:spLocks noChangeArrowheads="1"/>
            </p:cNvSpPr>
            <p:nvPr/>
          </p:nvSpPr>
          <p:spPr bwMode="auto">
            <a:xfrm>
              <a:off x="1565" y="1656"/>
              <a:ext cx="85" cy="336"/>
            </a:xfrm>
            <a:prstGeom prst="upArrow">
              <a:avLst>
                <a:gd name="adj1" fmla="val 50000"/>
                <a:gd name="adj2" fmla="val 98824"/>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35" name="AutoShape 30"/>
            <p:cNvSpPr>
              <a:spLocks noChangeArrowheads="1"/>
            </p:cNvSpPr>
            <p:nvPr/>
          </p:nvSpPr>
          <p:spPr bwMode="auto">
            <a:xfrm>
              <a:off x="2611" y="1637"/>
              <a:ext cx="114" cy="586"/>
            </a:xfrm>
            <a:prstGeom prst="upArrow">
              <a:avLst>
                <a:gd name="adj1" fmla="val 50000"/>
                <a:gd name="adj2" fmla="val 128509"/>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36" name="AutoShape 31"/>
            <p:cNvSpPr>
              <a:spLocks noChangeArrowheads="1"/>
            </p:cNvSpPr>
            <p:nvPr/>
          </p:nvSpPr>
          <p:spPr bwMode="auto">
            <a:xfrm>
              <a:off x="3676" y="1618"/>
              <a:ext cx="95" cy="931"/>
            </a:xfrm>
            <a:prstGeom prst="upArrow">
              <a:avLst>
                <a:gd name="adj1" fmla="val 50000"/>
                <a:gd name="adj2" fmla="val 245000"/>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37" name="AutoShape 32"/>
            <p:cNvSpPr>
              <a:spLocks noChangeArrowheads="1"/>
            </p:cNvSpPr>
            <p:nvPr/>
          </p:nvSpPr>
          <p:spPr bwMode="auto">
            <a:xfrm>
              <a:off x="4722" y="1599"/>
              <a:ext cx="114" cy="1258"/>
            </a:xfrm>
            <a:prstGeom prst="upArrow">
              <a:avLst>
                <a:gd name="adj1" fmla="val 50000"/>
                <a:gd name="adj2" fmla="val 27587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054744"/>
      </p:ext>
    </p:extLst>
  </p:cSld>
  <p:clrMapOvr>
    <a:masterClrMapping/>
  </p:clrMapOvr>
  <p:transition>
    <p:strips/>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sz="2800"/>
              <a:t>The e-Business Enterprise</a:t>
            </a:r>
            <a:endParaRPr lang="en-US"/>
          </a:p>
        </p:txBody>
      </p:sp>
      <p:grpSp>
        <p:nvGrpSpPr>
          <p:cNvPr id="18435" name="Group 32"/>
          <p:cNvGrpSpPr>
            <a:grpSpLocks/>
          </p:cNvGrpSpPr>
          <p:nvPr/>
        </p:nvGrpSpPr>
        <p:grpSpPr bwMode="auto">
          <a:xfrm>
            <a:off x="174625" y="1008063"/>
            <a:ext cx="9245600" cy="5449887"/>
            <a:chOff x="110" y="635"/>
            <a:chExt cx="5824" cy="3433"/>
          </a:xfrm>
        </p:grpSpPr>
        <p:sp>
          <p:nvSpPr>
            <p:cNvPr id="18436" name="Rectangle 6"/>
            <p:cNvSpPr>
              <a:spLocks noChangeArrowheads="1"/>
            </p:cNvSpPr>
            <p:nvPr/>
          </p:nvSpPr>
          <p:spPr bwMode="auto">
            <a:xfrm>
              <a:off x="110" y="849"/>
              <a:ext cx="5536" cy="2819"/>
            </a:xfrm>
            <a:prstGeom prst="rect">
              <a:avLst/>
            </a:prstGeom>
            <a:solidFill>
              <a:srgbClr val="FDE3BA"/>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18437" name="Rectangle 7"/>
            <p:cNvSpPr>
              <a:spLocks noChangeArrowheads="1"/>
            </p:cNvSpPr>
            <p:nvPr/>
          </p:nvSpPr>
          <p:spPr bwMode="auto">
            <a:xfrm>
              <a:off x="510" y="1020"/>
              <a:ext cx="4792" cy="2435"/>
            </a:xfrm>
            <a:prstGeom prst="rect">
              <a:avLst/>
            </a:prstGeom>
            <a:solidFill>
              <a:srgbClr val="F6BF6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18438" name="Rectangle 8"/>
            <p:cNvSpPr>
              <a:spLocks noChangeArrowheads="1"/>
            </p:cNvSpPr>
            <p:nvPr/>
          </p:nvSpPr>
          <p:spPr bwMode="auto">
            <a:xfrm>
              <a:off x="2418" y="1863"/>
              <a:ext cx="1068" cy="769"/>
            </a:xfrm>
            <a:prstGeom prst="rect">
              <a:avLst/>
            </a:prstGeom>
            <a:gradFill rotWithShape="0">
              <a:gsLst>
                <a:gs pos="0">
                  <a:srgbClr val="ABC7FE"/>
                </a:gs>
                <a:gs pos="100000">
                  <a:srgbClr val="A2C1FE"/>
                </a:gs>
              </a:gsLst>
              <a:lin ang="54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488" tIns="44450" rIns="90488" bIns="44450" anchor="ctr"/>
            <a:lstStyle/>
            <a:p>
              <a:pPr algn="ctr">
                <a:lnSpc>
                  <a:spcPct val="90000"/>
                </a:lnSpc>
              </a:pPr>
              <a:r>
                <a:rPr lang="en-US" sz="1800">
                  <a:solidFill>
                    <a:srgbClr val="000000"/>
                  </a:solidFill>
                </a:rPr>
                <a:t>Manufacturing</a:t>
              </a:r>
            </a:p>
            <a:p>
              <a:pPr algn="ctr">
                <a:lnSpc>
                  <a:spcPct val="90000"/>
                </a:lnSpc>
              </a:pPr>
              <a:r>
                <a:rPr lang="en-US" sz="1800">
                  <a:solidFill>
                    <a:srgbClr val="000000"/>
                  </a:solidFill>
                </a:rPr>
                <a:t>and</a:t>
              </a:r>
            </a:p>
            <a:p>
              <a:pPr algn="ctr">
                <a:lnSpc>
                  <a:spcPct val="90000"/>
                </a:lnSpc>
              </a:pPr>
              <a:r>
                <a:rPr lang="en-US" sz="1800">
                  <a:solidFill>
                    <a:srgbClr val="000000"/>
                  </a:solidFill>
                </a:rPr>
                <a:t>Production</a:t>
              </a:r>
            </a:p>
          </p:txBody>
        </p:sp>
        <p:sp>
          <p:nvSpPr>
            <p:cNvPr id="18439" name="Rectangle 9"/>
            <p:cNvSpPr>
              <a:spLocks noChangeArrowheads="1"/>
            </p:cNvSpPr>
            <p:nvPr/>
          </p:nvSpPr>
          <p:spPr bwMode="auto">
            <a:xfrm>
              <a:off x="654" y="1862"/>
              <a:ext cx="1046" cy="769"/>
            </a:xfrm>
            <a:prstGeom prst="rect">
              <a:avLst/>
            </a:prstGeom>
            <a:gradFill rotWithShape="0">
              <a:gsLst>
                <a:gs pos="0">
                  <a:srgbClr val="FCFEC0"/>
                </a:gs>
                <a:gs pos="100000">
                  <a:srgbClr val="FCFEB9"/>
                </a:gs>
              </a:gsLst>
              <a:lin ang="54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488" tIns="44450" rIns="90488" bIns="44450" anchor="ctr"/>
            <a:lstStyle/>
            <a:p>
              <a:pPr algn="ctr">
                <a:lnSpc>
                  <a:spcPct val="90000"/>
                </a:lnSpc>
              </a:pPr>
              <a:r>
                <a:rPr lang="en-US" sz="1800">
                  <a:solidFill>
                    <a:srgbClr val="000000"/>
                  </a:solidFill>
                </a:rPr>
                <a:t>Engineering &amp;</a:t>
              </a:r>
            </a:p>
            <a:p>
              <a:pPr algn="ctr">
                <a:lnSpc>
                  <a:spcPct val="90000"/>
                </a:lnSpc>
              </a:pPr>
              <a:r>
                <a:rPr lang="en-US" sz="1800">
                  <a:solidFill>
                    <a:srgbClr val="000000"/>
                  </a:solidFill>
                </a:rPr>
                <a:t>Research</a:t>
              </a:r>
            </a:p>
          </p:txBody>
        </p:sp>
        <p:sp>
          <p:nvSpPr>
            <p:cNvPr id="18440" name="Rectangle 10"/>
            <p:cNvSpPr>
              <a:spLocks noChangeArrowheads="1"/>
            </p:cNvSpPr>
            <p:nvPr/>
          </p:nvSpPr>
          <p:spPr bwMode="auto">
            <a:xfrm>
              <a:off x="4056" y="1862"/>
              <a:ext cx="1062" cy="769"/>
            </a:xfrm>
            <a:prstGeom prst="rect">
              <a:avLst/>
            </a:prstGeom>
            <a:gradFill rotWithShape="0">
              <a:gsLst>
                <a:gs pos="0">
                  <a:srgbClr val="ACF36F"/>
                </a:gs>
                <a:gs pos="100000">
                  <a:srgbClr val="A3F25F"/>
                </a:gs>
              </a:gsLst>
              <a:lin ang="54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488" tIns="44450" rIns="90488" bIns="44450" anchor="ctr"/>
            <a:lstStyle/>
            <a:p>
              <a:pPr algn="ctr">
                <a:lnSpc>
                  <a:spcPct val="90000"/>
                </a:lnSpc>
              </a:pPr>
              <a:r>
                <a:rPr lang="en-US" sz="1800">
                  <a:solidFill>
                    <a:srgbClr val="000000"/>
                  </a:solidFill>
                </a:rPr>
                <a:t>Accounting,</a:t>
              </a:r>
            </a:p>
            <a:p>
              <a:pPr algn="ctr">
                <a:lnSpc>
                  <a:spcPct val="90000"/>
                </a:lnSpc>
              </a:pPr>
              <a:r>
                <a:rPr lang="en-US" sz="1800">
                  <a:solidFill>
                    <a:srgbClr val="000000"/>
                  </a:solidFill>
                </a:rPr>
                <a:t>and Finance</a:t>
              </a:r>
            </a:p>
          </p:txBody>
        </p:sp>
        <p:sp>
          <p:nvSpPr>
            <p:cNvPr id="18441" name="Rectangle 11"/>
            <p:cNvSpPr>
              <a:spLocks noChangeArrowheads="1"/>
            </p:cNvSpPr>
            <p:nvPr/>
          </p:nvSpPr>
          <p:spPr bwMode="auto">
            <a:xfrm>
              <a:off x="1326" y="849"/>
              <a:ext cx="2794" cy="212"/>
            </a:xfrm>
            <a:prstGeom prst="rect">
              <a:avLst/>
            </a:prstGeom>
            <a:noFill/>
            <a:ln>
              <a:noFill/>
            </a:ln>
            <a:effectLst/>
            <a:extLst>
              <a:ext uri="{909E8E84-426E-40DD-AFC4-6F175D3DCCD1}">
                <a14:hiddenFill xmlns:a14="http://schemas.microsoft.com/office/drawing/2010/main">
                  <a:gradFill rotWithShape="0">
                    <a:gsLst>
                      <a:gs pos="0">
                        <a:srgbClr val="1A1A1A"/>
                      </a:gs>
                      <a:gs pos="100000">
                        <a:srgbClr val="000000"/>
                      </a:gs>
                    </a:gsLst>
                    <a:lin ang="5400000" scaled="1"/>
                  </a:gra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488" tIns="44450" rIns="90488" bIns="44450">
              <a:spAutoFit/>
            </a:bodyPr>
            <a:lstStyle/>
            <a:p>
              <a:pPr algn="ctr">
                <a:lnSpc>
                  <a:spcPct val="90000"/>
                </a:lnSpc>
              </a:pPr>
              <a:r>
                <a:rPr lang="en-US" sz="1800">
                  <a:solidFill>
                    <a:srgbClr val="000000"/>
                  </a:solidFill>
                </a:rPr>
                <a:t>Suppliers and Other Business Partners</a:t>
              </a:r>
            </a:p>
          </p:txBody>
        </p:sp>
        <p:sp>
          <p:nvSpPr>
            <p:cNvPr id="18442" name="Rectangle 12"/>
            <p:cNvSpPr>
              <a:spLocks noChangeArrowheads="1"/>
            </p:cNvSpPr>
            <p:nvPr/>
          </p:nvSpPr>
          <p:spPr bwMode="auto">
            <a:xfrm>
              <a:off x="798" y="1233"/>
              <a:ext cx="4240" cy="350"/>
            </a:xfrm>
            <a:prstGeom prst="rect">
              <a:avLst/>
            </a:prstGeom>
            <a:gradFill rotWithShape="0">
              <a:gsLst>
                <a:gs pos="0">
                  <a:srgbClr val="E6C5FF"/>
                </a:gs>
                <a:gs pos="100000">
                  <a:srgbClr val="E3BEFF"/>
                </a:gs>
              </a:gsLst>
              <a:lin ang="54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488" tIns="44450" rIns="90488" bIns="44450" anchor="ctr"/>
            <a:lstStyle/>
            <a:p>
              <a:pPr algn="ctr">
                <a:lnSpc>
                  <a:spcPct val="90000"/>
                </a:lnSpc>
              </a:pPr>
              <a:r>
                <a:rPr lang="en-US" sz="1800">
                  <a:solidFill>
                    <a:srgbClr val="000000"/>
                  </a:solidFill>
                </a:rPr>
                <a:t>Supply Chain Management</a:t>
              </a:r>
            </a:p>
            <a:p>
              <a:pPr algn="ctr">
                <a:lnSpc>
                  <a:spcPct val="90000"/>
                </a:lnSpc>
              </a:pPr>
              <a:r>
                <a:rPr lang="en-US" sz="1800">
                  <a:solidFill>
                    <a:srgbClr val="000000"/>
                  </a:solidFill>
                </a:rPr>
                <a:t>Procurement, Distribution, and Logistics</a:t>
              </a:r>
            </a:p>
          </p:txBody>
        </p:sp>
        <p:sp>
          <p:nvSpPr>
            <p:cNvPr id="18443" name="Rectangle 13"/>
            <p:cNvSpPr>
              <a:spLocks noChangeArrowheads="1"/>
            </p:cNvSpPr>
            <p:nvPr/>
          </p:nvSpPr>
          <p:spPr bwMode="auto">
            <a:xfrm>
              <a:off x="758" y="3003"/>
              <a:ext cx="4240" cy="350"/>
            </a:xfrm>
            <a:prstGeom prst="rect">
              <a:avLst/>
            </a:prstGeom>
            <a:gradFill rotWithShape="0">
              <a:gsLst>
                <a:gs pos="0">
                  <a:srgbClr val="FCD69A"/>
                </a:gs>
                <a:gs pos="100000">
                  <a:srgbClr val="FCD18F"/>
                </a:gs>
              </a:gsLst>
              <a:lin ang="54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488" tIns="44450" rIns="90488" bIns="44450" anchor="ctr"/>
            <a:lstStyle/>
            <a:p>
              <a:pPr algn="ctr">
                <a:lnSpc>
                  <a:spcPct val="90000"/>
                </a:lnSpc>
              </a:pPr>
              <a:r>
                <a:rPr lang="en-US" sz="1800">
                  <a:solidFill>
                    <a:srgbClr val="000000"/>
                  </a:solidFill>
                </a:rPr>
                <a:t>Customer Relationship Management</a:t>
              </a:r>
            </a:p>
            <a:p>
              <a:pPr algn="ctr">
                <a:lnSpc>
                  <a:spcPct val="90000"/>
                </a:lnSpc>
              </a:pPr>
              <a:r>
                <a:rPr lang="en-US" sz="1800">
                  <a:solidFill>
                    <a:srgbClr val="000000"/>
                  </a:solidFill>
                </a:rPr>
                <a:t>Marketing          Sales         Customer Service</a:t>
              </a:r>
            </a:p>
          </p:txBody>
        </p:sp>
        <p:sp>
          <p:nvSpPr>
            <p:cNvPr id="18444" name="Line 14"/>
            <p:cNvSpPr>
              <a:spLocks noChangeShapeType="1"/>
            </p:cNvSpPr>
            <p:nvPr/>
          </p:nvSpPr>
          <p:spPr bwMode="auto">
            <a:xfrm flipH="1">
              <a:off x="2286" y="3369"/>
              <a:ext cx="192" cy="47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18445" name="Line 15"/>
            <p:cNvSpPr>
              <a:spLocks noChangeShapeType="1"/>
            </p:cNvSpPr>
            <p:nvPr/>
          </p:nvSpPr>
          <p:spPr bwMode="auto">
            <a:xfrm flipH="1" flipV="1">
              <a:off x="2862" y="1575"/>
              <a:ext cx="16" cy="332"/>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18446" name="Line 16"/>
            <p:cNvSpPr>
              <a:spLocks noChangeShapeType="1"/>
            </p:cNvSpPr>
            <p:nvPr/>
          </p:nvSpPr>
          <p:spPr bwMode="auto">
            <a:xfrm flipV="1">
              <a:off x="2869" y="2572"/>
              <a:ext cx="0" cy="476"/>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18447" name="Rectangle 17"/>
            <p:cNvSpPr>
              <a:spLocks noChangeArrowheads="1"/>
            </p:cNvSpPr>
            <p:nvPr/>
          </p:nvSpPr>
          <p:spPr bwMode="auto">
            <a:xfrm>
              <a:off x="1230" y="3839"/>
              <a:ext cx="2839" cy="229"/>
            </a:xfrm>
            <a:prstGeom prst="rect">
              <a:avLst/>
            </a:prstGeom>
            <a:solidFill>
              <a:srgbClr val="FDE3B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90488" tIns="44450" rIns="90488" bIns="44450">
              <a:spAutoFit/>
            </a:bodyPr>
            <a:lstStyle/>
            <a:p>
              <a:pPr algn="ctr"/>
              <a:r>
                <a:rPr lang="en-US" sz="1800"/>
                <a:t>Consumer and Business Customers</a:t>
              </a:r>
              <a:endParaRPr lang="en-US" b="0">
                <a:latin typeface="Times New Roman" pitchFamily="18" charset="0"/>
              </a:endParaRPr>
            </a:p>
          </p:txBody>
        </p:sp>
        <p:sp>
          <p:nvSpPr>
            <p:cNvPr id="18448" name="Rectangle 18"/>
            <p:cNvSpPr>
              <a:spLocks noChangeArrowheads="1"/>
            </p:cNvSpPr>
            <p:nvPr/>
          </p:nvSpPr>
          <p:spPr bwMode="auto">
            <a:xfrm>
              <a:off x="4398" y="842"/>
              <a:ext cx="1536" cy="411"/>
            </a:xfrm>
            <a:prstGeom prst="rect">
              <a:avLst/>
            </a:prstGeom>
            <a:noFill/>
            <a:ln>
              <a:noFill/>
            </a:ln>
            <a:effectLst/>
            <a:extLst>
              <a:ext uri="{909E8E84-426E-40DD-AFC4-6F175D3DCCD1}">
                <a14:hiddenFill xmlns:a14="http://schemas.microsoft.com/office/drawing/2010/main">
                  <a:gradFill rotWithShape="0">
                    <a:gsLst>
                      <a:gs pos="0">
                        <a:srgbClr val="1A1A1A"/>
                      </a:gs>
                      <a:gs pos="100000">
                        <a:srgbClr val="000000"/>
                      </a:gs>
                    </a:gsLst>
                    <a:lin ang="5400000" scaled="1"/>
                  </a:gra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90488" tIns="44450" rIns="90488" bIns="44450">
              <a:spAutoFit/>
            </a:bodyPr>
            <a:lstStyle/>
            <a:p>
              <a:pPr>
                <a:lnSpc>
                  <a:spcPct val="85000"/>
                </a:lnSpc>
                <a:spcBef>
                  <a:spcPct val="35000"/>
                </a:spcBef>
              </a:pPr>
              <a:r>
                <a:rPr lang="en-US" sz="1800"/>
                <a:t>Company</a:t>
              </a:r>
            </a:p>
            <a:p>
              <a:pPr>
                <a:lnSpc>
                  <a:spcPct val="85000"/>
                </a:lnSpc>
                <a:spcBef>
                  <a:spcPct val="35000"/>
                </a:spcBef>
              </a:pPr>
              <a:r>
                <a:rPr lang="en-US" sz="1800"/>
                <a:t>Boundary</a:t>
              </a:r>
            </a:p>
          </p:txBody>
        </p:sp>
        <p:sp>
          <p:nvSpPr>
            <p:cNvPr id="18449" name="Line 19"/>
            <p:cNvSpPr>
              <a:spLocks noChangeShapeType="1"/>
            </p:cNvSpPr>
            <p:nvPr/>
          </p:nvSpPr>
          <p:spPr bwMode="auto">
            <a:xfrm flipV="1">
              <a:off x="2862" y="1020"/>
              <a:ext cx="0" cy="213"/>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18450" name="Line 20"/>
            <p:cNvSpPr>
              <a:spLocks noChangeShapeType="1"/>
            </p:cNvSpPr>
            <p:nvPr/>
          </p:nvSpPr>
          <p:spPr bwMode="auto">
            <a:xfrm flipH="1" flipV="1">
              <a:off x="3726" y="1020"/>
              <a:ext cx="192" cy="213"/>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18451" name="Line 21"/>
            <p:cNvSpPr>
              <a:spLocks noChangeShapeType="1"/>
            </p:cNvSpPr>
            <p:nvPr/>
          </p:nvSpPr>
          <p:spPr bwMode="auto">
            <a:xfrm flipV="1">
              <a:off x="1710" y="1020"/>
              <a:ext cx="192" cy="213"/>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18452" name="Line 22"/>
            <p:cNvSpPr>
              <a:spLocks noChangeShapeType="1"/>
            </p:cNvSpPr>
            <p:nvPr/>
          </p:nvSpPr>
          <p:spPr bwMode="auto">
            <a:xfrm>
              <a:off x="3342" y="3369"/>
              <a:ext cx="288" cy="47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18453" name="Line 23"/>
            <p:cNvSpPr>
              <a:spLocks noChangeShapeType="1"/>
            </p:cNvSpPr>
            <p:nvPr/>
          </p:nvSpPr>
          <p:spPr bwMode="auto">
            <a:xfrm flipH="1" flipV="1">
              <a:off x="1710" y="2258"/>
              <a:ext cx="672"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18454" name="Line 24"/>
            <p:cNvSpPr>
              <a:spLocks noChangeShapeType="1"/>
            </p:cNvSpPr>
            <p:nvPr/>
          </p:nvSpPr>
          <p:spPr bwMode="auto">
            <a:xfrm flipV="1">
              <a:off x="3534" y="2258"/>
              <a:ext cx="480"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18455" name="Rectangle 25"/>
            <p:cNvSpPr>
              <a:spLocks noChangeArrowheads="1"/>
            </p:cNvSpPr>
            <p:nvPr/>
          </p:nvSpPr>
          <p:spPr bwMode="auto">
            <a:xfrm>
              <a:off x="3198" y="2729"/>
              <a:ext cx="722" cy="229"/>
            </a:xfrm>
            <a:prstGeom prst="rect">
              <a:avLst/>
            </a:prstGeom>
            <a:noFill/>
            <a:ln>
              <a:noFill/>
            </a:ln>
            <a:effectLst/>
            <a:extLst>
              <a:ext uri="{909E8E84-426E-40DD-AFC4-6F175D3DCCD1}">
                <a14:hiddenFill xmlns:a14="http://schemas.microsoft.com/office/drawing/2010/main">
                  <a:gradFill rotWithShape="0">
                    <a:gsLst>
                      <a:gs pos="0">
                        <a:srgbClr val="1A1A1A"/>
                      </a:gs>
                      <a:gs pos="100000">
                        <a:srgbClr val="000000"/>
                      </a:gs>
                    </a:gsLst>
                    <a:lin ang="5400000" scaled="1"/>
                  </a:gra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488" tIns="44450" rIns="90488" bIns="44450">
              <a:spAutoFit/>
            </a:bodyPr>
            <a:lstStyle/>
            <a:p>
              <a:r>
                <a:rPr lang="en-US" sz="1800">
                  <a:solidFill>
                    <a:schemeClr val="bg2"/>
                  </a:solidFill>
                </a:rPr>
                <a:t>Intranets</a:t>
              </a:r>
              <a:endParaRPr lang="en-US" sz="1800"/>
            </a:p>
          </p:txBody>
        </p:sp>
        <p:sp>
          <p:nvSpPr>
            <p:cNvPr id="18456" name="Rectangle 26"/>
            <p:cNvSpPr>
              <a:spLocks noChangeArrowheads="1"/>
            </p:cNvSpPr>
            <p:nvPr/>
          </p:nvSpPr>
          <p:spPr bwMode="auto">
            <a:xfrm>
              <a:off x="2478" y="635"/>
              <a:ext cx="938" cy="229"/>
            </a:xfrm>
            <a:prstGeom prst="rect">
              <a:avLst/>
            </a:prstGeom>
            <a:noFill/>
            <a:ln>
              <a:noFill/>
            </a:ln>
            <a:effectLst/>
            <a:extLst>
              <a:ext uri="{909E8E84-426E-40DD-AFC4-6F175D3DCCD1}">
                <a14:hiddenFill xmlns:a14="http://schemas.microsoft.com/office/drawing/2010/main">
                  <a:gradFill rotWithShape="0">
                    <a:gsLst>
                      <a:gs pos="0">
                        <a:srgbClr val="1A1A1A"/>
                      </a:gs>
                      <a:gs pos="100000">
                        <a:srgbClr val="000000"/>
                      </a:gs>
                    </a:gsLst>
                    <a:lin ang="5400000" scaled="1"/>
                  </a:gra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488" tIns="44450" rIns="90488" bIns="44450">
              <a:spAutoFit/>
            </a:bodyPr>
            <a:lstStyle/>
            <a:p>
              <a:r>
                <a:rPr lang="en-US" sz="1800"/>
                <a:t>The Internet</a:t>
              </a:r>
            </a:p>
          </p:txBody>
        </p:sp>
        <p:sp>
          <p:nvSpPr>
            <p:cNvPr id="18457" name="Text Box 29"/>
            <p:cNvSpPr txBox="1">
              <a:spLocks noChangeArrowheads="1"/>
            </p:cNvSpPr>
            <p:nvPr/>
          </p:nvSpPr>
          <p:spPr bwMode="auto">
            <a:xfrm>
              <a:off x="945" y="3462"/>
              <a:ext cx="7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r>
                <a:rPr lang="en-US" sz="1800">
                  <a:solidFill>
                    <a:srgbClr val="000000"/>
                  </a:solidFill>
                </a:rPr>
                <a:t>Extranets</a:t>
              </a:r>
              <a:endParaRPr lang="en-US" sz="2400" b="0">
                <a:latin typeface="Times New Roman" pitchFamily="18" charset="0"/>
              </a:endParaRPr>
            </a:p>
          </p:txBody>
        </p:sp>
        <p:sp>
          <p:nvSpPr>
            <p:cNvPr id="18458" name="Text Box 30"/>
            <p:cNvSpPr txBox="1">
              <a:spLocks noChangeArrowheads="1"/>
            </p:cNvSpPr>
            <p:nvPr/>
          </p:nvSpPr>
          <p:spPr bwMode="auto">
            <a:xfrm rot="-5400000">
              <a:off x="-24" y="1858"/>
              <a:ext cx="7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r>
                <a:rPr lang="en-US" sz="1800">
                  <a:solidFill>
                    <a:srgbClr val="000000"/>
                  </a:solidFill>
                </a:rPr>
                <a:t>Extranets</a:t>
              </a:r>
              <a:endParaRPr lang="en-US" sz="2400" b="0">
                <a:latin typeface="Times New Roman" pitchFamily="18" charset="0"/>
              </a:endParaRPr>
            </a:p>
          </p:txBody>
        </p:sp>
      </p:grpSp>
    </p:spTree>
    <p:extLst>
      <p:ext uri="{BB962C8B-B14F-4D97-AF65-F5344CB8AC3E}">
        <p14:creationId xmlns:p14="http://schemas.microsoft.com/office/powerpoint/2010/main" val="2618416837"/>
      </p:ext>
    </p:extLst>
  </p:cSld>
  <p:clrMapOvr>
    <a:masterClrMapping/>
  </p:clrMapOvr>
  <p:transition>
    <p:strips/>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a:t>Why Information System</a:t>
            </a:r>
          </a:p>
        </p:txBody>
      </p:sp>
      <p:sp>
        <p:nvSpPr>
          <p:cNvPr id="3" name="Content Placeholder 2"/>
          <p:cNvSpPr>
            <a:spLocks noGrp="1"/>
          </p:cNvSpPr>
          <p:nvPr>
            <p:ph idx="1"/>
          </p:nvPr>
        </p:nvSpPr>
        <p:spPr/>
        <p:txBody>
          <a:bodyPr rtlCol="0">
            <a:normAutofit lnSpcReduction="10000"/>
          </a:bodyPr>
          <a:lstStyle/>
          <a:p>
            <a:pPr marL="0" indent="0" algn="ctr" fontAlgn="auto">
              <a:spcAft>
                <a:spcPts val="0"/>
              </a:spcAft>
              <a:buFont typeface="Arial" pitchFamily="34" charset="0"/>
              <a:buNone/>
              <a:defRPr/>
            </a:pPr>
            <a:r>
              <a:rPr lang="en-US" b="1" u="sng" dirty="0"/>
              <a:t>The competitive Business Environment and the Emerging digital firm</a:t>
            </a:r>
          </a:p>
          <a:p>
            <a:pPr fontAlgn="auto">
              <a:spcAft>
                <a:spcPts val="0"/>
              </a:spcAft>
              <a:defRPr/>
            </a:pPr>
            <a:r>
              <a:rPr lang="en-US" dirty="0"/>
              <a:t>Emergence and strengthening of the global economy</a:t>
            </a:r>
          </a:p>
          <a:p>
            <a:pPr fontAlgn="auto">
              <a:spcAft>
                <a:spcPts val="0"/>
              </a:spcAft>
              <a:defRPr/>
            </a:pPr>
            <a:r>
              <a:rPr lang="en-US" dirty="0"/>
              <a:t>Formation of industrial economy into knowledge and information service economies.</a:t>
            </a:r>
          </a:p>
          <a:p>
            <a:pPr fontAlgn="auto">
              <a:spcAft>
                <a:spcPts val="0"/>
              </a:spcAft>
              <a:defRPr/>
            </a:pPr>
            <a:r>
              <a:rPr lang="en-US" dirty="0"/>
              <a:t>Transformation of business enterprise</a:t>
            </a:r>
          </a:p>
          <a:p>
            <a:pPr fontAlgn="auto">
              <a:spcAft>
                <a:spcPts val="0"/>
              </a:spcAft>
              <a:defRPr/>
            </a:pPr>
            <a:r>
              <a:rPr lang="en-US" dirty="0"/>
              <a:t>Emergence of digital firm.</a:t>
            </a:r>
          </a:p>
          <a:p>
            <a:pPr fontAlgn="auto">
              <a:spcAft>
                <a:spcPts val="0"/>
              </a:spcAft>
              <a:defRPr/>
            </a:pPr>
            <a:endParaRPr lang="en-US" dirty="0"/>
          </a:p>
        </p:txBody>
      </p:sp>
    </p:spTree>
    <p:extLst>
      <p:ext uri="{BB962C8B-B14F-4D97-AF65-F5344CB8AC3E}">
        <p14:creationId xmlns:p14="http://schemas.microsoft.com/office/powerpoint/2010/main" val="1652926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t>Emergence of global economy</a:t>
            </a:r>
          </a:p>
        </p:txBody>
      </p:sp>
      <p:sp>
        <p:nvSpPr>
          <p:cNvPr id="3" name="Content Placeholder 2"/>
          <p:cNvSpPr>
            <a:spLocks noGrp="1"/>
          </p:cNvSpPr>
          <p:nvPr>
            <p:ph idx="1"/>
          </p:nvPr>
        </p:nvSpPr>
        <p:spPr/>
        <p:txBody>
          <a:bodyPr rtlCol="0">
            <a:normAutofit/>
          </a:bodyPr>
          <a:lstStyle/>
          <a:p>
            <a:pPr fontAlgn="auto">
              <a:spcAft>
                <a:spcPts val="0"/>
              </a:spcAft>
              <a:defRPr/>
            </a:pPr>
            <a:r>
              <a:rPr lang="en-US" dirty="0"/>
              <a:t>The success of firms today and in future depends on their ability to operate globally.</a:t>
            </a:r>
          </a:p>
          <a:p>
            <a:pPr fontAlgn="auto">
              <a:spcAft>
                <a:spcPts val="0"/>
              </a:spcAft>
              <a:defRPr/>
            </a:pPr>
            <a:endParaRPr lang="en-US" dirty="0"/>
          </a:p>
          <a:p>
            <a:pPr fontAlgn="auto">
              <a:spcAft>
                <a:spcPts val="0"/>
              </a:spcAft>
              <a:defRPr/>
            </a:pPr>
            <a:r>
              <a:rPr lang="en-US" dirty="0"/>
              <a:t>IS provide communication and analytic power that firm need to operate globally.</a:t>
            </a:r>
          </a:p>
          <a:p>
            <a:pPr marL="0" indent="0" fontAlgn="auto">
              <a:spcAft>
                <a:spcPts val="0"/>
              </a:spcAft>
              <a:buFont typeface="Arial" pitchFamily="34" charset="0"/>
              <a:buNone/>
              <a:defRPr/>
            </a:pPr>
            <a:endParaRPr lang="en-US" dirty="0"/>
          </a:p>
          <a:p>
            <a:pPr fontAlgn="auto">
              <a:spcAft>
                <a:spcPts val="0"/>
              </a:spcAft>
              <a:defRPr/>
            </a:pPr>
            <a:r>
              <a:rPr lang="en-US" dirty="0"/>
              <a:t>IT and globalization bring new threats to domestic business</a:t>
            </a:r>
          </a:p>
        </p:txBody>
      </p:sp>
    </p:spTree>
    <p:extLst>
      <p:ext uri="{BB962C8B-B14F-4D97-AF65-F5344CB8AC3E}">
        <p14:creationId xmlns:p14="http://schemas.microsoft.com/office/powerpoint/2010/main" val="1738395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dirty="0"/>
              <a:t>Transformation of industrial Economies</a:t>
            </a:r>
          </a:p>
        </p:txBody>
      </p:sp>
      <p:sp>
        <p:nvSpPr>
          <p:cNvPr id="5123" name="Content Placeholder 2"/>
          <p:cNvSpPr>
            <a:spLocks noGrp="1"/>
          </p:cNvSpPr>
          <p:nvPr>
            <p:ph idx="1"/>
          </p:nvPr>
        </p:nvSpPr>
        <p:spPr/>
        <p:txBody>
          <a:bodyPr/>
          <a:lstStyle/>
          <a:p>
            <a:r>
              <a:rPr lang="en-US"/>
              <a:t>Industrial economies has been transformed in to knowledge and information based economies.</a:t>
            </a:r>
          </a:p>
          <a:p>
            <a:r>
              <a:rPr lang="en-US"/>
              <a:t>Knowledge and information are becoming the foundation for many new services.</a:t>
            </a:r>
          </a:p>
          <a:p>
            <a:r>
              <a:rPr lang="en-US"/>
              <a:t>Knowledge intense products</a:t>
            </a:r>
          </a:p>
          <a:p>
            <a:endParaRPr lang="en-US"/>
          </a:p>
          <a:p>
            <a:endParaRPr lang="en-US"/>
          </a:p>
          <a:p>
            <a:endParaRPr lang="en-US"/>
          </a:p>
          <a:p>
            <a:endParaRPr lang="en-US"/>
          </a:p>
          <a:p>
            <a:endParaRPr lang="en-US"/>
          </a:p>
          <a:p>
            <a:endParaRPr lang="en-US"/>
          </a:p>
          <a:p>
            <a:endParaRPr lang="en-US"/>
          </a:p>
          <a:p>
            <a:endParaRPr lang="en-US"/>
          </a:p>
        </p:txBody>
      </p:sp>
    </p:spTree>
    <p:extLst>
      <p:ext uri="{BB962C8B-B14F-4D97-AF65-F5344CB8AC3E}">
        <p14:creationId xmlns:p14="http://schemas.microsoft.com/office/powerpoint/2010/main" val="3047766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dirty="0"/>
              <a:t>Transformation of the business enterprise</a:t>
            </a:r>
          </a:p>
        </p:txBody>
      </p:sp>
      <p:sp>
        <p:nvSpPr>
          <p:cNvPr id="3" name="Content Placeholder 2"/>
          <p:cNvSpPr>
            <a:spLocks noGrp="1"/>
          </p:cNvSpPr>
          <p:nvPr>
            <p:ph idx="1"/>
          </p:nvPr>
        </p:nvSpPr>
        <p:spPr/>
        <p:txBody>
          <a:bodyPr rtlCol="0">
            <a:normAutofit/>
          </a:bodyPr>
          <a:lstStyle/>
          <a:p>
            <a:pPr fontAlgn="auto">
              <a:spcAft>
                <a:spcPts val="0"/>
              </a:spcAft>
              <a:defRPr/>
            </a:pPr>
            <a:r>
              <a:rPr lang="en-US" dirty="0"/>
              <a:t>New style of business firm is</a:t>
            </a:r>
          </a:p>
          <a:p>
            <a:pPr lvl="1" fontAlgn="auto">
              <a:spcAft>
                <a:spcPts val="0"/>
              </a:spcAft>
              <a:defRPr/>
            </a:pPr>
            <a:r>
              <a:rPr lang="en-US" dirty="0"/>
              <a:t>Less hierarchical</a:t>
            </a:r>
          </a:p>
          <a:p>
            <a:pPr lvl="1" fontAlgn="auto">
              <a:spcAft>
                <a:spcPts val="0"/>
              </a:spcAft>
              <a:defRPr/>
            </a:pPr>
            <a:r>
              <a:rPr lang="en-US" dirty="0"/>
              <a:t>Decentralized</a:t>
            </a:r>
          </a:p>
          <a:p>
            <a:pPr lvl="1" fontAlgn="auto">
              <a:spcAft>
                <a:spcPts val="0"/>
              </a:spcAft>
              <a:defRPr/>
            </a:pPr>
            <a:r>
              <a:rPr lang="en-US" dirty="0"/>
              <a:t>Flexible arrangements of generalists</a:t>
            </a:r>
          </a:p>
          <a:p>
            <a:pPr fontAlgn="auto">
              <a:spcAft>
                <a:spcPts val="0"/>
              </a:spcAft>
              <a:defRPr/>
            </a:pPr>
            <a:r>
              <a:rPr lang="en-US" dirty="0"/>
              <a:t>New managers rely on </a:t>
            </a:r>
          </a:p>
          <a:p>
            <a:pPr lvl="1" fontAlgn="auto">
              <a:spcAft>
                <a:spcPts val="0"/>
              </a:spcAft>
              <a:defRPr/>
            </a:pPr>
            <a:r>
              <a:rPr lang="en-US" dirty="0"/>
              <a:t>Flexible teams</a:t>
            </a:r>
          </a:p>
          <a:p>
            <a:pPr lvl="1" fontAlgn="auto">
              <a:spcAft>
                <a:spcPts val="0"/>
              </a:spcAft>
              <a:defRPr/>
            </a:pPr>
            <a:r>
              <a:rPr lang="en-US" dirty="0"/>
              <a:t>Informal commitments and networks</a:t>
            </a:r>
          </a:p>
          <a:p>
            <a:pPr lvl="1" fontAlgn="auto">
              <a:spcAft>
                <a:spcPts val="0"/>
              </a:spcAft>
              <a:defRPr/>
            </a:pPr>
            <a:r>
              <a:rPr lang="en-US" dirty="0"/>
              <a:t>Customer orientation</a:t>
            </a:r>
          </a:p>
          <a:p>
            <a:pPr lvl="1" fontAlgn="auto">
              <a:spcAft>
                <a:spcPts val="0"/>
              </a:spcAft>
              <a:defRPr/>
            </a:pPr>
            <a:endParaRPr lang="en-US" dirty="0"/>
          </a:p>
          <a:p>
            <a:pPr lvl="1" fontAlgn="auto">
              <a:spcAft>
                <a:spcPts val="0"/>
              </a:spcAft>
              <a:defRPr/>
            </a:pPr>
            <a:endParaRPr lang="en-US" dirty="0"/>
          </a:p>
          <a:p>
            <a:pPr fontAlgn="auto">
              <a:spcAft>
                <a:spcPts val="0"/>
              </a:spcAft>
              <a:defRPr/>
            </a:pPr>
            <a:endParaRPr lang="en-US" dirty="0"/>
          </a:p>
          <a:p>
            <a:pPr marL="457200" lvl="1" indent="0" fontAlgn="auto">
              <a:spcAft>
                <a:spcPts val="0"/>
              </a:spcAft>
              <a:buFont typeface="Arial" pitchFamily="34" charset="0"/>
              <a:buNone/>
              <a:defRPr/>
            </a:pPr>
            <a:endParaRPr lang="en-US" dirty="0"/>
          </a:p>
        </p:txBody>
      </p:sp>
    </p:spTree>
    <p:extLst>
      <p:ext uri="{BB962C8B-B14F-4D97-AF65-F5344CB8AC3E}">
        <p14:creationId xmlns:p14="http://schemas.microsoft.com/office/powerpoint/2010/main" val="1906023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dirty="0"/>
              <a:t>The emerging digital firm</a:t>
            </a:r>
            <a:br>
              <a:rPr lang="en-US" dirty="0"/>
            </a:br>
            <a:endParaRPr lang="en-US" dirty="0"/>
          </a:p>
        </p:txBody>
      </p:sp>
      <p:sp>
        <p:nvSpPr>
          <p:cNvPr id="7171" name="Content Placeholder 2"/>
          <p:cNvSpPr>
            <a:spLocks noGrp="1"/>
          </p:cNvSpPr>
          <p:nvPr>
            <p:ph idx="1"/>
          </p:nvPr>
        </p:nvSpPr>
        <p:spPr/>
        <p:txBody>
          <a:bodyPr/>
          <a:lstStyle/>
          <a:p>
            <a:r>
              <a:rPr lang="en-US"/>
              <a:t>Digital firm: </a:t>
            </a:r>
            <a:r>
              <a:rPr lang="en-US" sz="2800"/>
              <a:t>All significant business processes and relationship with customers, suppliers, and employees are digitally enabled, and key corporate assets are managed through digital means.</a:t>
            </a:r>
          </a:p>
          <a:p>
            <a:r>
              <a:rPr lang="en-US" sz="2800"/>
              <a:t>major systems of digital firms include</a:t>
            </a:r>
          </a:p>
          <a:p>
            <a:pPr lvl="1"/>
            <a:r>
              <a:rPr lang="en-US" sz="2400"/>
              <a:t>Supply chain management</a:t>
            </a:r>
          </a:p>
          <a:p>
            <a:pPr lvl="1"/>
            <a:r>
              <a:rPr lang="en-US" sz="2400"/>
              <a:t>Customer relationship management</a:t>
            </a:r>
          </a:p>
          <a:p>
            <a:pPr lvl="1"/>
            <a:r>
              <a:rPr lang="en-US" sz="2400"/>
              <a:t>Enterprise system</a:t>
            </a:r>
          </a:p>
          <a:p>
            <a:pPr lvl="1"/>
            <a:r>
              <a:rPr lang="en-US" sz="2400"/>
              <a:t>Knowledge management system</a:t>
            </a:r>
          </a:p>
        </p:txBody>
      </p:sp>
    </p:spTree>
    <p:extLst>
      <p:ext uri="{BB962C8B-B14F-4D97-AF65-F5344CB8AC3E}">
        <p14:creationId xmlns:p14="http://schemas.microsoft.com/office/powerpoint/2010/main" val="25537099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762000" y="381000"/>
            <a:ext cx="7772400" cy="838200"/>
          </a:xfrm>
        </p:spPr>
        <p:txBody>
          <a:bodyPr/>
          <a:lstStyle/>
          <a:p>
            <a:pPr eaLnBrk="1" hangingPunct="1"/>
            <a:br>
              <a:rPr lang="en-GB" sz="1400" b="1" dirty="0"/>
            </a:br>
            <a:r>
              <a:rPr lang="en-GB" sz="2800" dirty="0"/>
              <a:t> Contemporary approaches to information systems</a:t>
            </a:r>
            <a:endParaRPr lang="en-GB" sz="2800" b="1" dirty="0"/>
          </a:p>
        </p:txBody>
      </p:sp>
      <p:sp>
        <p:nvSpPr>
          <p:cNvPr id="2051" name="Oval 4"/>
          <p:cNvSpPr>
            <a:spLocks noChangeArrowheads="1"/>
          </p:cNvSpPr>
          <p:nvPr/>
        </p:nvSpPr>
        <p:spPr bwMode="auto">
          <a:xfrm>
            <a:off x="1143000" y="1981200"/>
            <a:ext cx="7086600" cy="3200400"/>
          </a:xfrm>
          <a:prstGeom prst="ellipse">
            <a:avLst/>
          </a:prstGeom>
          <a:solidFill>
            <a:schemeClr val="hlink">
              <a:alpha val="50195"/>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2400" noProof="1">
              <a:solidFill>
                <a:schemeClr val="tx1"/>
              </a:solidFill>
            </a:endParaRPr>
          </a:p>
        </p:txBody>
      </p:sp>
      <p:sp>
        <p:nvSpPr>
          <p:cNvPr id="2052" name="Oval 5"/>
          <p:cNvSpPr>
            <a:spLocks noChangeArrowheads="1"/>
          </p:cNvSpPr>
          <p:nvPr/>
        </p:nvSpPr>
        <p:spPr bwMode="auto">
          <a:xfrm>
            <a:off x="3886200" y="3048000"/>
            <a:ext cx="1447800" cy="914400"/>
          </a:xfrm>
          <a:prstGeom prst="ellipse">
            <a:avLst/>
          </a:prstGeom>
          <a:solidFill>
            <a:schemeClr val="accent1">
              <a:alpha val="50195"/>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3" name="Line 6"/>
          <p:cNvSpPr>
            <a:spLocks noChangeShapeType="1"/>
          </p:cNvSpPr>
          <p:nvPr/>
        </p:nvSpPr>
        <p:spPr bwMode="auto">
          <a:xfrm flipV="1">
            <a:off x="5257800" y="2667000"/>
            <a:ext cx="2286000" cy="6096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4" name="Line 7"/>
          <p:cNvSpPr>
            <a:spLocks noChangeShapeType="1"/>
          </p:cNvSpPr>
          <p:nvPr/>
        </p:nvSpPr>
        <p:spPr bwMode="auto">
          <a:xfrm flipH="1">
            <a:off x="1676400" y="3657600"/>
            <a:ext cx="2286000" cy="7620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5" name="Line 8"/>
          <p:cNvSpPr>
            <a:spLocks noChangeShapeType="1"/>
          </p:cNvSpPr>
          <p:nvPr/>
        </p:nvSpPr>
        <p:spPr bwMode="auto">
          <a:xfrm>
            <a:off x="5181600" y="3810000"/>
            <a:ext cx="23622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6" name="Line 9"/>
          <p:cNvSpPr>
            <a:spLocks noChangeShapeType="1"/>
          </p:cNvSpPr>
          <p:nvPr/>
        </p:nvSpPr>
        <p:spPr bwMode="auto">
          <a:xfrm flipH="1" flipV="1">
            <a:off x="1752600" y="2667000"/>
            <a:ext cx="21336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7" name="Line 11"/>
          <p:cNvSpPr>
            <a:spLocks noChangeShapeType="1"/>
          </p:cNvSpPr>
          <p:nvPr/>
        </p:nvSpPr>
        <p:spPr bwMode="auto">
          <a:xfrm>
            <a:off x="4572000" y="1981200"/>
            <a:ext cx="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8" name="Line 12"/>
          <p:cNvSpPr>
            <a:spLocks noChangeShapeType="1"/>
          </p:cNvSpPr>
          <p:nvPr/>
        </p:nvSpPr>
        <p:spPr bwMode="auto">
          <a:xfrm>
            <a:off x="4572000" y="3962400"/>
            <a:ext cx="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9" name="Text Box 15"/>
          <p:cNvSpPr txBox="1">
            <a:spLocks noChangeArrowheads="1"/>
          </p:cNvSpPr>
          <p:nvPr/>
        </p:nvSpPr>
        <p:spPr bwMode="auto">
          <a:xfrm>
            <a:off x="1295400" y="3124200"/>
            <a:ext cx="1981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400">
                <a:solidFill>
                  <a:schemeClr val="tx2"/>
                </a:solidFill>
                <a:latin typeface="Times New Roman" pitchFamily="18" charset="0"/>
              </a:defRPr>
            </a:lvl1pPr>
            <a:lvl2pPr marL="742950" indent="-285750" eaLnBrk="0" hangingPunct="0">
              <a:defRPr sz="1400">
                <a:solidFill>
                  <a:schemeClr val="tx2"/>
                </a:solidFill>
                <a:latin typeface="Times New Roman" pitchFamily="18" charset="0"/>
              </a:defRPr>
            </a:lvl2pPr>
            <a:lvl3pPr marL="1143000" indent="-228600" eaLnBrk="0" hangingPunct="0">
              <a:defRPr sz="1400">
                <a:solidFill>
                  <a:schemeClr val="tx2"/>
                </a:solidFill>
                <a:latin typeface="Times New Roman" pitchFamily="18" charset="0"/>
              </a:defRPr>
            </a:lvl3pPr>
            <a:lvl4pPr marL="1600200" indent="-228600" eaLnBrk="0" hangingPunct="0">
              <a:defRPr sz="1400">
                <a:solidFill>
                  <a:schemeClr val="tx2"/>
                </a:solidFill>
                <a:latin typeface="Times New Roman" pitchFamily="18" charset="0"/>
              </a:defRPr>
            </a:lvl4pPr>
            <a:lvl5pPr marL="2057400" indent="-228600" eaLnBrk="0" hangingPunct="0">
              <a:defRPr sz="1400">
                <a:solidFill>
                  <a:schemeClr val="tx2"/>
                </a:solidFill>
                <a:latin typeface="Times New Roman" pitchFamily="18" charset="0"/>
              </a:defRPr>
            </a:lvl5pPr>
            <a:lvl6pPr marL="2514600" indent="-228600" algn="ctr" eaLnBrk="0" fontAlgn="base" hangingPunct="0">
              <a:spcBef>
                <a:spcPct val="0"/>
              </a:spcBef>
              <a:spcAft>
                <a:spcPct val="0"/>
              </a:spcAft>
              <a:defRPr sz="1400">
                <a:solidFill>
                  <a:schemeClr val="tx2"/>
                </a:solidFill>
                <a:latin typeface="Times New Roman" pitchFamily="18" charset="0"/>
              </a:defRPr>
            </a:lvl6pPr>
            <a:lvl7pPr marL="2971800" indent="-228600" algn="ctr" eaLnBrk="0" fontAlgn="base" hangingPunct="0">
              <a:spcBef>
                <a:spcPct val="0"/>
              </a:spcBef>
              <a:spcAft>
                <a:spcPct val="0"/>
              </a:spcAft>
              <a:defRPr sz="1400">
                <a:solidFill>
                  <a:schemeClr val="tx2"/>
                </a:solidFill>
                <a:latin typeface="Times New Roman" pitchFamily="18" charset="0"/>
              </a:defRPr>
            </a:lvl7pPr>
            <a:lvl8pPr marL="3429000" indent="-228600" algn="ctr" eaLnBrk="0" fontAlgn="base" hangingPunct="0">
              <a:spcBef>
                <a:spcPct val="0"/>
              </a:spcBef>
              <a:spcAft>
                <a:spcPct val="0"/>
              </a:spcAft>
              <a:defRPr sz="1400">
                <a:solidFill>
                  <a:schemeClr val="tx2"/>
                </a:solidFill>
                <a:latin typeface="Times New Roman" pitchFamily="18" charset="0"/>
              </a:defRPr>
            </a:lvl8pPr>
            <a:lvl9pPr marL="3886200" indent="-228600" algn="ctr" eaLnBrk="0" fontAlgn="base" hangingPunct="0">
              <a:spcBef>
                <a:spcPct val="0"/>
              </a:spcBef>
              <a:spcAft>
                <a:spcPct val="0"/>
              </a:spcAft>
              <a:defRPr sz="1400">
                <a:solidFill>
                  <a:schemeClr val="tx2"/>
                </a:solidFill>
                <a:latin typeface="Times New Roman" pitchFamily="18" charset="0"/>
              </a:defRPr>
            </a:lvl9pPr>
          </a:lstStyle>
          <a:p>
            <a:pPr algn="l" eaLnBrk="1" hangingPunct="1">
              <a:spcBef>
                <a:spcPct val="50000"/>
              </a:spcBef>
            </a:pPr>
            <a:r>
              <a:rPr lang="en-US" sz="2400" b="1" noProof="1">
                <a:solidFill>
                  <a:schemeClr val="tx1"/>
                </a:solidFill>
              </a:rPr>
              <a:t>Management</a:t>
            </a:r>
            <a:r>
              <a:rPr lang="en-US" sz="2400" noProof="1">
                <a:solidFill>
                  <a:schemeClr val="tx1"/>
                </a:solidFill>
              </a:rPr>
              <a:t> </a:t>
            </a:r>
            <a:r>
              <a:rPr lang="en-US" sz="2400" b="1" noProof="1">
                <a:solidFill>
                  <a:schemeClr val="tx1"/>
                </a:solidFill>
              </a:rPr>
              <a:t>Science</a:t>
            </a:r>
          </a:p>
        </p:txBody>
      </p:sp>
      <p:sp>
        <p:nvSpPr>
          <p:cNvPr id="2060" name="Text Box 16"/>
          <p:cNvSpPr txBox="1">
            <a:spLocks noChangeArrowheads="1"/>
          </p:cNvSpPr>
          <p:nvPr/>
        </p:nvSpPr>
        <p:spPr bwMode="auto">
          <a:xfrm>
            <a:off x="2971800" y="2133600"/>
            <a:ext cx="1524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400">
                <a:solidFill>
                  <a:schemeClr val="tx2"/>
                </a:solidFill>
                <a:latin typeface="Times New Roman" pitchFamily="18" charset="0"/>
              </a:defRPr>
            </a:lvl1pPr>
            <a:lvl2pPr marL="742950" indent="-285750" eaLnBrk="0" hangingPunct="0">
              <a:defRPr sz="1400">
                <a:solidFill>
                  <a:schemeClr val="tx2"/>
                </a:solidFill>
                <a:latin typeface="Times New Roman" pitchFamily="18" charset="0"/>
              </a:defRPr>
            </a:lvl2pPr>
            <a:lvl3pPr marL="1143000" indent="-228600" eaLnBrk="0" hangingPunct="0">
              <a:defRPr sz="1400">
                <a:solidFill>
                  <a:schemeClr val="tx2"/>
                </a:solidFill>
                <a:latin typeface="Times New Roman" pitchFamily="18" charset="0"/>
              </a:defRPr>
            </a:lvl3pPr>
            <a:lvl4pPr marL="1600200" indent="-228600" eaLnBrk="0" hangingPunct="0">
              <a:defRPr sz="1400">
                <a:solidFill>
                  <a:schemeClr val="tx2"/>
                </a:solidFill>
                <a:latin typeface="Times New Roman" pitchFamily="18" charset="0"/>
              </a:defRPr>
            </a:lvl4pPr>
            <a:lvl5pPr marL="2057400" indent="-228600" eaLnBrk="0" hangingPunct="0">
              <a:defRPr sz="1400">
                <a:solidFill>
                  <a:schemeClr val="tx2"/>
                </a:solidFill>
                <a:latin typeface="Times New Roman" pitchFamily="18" charset="0"/>
              </a:defRPr>
            </a:lvl5pPr>
            <a:lvl6pPr marL="2514600" indent="-228600" algn="ctr" eaLnBrk="0" fontAlgn="base" hangingPunct="0">
              <a:spcBef>
                <a:spcPct val="0"/>
              </a:spcBef>
              <a:spcAft>
                <a:spcPct val="0"/>
              </a:spcAft>
              <a:defRPr sz="1400">
                <a:solidFill>
                  <a:schemeClr val="tx2"/>
                </a:solidFill>
                <a:latin typeface="Times New Roman" pitchFamily="18" charset="0"/>
              </a:defRPr>
            </a:lvl6pPr>
            <a:lvl7pPr marL="2971800" indent="-228600" algn="ctr" eaLnBrk="0" fontAlgn="base" hangingPunct="0">
              <a:spcBef>
                <a:spcPct val="0"/>
              </a:spcBef>
              <a:spcAft>
                <a:spcPct val="0"/>
              </a:spcAft>
              <a:defRPr sz="1400">
                <a:solidFill>
                  <a:schemeClr val="tx2"/>
                </a:solidFill>
                <a:latin typeface="Times New Roman" pitchFamily="18" charset="0"/>
              </a:defRPr>
            </a:lvl7pPr>
            <a:lvl8pPr marL="3429000" indent="-228600" algn="ctr" eaLnBrk="0" fontAlgn="base" hangingPunct="0">
              <a:spcBef>
                <a:spcPct val="0"/>
              </a:spcBef>
              <a:spcAft>
                <a:spcPct val="0"/>
              </a:spcAft>
              <a:defRPr sz="1400">
                <a:solidFill>
                  <a:schemeClr val="tx2"/>
                </a:solidFill>
                <a:latin typeface="Times New Roman" pitchFamily="18" charset="0"/>
              </a:defRPr>
            </a:lvl8pPr>
            <a:lvl9pPr marL="3886200" indent="-228600" algn="ctr" eaLnBrk="0" fontAlgn="base" hangingPunct="0">
              <a:spcBef>
                <a:spcPct val="0"/>
              </a:spcBef>
              <a:spcAft>
                <a:spcPct val="0"/>
              </a:spcAft>
              <a:defRPr sz="1400">
                <a:solidFill>
                  <a:schemeClr val="tx2"/>
                </a:solidFill>
                <a:latin typeface="Times New Roman" pitchFamily="18" charset="0"/>
              </a:defRPr>
            </a:lvl9pPr>
          </a:lstStyle>
          <a:p>
            <a:pPr algn="l" eaLnBrk="1" hangingPunct="1">
              <a:spcBef>
                <a:spcPct val="50000"/>
              </a:spcBef>
            </a:pPr>
            <a:r>
              <a:rPr lang="en-US" sz="2400" b="1" noProof="1">
                <a:solidFill>
                  <a:schemeClr val="tx1"/>
                </a:solidFill>
              </a:rPr>
              <a:t>Computer</a:t>
            </a:r>
            <a:r>
              <a:rPr lang="en-US" sz="2400" noProof="1">
                <a:solidFill>
                  <a:schemeClr val="tx1"/>
                </a:solidFill>
              </a:rPr>
              <a:t> </a:t>
            </a:r>
            <a:r>
              <a:rPr lang="en-US" sz="2400" b="1" noProof="1">
                <a:solidFill>
                  <a:schemeClr val="tx1"/>
                </a:solidFill>
              </a:rPr>
              <a:t>Science</a:t>
            </a:r>
          </a:p>
        </p:txBody>
      </p:sp>
      <p:sp>
        <p:nvSpPr>
          <p:cNvPr id="2061" name="Text Box 17"/>
          <p:cNvSpPr txBox="1">
            <a:spLocks noChangeArrowheads="1"/>
          </p:cNvSpPr>
          <p:nvPr/>
        </p:nvSpPr>
        <p:spPr bwMode="auto">
          <a:xfrm>
            <a:off x="4800600" y="2133600"/>
            <a:ext cx="1828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400">
                <a:solidFill>
                  <a:schemeClr val="tx2"/>
                </a:solidFill>
                <a:latin typeface="Times New Roman" pitchFamily="18" charset="0"/>
              </a:defRPr>
            </a:lvl1pPr>
            <a:lvl2pPr marL="742950" indent="-285750" eaLnBrk="0" hangingPunct="0">
              <a:defRPr sz="1400">
                <a:solidFill>
                  <a:schemeClr val="tx2"/>
                </a:solidFill>
                <a:latin typeface="Times New Roman" pitchFamily="18" charset="0"/>
              </a:defRPr>
            </a:lvl2pPr>
            <a:lvl3pPr marL="1143000" indent="-228600" eaLnBrk="0" hangingPunct="0">
              <a:defRPr sz="1400">
                <a:solidFill>
                  <a:schemeClr val="tx2"/>
                </a:solidFill>
                <a:latin typeface="Times New Roman" pitchFamily="18" charset="0"/>
              </a:defRPr>
            </a:lvl3pPr>
            <a:lvl4pPr marL="1600200" indent="-228600" eaLnBrk="0" hangingPunct="0">
              <a:defRPr sz="1400">
                <a:solidFill>
                  <a:schemeClr val="tx2"/>
                </a:solidFill>
                <a:latin typeface="Times New Roman" pitchFamily="18" charset="0"/>
              </a:defRPr>
            </a:lvl4pPr>
            <a:lvl5pPr marL="2057400" indent="-228600" eaLnBrk="0" hangingPunct="0">
              <a:defRPr sz="1400">
                <a:solidFill>
                  <a:schemeClr val="tx2"/>
                </a:solidFill>
                <a:latin typeface="Times New Roman" pitchFamily="18" charset="0"/>
              </a:defRPr>
            </a:lvl5pPr>
            <a:lvl6pPr marL="2514600" indent="-228600" algn="ctr" eaLnBrk="0" fontAlgn="base" hangingPunct="0">
              <a:spcBef>
                <a:spcPct val="0"/>
              </a:spcBef>
              <a:spcAft>
                <a:spcPct val="0"/>
              </a:spcAft>
              <a:defRPr sz="1400">
                <a:solidFill>
                  <a:schemeClr val="tx2"/>
                </a:solidFill>
                <a:latin typeface="Times New Roman" pitchFamily="18" charset="0"/>
              </a:defRPr>
            </a:lvl6pPr>
            <a:lvl7pPr marL="2971800" indent="-228600" algn="ctr" eaLnBrk="0" fontAlgn="base" hangingPunct="0">
              <a:spcBef>
                <a:spcPct val="0"/>
              </a:spcBef>
              <a:spcAft>
                <a:spcPct val="0"/>
              </a:spcAft>
              <a:defRPr sz="1400">
                <a:solidFill>
                  <a:schemeClr val="tx2"/>
                </a:solidFill>
                <a:latin typeface="Times New Roman" pitchFamily="18" charset="0"/>
              </a:defRPr>
            </a:lvl7pPr>
            <a:lvl8pPr marL="3429000" indent="-228600" algn="ctr" eaLnBrk="0" fontAlgn="base" hangingPunct="0">
              <a:spcBef>
                <a:spcPct val="0"/>
              </a:spcBef>
              <a:spcAft>
                <a:spcPct val="0"/>
              </a:spcAft>
              <a:defRPr sz="1400">
                <a:solidFill>
                  <a:schemeClr val="tx2"/>
                </a:solidFill>
                <a:latin typeface="Times New Roman" pitchFamily="18" charset="0"/>
              </a:defRPr>
            </a:lvl8pPr>
            <a:lvl9pPr marL="3886200" indent="-228600" algn="ctr" eaLnBrk="0" fontAlgn="base" hangingPunct="0">
              <a:spcBef>
                <a:spcPct val="0"/>
              </a:spcBef>
              <a:spcAft>
                <a:spcPct val="0"/>
              </a:spcAft>
              <a:defRPr sz="1400">
                <a:solidFill>
                  <a:schemeClr val="tx2"/>
                </a:solidFill>
                <a:latin typeface="Times New Roman" pitchFamily="18" charset="0"/>
              </a:defRPr>
            </a:lvl9pPr>
          </a:lstStyle>
          <a:p>
            <a:pPr algn="l" eaLnBrk="1" hangingPunct="1">
              <a:spcBef>
                <a:spcPct val="50000"/>
              </a:spcBef>
            </a:pPr>
            <a:r>
              <a:rPr lang="en-US" sz="2400" b="1" noProof="1">
                <a:solidFill>
                  <a:schemeClr val="tx1"/>
                </a:solidFill>
              </a:rPr>
              <a:t>Operations</a:t>
            </a:r>
            <a:r>
              <a:rPr lang="en-US" sz="2400" noProof="1">
                <a:solidFill>
                  <a:schemeClr val="tx1"/>
                </a:solidFill>
              </a:rPr>
              <a:t> </a:t>
            </a:r>
            <a:r>
              <a:rPr lang="en-US" sz="2400" b="1" noProof="1">
                <a:solidFill>
                  <a:schemeClr val="tx1"/>
                </a:solidFill>
              </a:rPr>
              <a:t>Research</a:t>
            </a:r>
          </a:p>
        </p:txBody>
      </p:sp>
      <p:sp>
        <p:nvSpPr>
          <p:cNvPr id="2062" name="Text Box 18"/>
          <p:cNvSpPr txBox="1">
            <a:spLocks noChangeArrowheads="1"/>
          </p:cNvSpPr>
          <p:nvPr/>
        </p:nvSpPr>
        <p:spPr bwMode="auto">
          <a:xfrm>
            <a:off x="4114800" y="3200400"/>
            <a:ext cx="990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400">
                <a:solidFill>
                  <a:schemeClr val="tx2"/>
                </a:solidFill>
                <a:latin typeface="Times New Roman" pitchFamily="18" charset="0"/>
              </a:defRPr>
            </a:lvl1pPr>
            <a:lvl2pPr marL="742950" indent="-285750" eaLnBrk="0" hangingPunct="0">
              <a:defRPr sz="1400">
                <a:solidFill>
                  <a:schemeClr val="tx2"/>
                </a:solidFill>
                <a:latin typeface="Times New Roman" pitchFamily="18" charset="0"/>
              </a:defRPr>
            </a:lvl2pPr>
            <a:lvl3pPr marL="1143000" indent="-228600" eaLnBrk="0" hangingPunct="0">
              <a:defRPr sz="1400">
                <a:solidFill>
                  <a:schemeClr val="tx2"/>
                </a:solidFill>
                <a:latin typeface="Times New Roman" pitchFamily="18" charset="0"/>
              </a:defRPr>
            </a:lvl3pPr>
            <a:lvl4pPr marL="1600200" indent="-228600" eaLnBrk="0" hangingPunct="0">
              <a:defRPr sz="1400">
                <a:solidFill>
                  <a:schemeClr val="tx2"/>
                </a:solidFill>
                <a:latin typeface="Times New Roman" pitchFamily="18" charset="0"/>
              </a:defRPr>
            </a:lvl4pPr>
            <a:lvl5pPr marL="2057400" indent="-228600" eaLnBrk="0" hangingPunct="0">
              <a:defRPr sz="1400">
                <a:solidFill>
                  <a:schemeClr val="tx2"/>
                </a:solidFill>
                <a:latin typeface="Times New Roman" pitchFamily="18" charset="0"/>
              </a:defRPr>
            </a:lvl5pPr>
            <a:lvl6pPr marL="2514600" indent="-228600" algn="ctr" eaLnBrk="0" fontAlgn="base" hangingPunct="0">
              <a:spcBef>
                <a:spcPct val="0"/>
              </a:spcBef>
              <a:spcAft>
                <a:spcPct val="0"/>
              </a:spcAft>
              <a:defRPr sz="1400">
                <a:solidFill>
                  <a:schemeClr val="tx2"/>
                </a:solidFill>
                <a:latin typeface="Times New Roman" pitchFamily="18" charset="0"/>
              </a:defRPr>
            </a:lvl6pPr>
            <a:lvl7pPr marL="2971800" indent="-228600" algn="ctr" eaLnBrk="0" fontAlgn="base" hangingPunct="0">
              <a:spcBef>
                <a:spcPct val="0"/>
              </a:spcBef>
              <a:spcAft>
                <a:spcPct val="0"/>
              </a:spcAft>
              <a:defRPr sz="1400">
                <a:solidFill>
                  <a:schemeClr val="tx2"/>
                </a:solidFill>
                <a:latin typeface="Times New Roman" pitchFamily="18" charset="0"/>
              </a:defRPr>
            </a:lvl7pPr>
            <a:lvl8pPr marL="3429000" indent="-228600" algn="ctr" eaLnBrk="0" fontAlgn="base" hangingPunct="0">
              <a:spcBef>
                <a:spcPct val="0"/>
              </a:spcBef>
              <a:spcAft>
                <a:spcPct val="0"/>
              </a:spcAft>
              <a:defRPr sz="1400">
                <a:solidFill>
                  <a:schemeClr val="tx2"/>
                </a:solidFill>
                <a:latin typeface="Times New Roman" pitchFamily="18" charset="0"/>
              </a:defRPr>
            </a:lvl8pPr>
            <a:lvl9pPr marL="3886200" indent="-228600" algn="ctr" eaLnBrk="0" fontAlgn="base" hangingPunct="0">
              <a:spcBef>
                <a:spcPct val="0"/>
              </a:spcBef>
              <a:spcAft>
                <a:spcPct val="0"/>
              </a:spcAft>
              <a:defRPr sz="1400">
                <a:solidFill>
                  <a:schemeClr val="tx2"/>
                </a:solidFill>
                <a:latin typeface="Times New Roman" pitchFamily="18" charset="0"/>
              </a:defRPr>
            </a:lvl9pPr>
          </a:lstStyle>
          <a:p>
            <a:pPr algn="l" eaLnBrk="1" hangingPunct="1">
              <a:spcBef>
                <a:spcPct val="50000"/>
              </a:spcBef>
            </a:pPr>
            <a:r>
              <a:rPr lang="en-US" sz="3200" b="1" noProof="1">
                <a:solidFill>
                  <a:schemeClr val="tx1"/>
                </a:solidFill>
                <a:latin typeface="Arial" charset="0"/>
              </a:rPr>
              <a:t>MIS</a:t>
            </a:r>
          </a:p>
        </p:txBody>
      </p:sp>
      <p:sp>
        <p:nvSpPr>
          <p:cNvPr id="2063" name="Text Box 19"/>
          <p:cNvSpPr txBox="1">
            <a:spLocks noChangeArrowheads="1"/>
          </p:cNvSpPr>
          <p:nvPr/>
        </p:nvSpPr>
        <p:spPr bwMode="auto">
          <a:xfrm>
            <a:off x="5791200" y="3352800"/>
            <a:ext cx="175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400">
                <a:solidFill>
                  <a:schemeClr val="tx2"/>
                </a:solidFill>
                <a:latin typeface="Times New Roman" pitchFamily="18" charset="0"/>
              </a:defRPr>
            </a:lvl1pPr>
            <a:lvl2pPr marL="742950" indent="-285750" eaLnBrk="0" hangingPunct="0">
              <a:defRPr sz="1400">
                <a:solidFill>
                  <a:schemeClr val="tx2"/>
                </a:solidFill>
                <a:latin typeface="Times New Roman" pitchFamily="18" charset="0"/>
              </a:defRPr>
            </a:lvl2pPr>
            <a:lvl3pPr marL="1143000" indent="-228600" eaLnBrk="0" hangingPunct="0">
              <a:defRPr sz="1400">
                <a:solidFill>
                  <a:schemeClr val="tx2"/>
                </a:solidFill>
                <a:latin typeface="Times New Roman" pitchFamily="18" charset="0"/>
              </a:defRPr>
            </a:lvl3pPr>
            <a:lvl4pPr marL="1600200" indent="-228600" eaLnBrk="0" hangingPunct="0">
              <a:defRPr sz="1400">
                <a:solidFill>
                  <a:schemeClr val="tx2"/>
                </a:solidFill>
                <a:latin typeface="Times New Roman" pitchFamily="18" charset="0"/>
              </a:defRPr>
            </a:lvl4pPr>
            <a:lvl5pPr marL="2057400" indent="-228600" eaLnBrk="0" hangingPunct="0">
              <a:defRPr sz="1400">
                <a:solidFill>
                  <a:schemeClr val="tx2"/>
                </a:solidFill>
                <a:latin typeface="Times New Roman" pitchFamily="18" charset="0"/>
              </a:defRPr>
            </a:lvl5pPr>
            <a:lvl6pPr marL="2514600" indent="-228600" algn="ctr" eaLnBrk="0" fontAlgn="base" hangingPunct="0">
              <a:spcBef>
                <a:spcPct val="0"/>
              </a:spcBef>
              <a:spcAft>
                <a:spcPct val="0"/>
              </a:spcAft>
              <a:defRPr sz="1400">
                <a:solidFill>
                  <a:schemeClr val="tx2"/>
                </a:solidFill>
                <a:latin typeface="Times New Roman" pitchFamily="18" charset="0"/>
              </a:defRPr>
            </a:lvl6pPr>
            <a:lvl7pPr marL="2971800" indent="-228600" algn="ctr" eaLnBrk="0" fontAlgn="base" hangingPunct="0">
              <a:spcBef>
                <a:spcPct val="0"/>
              </a:spcBef>
              <a:spcAft>
                <a:spcPct val="0"/>
              </a:spcAft>
              <a:defRPr sz="1400">
                <a:solidFill>
                  <a:schemeClr val="tx2"/>
                </a:solidFill>
                <a:latin typeface="Times New Roman" pitchFamily="18" charset="0"/>
              </a:defRPr>
            </a:lvl7pPr>
            <a:lvl8pPr marL="3429000" indent="-228600" algn="ctr" eaLnBrk="0" fontAlgn="base" hangingPunct="0">
              <a:spcBef>
                <a:spcPct val="0"/>
              </a:spcBef>
              <a:spcAft>
                <a:spcPct val="0"/>
              </a:spcAft>
              <a:defRPr sz="1400">
                <a:solidFill>
                  <a:schemeClr val="tx2"/>
                </a:solidFill>
                <a:latin typeface="Times New Roman" pitchFamily="18" charset="0"/>
              </a:defRPr>
            </a:lvl8pPr>
            <a:lvl9pPr marL="3886200" indent="-228600" algn="ctr" eaLnBrk="0" fontAlgn="base" hangingPunct="0">
              <a:spcBef>
                <a:spcPct val="0"/>
              </a:spcBef>
              <a:spcAft>
                <a:spcPct val="0"/>
              </a:spcAft>
              <a:defRPr sz="1400">
                <a:solidFill>
                  <a:schemeClr val="tx2"/>
                </a:solidFill>
                <a:latin typeface="Times New Roman" pitchFamily="18" charset="0"/>
              </a:defRPr>
            </a:lvl9pPr>
          </a:lstStyle>
          <a:p>
            <a:pPr algn="l" eaLnBrk="1" hangingPunct="1">
              <a:spcBef>
                <a:spcPct val="50000"/>
              </a:spcBef>
            </a:pPr>
            <a:r>
              <a:rPr lang="en-US" sz="2400" b="1" noProof="1">
                <a:solidFill>
                  <a:srgbClr val="FF3300"/>
                </a:solidFill>
              </a:rPr>
              <a:t>Sociology</a:t>
            </a:r>
          </a:p>
        </p:txBody>
      </p:sp>
      <p:sp>
        <p:nvSpPr>
          <p:cNvPr id="2064" name="Text Box 20"/>
          <p:cNvSpPr txBox="1">
            <a:spLocks noChangeArrowheads="1"/>
          </p:cNvSpPr>
          <p:nvPr/>
        </p:nvSpPr>
        <p:spPr bwMode="auto">
          <a:xfrm>
            <a:off x="4953000" y="4267200"/>
            <a:ext cx="175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400">
                <a:solidFill>
                  <a:schemeClr val="tx2"/>
                </a:solidFill>
                <a:latin typeface="Times New Roman" pitchFamily="18" charset="0"/>
              </a:defRPr>
            </a:lvl1pPr>
            <a:lvl2pPr marL="742950" indent="-285750" eaLnBrk="0" hangingPunct="0">
              <a:defRPr sz="1400">
                <a:solidFill>
                  <a:schemeClr val="tx2"/>
                </a:solidFill>
                <a:latin typeface="Times New Roman" pitchFamily="18" charset="0"/>
              </a:defRPr>
            </a:lvl2pPr>
            <a:lvl3pPr marL="1143000" indent="-228600" eaLnBrk="0" hangingPunct="0">
              <a:defRPr sz="1400">
                <a:solidFill>
                  <a:schemeClr val="tx2"/>
                </a:solidFill>
                <a:latin typeface="Times New Roman" pitchFamily="18" charset="0"/>
              </a:defRPr>
            </a:lvl3pPr>
            <a:lvl4pPr marL="1600200" indent="-228600" eaLnBrk="0" hangingPunct="0">
              <a:defRPr sz="1400">
                <a:solidFill>
                  <a:schemeClr val="tx2"/>
                </a:solidFill>
                <a:latin typeface="Times New Roman" pitchFamily="18" charset="0"/>
              </a:defRPr>
            </a:lvl4pPr>
            <a:lvl5pPr marL="2057400" indent="-228600" eaLnBrk="0" hangingPunct="0">
              <a:defRPr sz="1400">
                <a:solidFill>
                  <a:schemeClr val="tx2"/>
                </a:solidFill>
                <a:latin typeface="Times New Roman" pitchFamily="18" charset="0"/>
              </a:defRPr>
            </a:lvl5pPr>
            <a:lvl6pPr marL="2514600" indent="-228600" algn="ctr" eaLnBrk="0" fontAlgn="base" hangingPunct="0">
              <a:spcBef>
                <a:spcPct val="0"/>
              </a:spcBef>
              <a:spcAft>
                <a:spcPct val="0"/>
              </a:spcAft>
              <a:defRPr sz="1400">
                <a:solidFill>
                  <a:schemeClr val="tx2"/>
                </a:solidFill>
                <a:latin typeface="Times New Roman" pitchFamily="18" charset="0"/>
              </a:defRPr>
            </a:lvl6pPr>
            <a:lvl7pPr marL="2971800" indent="-228600" algn="ctr" eaLnBrk="0" fontAlgn="base" hangingPunct="0">
              <a:spcBef>
                <a:spcPct val="0"/>
              </a:spcBef>
              <a:spcAft>
                <a:spcPct val="0"/>
              </a:spcAft>
              <a:defRPr sz="1400">
                <a:solidFill>
                  <a:schemeClr val="tx2"/>
                </a:solidFill>
                <a:latin typeface="Times New Roman" pitchFamily="18" charset="0"/>
              </a:defRPr>
            </a:lvl7pPr>
            <a:lvl8pPr marL="3429000" indent="-228600" algn="ctr" eaLnBrk="0" fontAlgn="base" hangingPunct="0">
              <a:spcBef>
                <a:spcPct val="0"/>
              </a:spcBef>
              <a:spcAft>
                <a:spcPct val="0"/>
              </a:spcAft>
              <a:defRPr sz="1400">
                <a:solidFill>
                  <a:schemeClr val="tx2"/>
                </a:solidFill>
                <a:latin typeface="Times New Roman" pitchFamily="18" charset="0"/>
              </a:defRPr>
            </a:lvl8pPr>
            <a:lvl9pPr marL="3886200" indent="-228600" algn="ctr" eaLnBrk="0" fontAlgn="base" hangingPunct="0">
              <a:spcBef>
                <a:spcPct val="0"/>
              </a:spcBef>
              <a:spcAft>
                <a:spcPct val="0"/>
              </a:spcAft>
              <a:defRPr sz="1400">
                <a:solidFill>
                  <a:schemeClr val="tx2"/>
                </a:solidFill>
                <a:latin typeface="Times New Roman" pitchFamily="18" charset="0"/>
              </a:defRPr>
            </a:lvl9pPr>
          </a:lstStyle>
          <a:p>
            <a:pPr algn="l" eaLnBrk="1" hangingPunct="1">
              <a:spcBef>
                <a:spcPct val="50000"/>
              </a:spcBef>
            </a:pPr>
            <a:r>
              <a:rPr lang="en-US" sz="2400" b="1" noProof="1">
                <a:solidFill>
                  <a:srgbClr val="FF3300"/>
                </a:solidFill>
              </a:rPr>
              <a:t>Economics</a:t>
            </a:r>
          </a:p>
        </p:txBody>
      </p:sp>
      <p:sp>
        <p:nvSpPr>
          <p:cNvPr id="2065" name="Text Box 21"/>
          <p:cNvSpPr txBox="1">
            <a:spLocks noChangeArrowheads="1"/>
          </p:cNvSpPr>
          <p:nvPr/>
        </p:nvSpPr>
        <p:spPr bwMode="auto">
          <a:xfrm>
            <a:off x="2590800" y="4267200"/>
            <a:ext cx="175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400">
                <a:solidFill>
                  <a:schemeClr val="tx2"/>
                </a:solidFill>
                <a:latin typeface="Times New Roman" pitchFamily="18" charset="0"/>
              </a:defRPr>
            </a:lvl1pPr>
            <a:lvl2pPr marL="742950" indent="-285750" eaLnBrk="0" hangingPunct="0">
              <a:defRPr sz="1400">
                <a:solidFill>
                  <a:schemeClr val="tx2"/>
                </a:solidFill>
                <a:latin typeface="Times New Roman" pitchFamily="18" charset="0"/>
              </a:defRPr>
            </a:lvl2pPr>
            <a:lvl3pPr marL="1143000" indent="-228600" eaLnBrk="0" hangingPunct="0">
              <a:defRPr sz="1400">
                <a:solidFill>
                  <a:schemeClr val="tx2"/>
                </a:solidFill>
                <a:latin typeface="Times New Roman" pitchFamily="18" charset="0"/>
              </a:defRPr>
            </a:lvl3pPr>
            <a:lvl4pPr marL="1600200" indent="-228600" eaLnBrk="0" hangingPunct="0">
              <a:defRPr sz="1400">
                <a:solidFill>
                  <a:schemeClr val="tx2"/>
                </a:solidFill>
                <a:latin typeface="Times New Roman" pitchFamily="18" charset="0"/>
              </a:defRPr>
            </a:lvl4pPr>
            <a:lvl5pPr marL="2057400" indent="-228600" eaLnBrk="0" hangingPunct="0">
              <a:defRPr sz="1400">
                <a:solidFill>
                  <a:schemeClr val="tx2"/>
                </a:solidFill>
                <a:latin typeface="Times New Roman" pitchFamily="18" charset="0"/>
              </a:defRPr>
            </a:lvl5pPr>
            <a:lvl6pPr marL="2514600" indent="-228600" algn="ctr" eaLnBrk="0" fontAlgn="base" hangingPunct="0">
              <a:spcBef>
                <a:spcPct val="0"/>
              </a:spcBef>
              <a:spcAft>
                <a:spcPct val="0"/>
              </a:spcAft>
              <a:defRPr sz="1400">
                <a:solidFill>
                  <a:schemeClr val="tx2"/>
                </a:solidFill>
                <a:latin typeface="Times New Roman" pitchFamily="18" charset="0"/>
              </a:defRPr>
            </a:lvl6pPr>
            <a:lvl7pPr marL="2971800" indent="-228600" algn="ctr" eaLnBrk="0" fontAlgn="base" hangingPunct="0">
              <a:spcBef>
                <a:spcPct val="0"/>
              </a:spcBef>
              <a:spcAft>
                <a:spcPct val="0"/>
              </a:spcAft>
              <a:defRPr sz="1400">
                <a:solidFill>
                  <a:schemeClr val="tx2"/>
                </a:solidFill>
                <a:latin typeface="Times New Roman" pitchFamily="18" charset="0"/>
              </a:defRPr>
            </a:lvl7pPr>
            <a:lvl8pPr marL="3429000" indent="-228600" algn="ctr" eaLnBrk="0" fontAlgn="base" hangingPunct="0">
              <a:spcBef>
                <a:spcPct val="0"/>
              </a:spcBef>
              <a:spcAft>
                <a:spcPct val="0"/>
              </a:spcAft>
              <a:defRPr sz="1400">
                <a:solidFill>
                  <a:schemeClr val="tx2"/>
                </a:solidFill>
                <a:latin typeface="Times New Roman" pitchFamily="18" charset="0"/>
              </a:defRPr>
            </a:lvl8pPr>
            <a:lvl9pPr marL="3886200" indent="-228600" algn="ctr" eaLnBrk="0" fontAlgn="base" hangingPunct="0">
              <a:spcBef>
                <a:spcPct val="0"/>
              </a:spcBef>
              <a:spcAft>
                <a:spcPct val="0"/>
              </a:spcAft>
              <a:defRPr sz="1400">
                <a:solidFill>
                  <a:schemeClr val="tx2"/>
                </a:solidFill>
                <a:latin typeface="Times New Roman" pitchFamily="18" charset="0"/>
              </a:defRPr>
            </a:lvl9pPr>
          </a:lstStyle>
          <a:p>
            <a:pPr algn="l" eaLnBrk="1" hangingPunct="1">
              <a:spcBef>
                <a:spcPct val="50000"/>
              </a:spcBef>
            </a:pPr>
            <a:r>
              <a:rPr lang="en-US" sz="2400" b="1" noProof="1">
                <a:solidFill>
                  <a:srgbClr val="FF3300"/>
                </a:solidFill>
              </a:rPr>
              <a:t>Psychology</a:t>
            </a:r>
          </a:p>
        </p:txBody>
      </p:sp>
      <p:sp>
        <p:nvSpPr>
          <p:cNvPr id="2066" name="Text Box 22"/>
          <p:cNvSpPr txBox="1">
            <a:spLocks noChangeArrowheads="1"/>
          </p:cNvSpPr>
          <p:nvPr/>
        </p:nvSpPr>
        <p:spPr bwMode="auto">
          <a:xfrm>
            <a:off x="7010400" y="4800600"/>
            <a:ext cx="1828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400">
                <a:solidFill>
                  <a:schemeClr val="tx2"/>
                </a:solidFill>
                <a:latin typeface="Times New Roman" pitchFamily="18" charset="0"/>
              </a:defRPr>
            </a:lvl1pPr>
            <a:lvl2pPr marL="742950" indent="-285750" eaLnBrk="0" hangingPunct="0">
              <a:defRPr sz="1400">
                <a:solidFill>
                  <a:schemeClr val="tx2"/>
                </a:solidFill>
                <a:latin typeface="Times New Roman" pitchFamily="18" charset="0"/>
              </a:defRPr>
            </a:lvl2pPr>
            <a:lvl3pPr marL="1143000" indent="-228600" eaLnBrk="0" hangingPunct="0">
              <a:defRPr sz="1400">
                <a:solidFill>
                  <a:schemeClr val="tx2"/>
                </a:solidFill>
                <a:latin typeface="Times New Roman" pitchFamily="18" charset="0"/>
              </a:defRPr>
            </a:lvl3pPr>
            <a:lvl4pPr marL="1600200" indent="-228600" eaLnBrk="0" hangingPunct="0">
              <a:defRPr sz="1400">
                <a:solidFill>
                  <a:schemeClr val="tx2"/>
                </a:solidFill>
                <a:latin typeface="Times New Roman" pitchFamily="18" charset="0"/>
              </a:defRPr>
            </a:lvl4pPr>
            <a:lvl5pPr marL="2057400" indent="-228600" eaLnBrk="0" hangingPunct="0">
              <a:defRPr sz="1400">
                <a:solidFill>
                  <a:schemeClr val="tx2"/>
                </a:solidFill>
                <a:latin typeface="Times New Roman" pitchFamily="18" charset="0"/>
              </a:defRPr>
            </a:lvl5pPr>
            <a:lvl6pPr marL="2514600" indent="-228600" algn="ctr" eaLnBrk="0" fontAlgn="base" hangingPunct="0">
              <a:spcBef>
                <a:spcPct val="0"/>
              </a:spcBef>
              <a:spcAft>
                <a:spcPct val="0"/>
              </a:spcAft>
              <a:defRPr sz="1400">
                <a:solidFill>
                  <a:schemeClr val="tx2"/>
                </a:solidFill>
                <a:latin typeface="Times New Roman" pitchFamily="18" charset="0"/>
              </a:defRPr>
            </a:lvl6pPr>
            <a:lvl7pPr marL="2971800" indent="-228600" algn="ctr" eaLnBrk="0" fontAlgn="base" hangingPunct="0">
              <a:spcBef>
                <a:spcPct val="0"/>
              </a:spcBef>
              <a:spcAft>
                <a:spcPct val="0"/>
              </a:spcAft>
              <a:defRPr sz="1400">
                <a:solidFill>
                  <a:schemeClr val="tx2"/>
                </a:solidFill>
                <a:latin typeface="Times New Roman" pitchFamily="18" charset="0"/>
              </a:defRPr>
            </a:lvl7pPr>
            <a:lvl8pPr marL="3429000" indent="-228600" algn="ctr" eaLnBrk="0" fontAlgn="base" hangingPunct="0">
              <a:spcBef>
                <a:spcPct val="0"/>
              </a:spcBef>
              <a:spcAft>
                <a:spcPct val="0"/>
              </a:spcAft>
              <a:defRPr sz="1400">
                <a:solidFill>
                  <a:schemeClr val="tx2"/>
                </a:solidFill>
                <a:latin typeface="Times New Roman" pitchFamily="18" charset="0"/>
              </a:defRPr>
            </a:lvl8pPr>
            <a:lvl9pPr marL="3886200" indent="-228600" algn="ctr" eaLnBrk="0" fontAlgn="base" hangingPunct="0">
              <a:spcBef>
                <a:spcPct val="0"/>
              </a:spcBef>
              <a:spcAft>
                <a:spcPct val="0"/>
              </a:spcAft>
              <a:defRPr sz="1400">
                <a:solidFill>
                  <a:schemeClr val="tx2"/>
                </a:solidFill>
                <a:latin typeface="Times New Roman" pitchFamily="18" charset="0"/>
              </a:defRPr>
            </a:lvl9pPr>
          </a:lstStyle>
          <a:p>
            <a:pPr algn="l" eaLnBrk="1" hangingPunct="1">
              <a:spcBef>
                <a:spcPct val="50000"/>
              </a:spcBef>
            </a:pPr>
            <a:r>
              <a:rPr lang="en-US" sz="2400" b="1" noProof="1">
                <a:solidFill>
                  <a:srgbClr val="FF3300"/>
                </a:solidFill>
              </a:rPr>
              <a:t>Behavioral</a:t>
            </a:r>
            <a:r>
              <a:rPr lang="en-US" sz="2400" noProof="1">
                <a:solidFill>
                  <a:schemeClr val="tx1"/>
                </a:solidFill>
              </a:rPr>
              <a:t> </a:t>
            </a:r>
            <a:r>
              <a:rPr lang="en-US" sz="2400" b="1" noProof="1">
                <a:solidFill>
                  <a:srgbClr val="FF3300"/>
                </a:solidFill>
              </a:rPr>
              <a:t>Approaches</a:t>
            </a:r>
          </a:p>
        </p:txBody>
      </p:sp>
      <p:sp>
        <p:nvSpPr>
          <p:cNvPr id="2067" name="Text Box 23"/>
          <p:cNvSpPr txBox="1">
            <a:spLocks noChangeArrowheads="1"/>
          </p:cNvSpPr>
          <p:nvPr/>
        </p:nvSpPr>
        <p:spPr bwMode="auto">
          <a:xfrm>
            <a:off x="457200" y="1524000"/>
            <a:ext cx="1828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400">
                <a:solidFill>
                  <a:schemeClr val="tx2"/>
                </a:solidFill>
                <a:latin typeface="Times New Roman" pitchFamily="18" charset="0"/>
              </a:defRPr>
            </a:lvl1pPr>
            <a:lvl2pPr marL="742950" indent="-285750" eaLnBrk="0" hangingPunct="0">
              <a:defRPr sz="1400">
                <a:solidFill>
                  <a:schemeClr val="tx2"/>
                </a:solidFill>
                <a:latin typeface="Times New Roman" pitchFamily="18" charset="0"/>
              </a:defRPr>
            </a:lvl2pPr>
            <a:lvl3pPr marL="1143000" indent="-228600" eaLnBrk="0" hangingPunct="0">
              <a:defRPr sz="1400">
                <a:solidFill>
                  <a:schemeClr val="tx2"/>
                </a:solidFill>
                <a:latin typeface="Times New Roman" pitchFamily="18" charset="0"/>
              </a:defRPr>
            </a:lvl3pPr>
            <a:lvl4pPr marL="1600200" indent="-228600" eaLnBrk="0" hangingPunct="0">
              <a:defRPr sz="1400">
                <a:solidFill>
                  <a:schemeClr val="tx2"/>
                </a:solidFill>
                <a:latin typeface="Times New Roman" pitchFamily="18" charset="0"/>
              </a:defRPr>
            </a:lvl4pPr>
            <a:lvl5pPr marL="2057400" indent="-228600" eaLnBrk="0" hangingPunct="0">
              <a:defRPr sz="1400">
                <a:solidFill>
                  <a:schemeClr val="tx2"/>
                </a:solidFill>
                <a:latin typeface="Times New Roman" pitchFamily="18" charset="0"/>
              </a:defRPr>
            </a:lvl5pPr>
            <a:lvl6pPr marL="2514600" indent="-228600" algn="ctr" eaLnBrk="0" fontAlgn="base" hangingPunct="0">
              <a:spcBef>
                <a:spcPct val="0"/>
              </a:spcBef>
              <a:spcAft>
                <a:spcPct val="0"/>
              </a:spcAft>
              <a:defRPr sz="1400">
                <a:solidFill>
                  <a:schemeClr val="tx2"/>
                </a:solidFill>
                <a:latin typeface="Times New Roman" pitchFamily="18" charset="0"/>
              </a:defRPr>
            </a:lvl6pPr>
            <a:lvl7pPr marL="2971800" indent="-228600" algn="ctr" eaLnBrk="0" fontAlgn="base" hangingPunct="0">
              <a:spcBef>
                <a:spcPct val="0"/>
              </a:spcBef>
              <a:spcAft>
                <a:spcPct val="0"/>
              </a:spcAft>
              <a:defRPr sz="1400">
                <a:solidFill>
                  <a:schemeClr val="tx2"/>
                </a:solidFill>
                <a:latin typeface="Times New Roman" pitchFamily="18" charset="0"/>
              </a:defRPr>
            </a:lvl7pPr>
            <a:lvl8pPr marL="3429000" indent="-228600" algn="ctr" eaLnBrk="0" fontAlgn="base" hangingPunct="0">
              <a:spcBef>
                <a:spcPct val="0"/>
              </a:spcBef>
              <a:spcAft>
                <a:spcPct val="0"/>
              </a:spcAft>
              <a:defRPr sz="1400">
                <a:solidFill>
                  <a:schemeClr val="tx2"/>
                </a:solidFill>
                <a:latin typeface="Times New Roman" pitchFamily="18" charset="0"/>
              </a:defRPr>
            </a:lvl8pPr>
            <a:lvl9pPr marL="3886200" indent="-228600" algn="ctr" eaLnBrk="0" fontAlgn="base" hangingPunct="0">
              <a:spcBef>
                <a:spcPct val="0"/>
              </a:spcBef>
              <a:spcAft>
                <a:spcPct val="0"/>
              </a:spcAft>
              <a:defRPr sz="1400">
                <a:solidFill>
                  <a:schemeClr val="tx2"/>
                </a:solidFill>
                <a:latin typeface="Times New Roman" pitchFamily="18" charset="0"/>
              </a:defRPr>
            </a:lvl9pPr>
          </a:lstStyle>
          <a:p>
            <a:pPr algn="l" eaLnBrk="1" hangingPunct="1">
              <a:spcBef>
                <a:spcPct val="50000"/>
              </a:spcBef>
            </a:pPr>
            <a:r>
              <a:rPr lang="en-US" sz="2400" b="1" noProof="1">
                <a:solidFill>
                  <a:schemeClr val="tx1"/>
                </a:solidFill>
              </a:rPr>
              <a:t>Technical</a:t>
            </a:r>
            <a:r>
              <a:rPr lang="en-US" sz="2400" noProof="1">
                <a:solidFill>
                  <a:schemeClr val="tx1"/>
                </a:solidFill>
              </a:rPr>
              <a:t> </a:t>
            </a:r>
            <a:r>
              <a:rPr lang="en-US" sz="2400" b="1" noProof="1">
                <a:solidFill>
                  <a:schemeClr val="tx1"/>
                </a:solidFill>
              </a:rPr>
              <a:t>Approaches</a:t>
            </a:r>
          </a:p>
        </p:txBody>
      </p:sp>
    </p:spTree>
    <p:extLst>
      <p:ext uri="{BB962C8B-B14F-4D97-AF65-F5344CB8AC3E}">
        <p14:creationId xmlns:p14="http://schemas.microsoft.com/office/powerpoint/2010/main" val="3200968304"/>
      </p:ext>
    </p:extLst>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pPr eaLnBrk="1" hangingPunct="1"/>
            <a:r>
              <a:rPr lang="en-US"/>
              <a:t>Types of Information Systems</a:t>
            </a:r>
          </a:p>
        </p:txBody>
      </p:sp>
    </p:spTree>
    <p:extLst>
      <p:ext uri="{BB962C8B-B14F-4D97-AF65-F5344CB8AC3E}">
        <p14:creationId xmlns:p14="http://schemas.microsoft.com/office/powerpoint/2010/main" val="10160996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extLst>
            <a:ext uri="{AF507438-7753-43E0-B8FC-AC1667EBCBE1}">
              <a14:hiddenEffects xmlns:a14="http://schemas.microsoft.com/office/drawing/2010/main">
                <a:effectLst>
                  <a:outerShdw dist="107763" dir="2700000" algn="ctr" rotWithShape="0">
                    <a:schemeClr val="bg2"/>
                  </a:outerShdw>
                </a:effectLst>
              </a14:hiddenEffects>
            </a:ext>
          </a:extLst>
        </p:spPr>
        <p:txBody>
          <a:bodyPr>
            <a:normAutofit fontScale="90000"/>
          </a:bodyPr>
          <a:lstStyle/>
          <a:p>
            <a:r>
              <a:rPr lang="en-US"/>
              <a:t>Types of Information Systems</a:t>
            </a:r>
          </a:p>
        </p:txBody>
      </p:sp>
      <p:grpSp>
        <p:nvGrpSpPr>
          <p:cNvPr id="21507" name="Group 64"/>
          <p:cNvGrpSpPr>
            <a:grpSpLocks/>
          </p:cNvGrpSpPr>
          <p:nvPr/>
        </p:nvGrpSpPr>
        <p:grpSpPr bwMode="auto">
          <a:xfrm>
            <a:off x="152400" y="1633538"/>
            <a:ext cx="8837613" cy="4038600"/>
            <a:chOff x="503" y="1401"/>
            <a:chExt cx="4812" cy="1536"/>
          </a:xfrm>
        </p:grpSpPr>
        <p:sp>
          <p:nvSpPr>
            <p:cNvPr id="21508" name="Line 4"/>
            <p:cNvSpPr>
              <a:spLocks noChangeShapeType="1"/>
            </p:cNvSpPr>
            <p:nvPr/>
          </p:nvSpPr>
          <p:spPr bwMode="auto">
            <a:xfrm>
              <a:off x="2909" y="1612"/>
              <a:ext cx="1" cy="9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09" name="Line 5"/>
            <p:cNvSpPr>
              <a:spLocks noChangeShapeType="1"/>
            </p:cNvSpPr>
            <p:nvPr/>
          </p:nvSpPr>
          <p:spPr bwMode="auto">
            <a:xfrm>
              <a:off x="1680" y="1704"/>
              <a:ext cx="1" cy="9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0" name="Line 6"/>
            <p:cNvSpPr>
              <a:spLocks noChangeShapeType="1"/>
            </p:cNvSpPr>
            <p:nvPr/>
          </p:nvSpPr>
          <p:spPr bwMode="auto">
            <a:xfrm>
              <a:off x="4134" y="1704"/>
              <a:ext cx="1" cy="9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1" name="Line 7"/>
            <p:cNvSpPr>
              <a:spLocks noChangeShapeType="1"/>
            </p:cNvSpPr>
            <p:nvPr/>
          </p:nvSpPr>
          <p:spPr bwMode="auto">
            <a:xfrm>
              <a:off x="1680" y="1704"/>
              <a:ext cx="1229"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2" name="Line 8"/>
            <p:cNvSpPr>
              <a:spLocks noChangeShapeType="1"/>
            </p:cNvSpPr>
            <p:nvPr/>
          </p:nvSpPr>
          <p:spPr bwMode="auto">
            <a:xfrm>
              <a:off x="2909" y="1704"/>
              <a:ext cx="1225"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3" name="Line 9"/>
            <p:cNvSpPr>
              <a:spLocks noChangeShapeType="1"/>
            </p:cNvSpPr>
            <p:nvPr/>
          </p:nvSpPr>
          <p:spPr bwMode="auto">
            <a:xfrm>
              <a:off x="1680" y="2275"/>
              <a:ext cx="1" cy="9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4" name="Line 10"/>
            <p:cNvSpPr>
              <a:spLocks noChangeShapeType="1"/>
            </p:cNvSpPr>
            <p:nvPr/>
          </p:nvSpPr>
          <p:spPr bwMode="auto">
            <a:xfrm>
              <a:off x="862" y="2366"/>
              <a:ext cx="1" cy="9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5" name="Line 11"/>
            <p:cNvSpPr>
              <a:spLocks noChangeShapeType="1"/>
            </p:cNvSpPr>
            <p:nvPr/>
          </p:nvSpPr>
          <p:spPr bwMode="auto">
            <a:xfrm>
              <a:off x="1680" y="2366"/>
              <a:ext cx="1" cy="9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6" name="Line 12"/>
            <p:cNvSpPr>
              <a:spLocks noChangeShapeType="1"/>
            </p:cNvSpPr>
            <p:nvPr/>
          </p:nvSpPr>
          <p:spPr bwMode="auto">
            <a:xfrm>
              <a:off x="2498" y="2366"/>
              <a:ext cx="1" cy="9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7" name="Line 13"/>
            <p:cNvSpPr>
              <a:spLocks noChangeShapeType="1"/>
            </p:cNvSpPr>
            <p:nvPr/>
          </p:nvSpPr>
          <p:spPr bwMode="auto">
            <a:xfrm>
              <a:off x="862" y="2366"/>
              <a:ext cx="818"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8" name="Line 14"/>
            <p:cNvSpPr>
              <a:spLocks noChangeShapeType="1"/>
            </p:cNvSpPr>
            <p:nvPr/>
          </p:nvSpPr>
          <p:spPr bwMode="auto">
            <a:xfrm>
              <a:off x="1680" y="2366"/>
              <a:ext cx="818"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9" name="Rectangle 15"/>
            <p:cNvSpPr>
              <a:spLocks noChangeArrowheads="1"/>
            </p:cNvSpPr>
            <p:nvPr/>
          </p:nvSpPr>
          <p:spPr bwMode="auto">
            <a:xfrm>
              <a:off x="503" y="2458"/>
              <a:ext cx="722" cy="479"/>
            </a:xfrm>
            <a:prstGeom prst="rect">
              <a:avLst/>
            </a:prstGeom>
            <a:solidFill>
              <a:srgbClr val="00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520" name="Rectangle 16"/>
            <p:cNvSpPr>
              <a:spLocks noChangeArrowheads="1"/>
            </p:cNvSpPr>
            <p:nvPr/>
          </p:nvSpPr>
          <p:spPr bwMode="auto">
            <a:xfrm>
              <a:off x="575" y="2494"/>
              <a:ext cx="577"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b="0">
                  <a:solidFill>
                    <a:srgbClr val="000000"/>
                  </a:solidFill>
                </a:rPr>
                <a:t>Transaction</a:t>
              </a:r>
              <a:endParaRPr lang="en-US" sz="2800" b="0">
                <a:latin typeface="Times New Roman" pitchFamily="18" charset="0"/>
              </a:endParaRPr>
            </a:p>
          </p:txBody>
        </p:sp>
        <p:sp>
          <p:nvSpPr>
            <p:cNvPr id="21521" name="Rectangle 17"/>
            <p:cNvSpPr>
              <a:spLocks noChangeArrowheads="1"/>
            </p:cNvSpPr>
            <p:nvPr/>
          </p:nvSpPr>
          <p:spPr bwMode="auto">
            <a:xfrm>
              <a:off x="587" y="2630"/>
              <a:ext cx="546"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b="0">
                  <a:solidFill>
                    <a:srgbClr val="000000"/>
                  </a:solidFill>
                </a:rPr>
                <a:t>Processing</a:t>
              </a:r>
              <a:endParaRPr lang="en-US" sz="2800" b="0">
                <a:latin typeface="Times New Roman" pitchFamily="18" charset="0"/>
              </a:endParaRPr>
            </a:p>
          </p:txBody>
        </p:sp>
        <p:sp>
          <p:nvSpPr>
            <p:cNvPr id="21522" name="Rectangle 18"/>
            <p:cNvSpPr>
              <a:spLocks noChangeArrowheads="1"/>
            </p:cNvSpPr>
            <p:nvPr/>
          </p:nvSpPr>
          <p:spPr bwMode="auto">
            <a:xfrm>
              <a:off x="651" y="2765"/>
              <a:ext cx="424"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b="0">
                  <a:solidFill>
                    <a:srgbClr val="000000"/>
                  </a:solidFill>
                </a:rPr>
                <a:t>Systems</a:t>
              </a:r>
              <a:endParaRPr lang="en-US" sz="2800" b="0">
                <a:latin typeface="Times New Roman" pitchFamily="18" charset="0"/>
              </a:endParaRPr>
            </a:p>
          </p:txBody>
        </p:sp>
        <p:sp>
          <p:nvSpPr>
            <p:cNvPr id="21523" name="Rectangle 19"/>
            <p:cNvSpPr>
              <a:spLocks noChangeArrowheads="1"/>
            </p:cNvSpPr>
            <p:nvPr/>
          </p:nvSpPr>
          <p:spPr bwMode="auto">
            <a:xfrm>
              <a:off x="503" y="2458"/>
              <a:ext cx="722" cy="479"/>
            </a:xfrm>
            <a:prstGeom prst="rect">
              <a:avLst/>
            </a:prstGeom>
            <a:noFill/>
            <a:ln w="12700">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24" name="Rectangle 20"/>
            <p:cNvSpPr>
              <a:spLocks noChangeArrowheads="1"/>
            </p:cNvSpPr>
            <p:nvPr/>
          </p:nvSpPr>
          <p:spPr bwMode="auto">
            <a:xfrm>
              <a:off x="1321" y="2458"/>
              <a:ext cx="722" cy="479"/>
            </a:xfrm>
            <a:prstGeom prst="rect">
              <a:avLst/>
            </a:prstGeom>
            <a:solidFill>
              <a:srgbClr val="00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525" name="Rectangle 21"/>
            <p:cNvSpPr>
              <a:spLocks noChangeArrowheads="1"/>
            </p:cNvSpPr>
            <p:nvPr/>
          </p:nvSpPr>
          <p:spPr bwMode="auto">
            <a:xfrm>
              <a:off x="1481" y="2494"/>
              <a:ext cx="399"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b="0">
                  <a:solidFill>
                    <a:srgbClr val="000000"/>
                  </a:solidFill>
                </a:rPr>
                <a:t>Process</a:t>
              </a:r>
              <a:endParaRPr lang="en-US" sz="2800" b="0">
                <a:latin typeface="Times New Roman" pitchFamily="18" charset="0"/>
              </a:endParaRPr>
            </a:p>
          </p:txBody>
        </p:sp>
        <p:sp>
          <p:nvSpPr>
            <p:cNvPr id="21526" name="Rectangle 22"/>
            <p:cNvSpPr>
              <a:spLocks noChangeArrowheads="1"/>
            </p:cNvSpPr>
            <p:nvPr/>
          </p:nvSpPr>
          <p:spPr bwMode="auto">
            <a:xfrm>
              <a:off x="1504" y="2630"/>
              <a:ext cx="356"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b="0">
                  <a:solidFill>
                    <a:srgbClr val="000000"/>
                  </a:solidFill>
                </a:rPr>
                <a:t>Control</a:t>
              </a:r>
              <a:endParaRPr lang="en-US" sz="2800" b="0">
                <a:latin typeface="Times New Roman" pitchFamily="18" charset="0"/>
              </a:endParaRPr>
            </a:p>
          </p:txBody>
        </p:sp>
        <p:sp>
          <p:nvSpPr>
            <p:cNvPr id="21527" name="Rectangle 23"/>
            <p:cNvSpPr>
              <a:spLocks noChangeArrowheads="1"/>
            </p:cNvSpPr>
            <p:nvPr/>
          </p:nvSpPr>
          <p:spPr bwMode="auto">
            <a:xfrm>
              <a:off x="1469" y="2765"/>
              <a:ext cx="425"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b="0">
                  <a:solidFill>
                    <a:srgbClr val="000000"/>
                  </a:solidFill>
                </a:rPr>
                <a:t>Systems</a:t>
              </a:r>
              <a:endParaRPr lang="en-US" sz="2800" b="0">
                <a:latin typeface="Times New Roman" pitchFamily="18" charset="0"/>
              </a:endParaRPr>
            </a:p>
          </p:txBody>
        </p:sp>
        <p:sp>
          <p:nvSpPr>
            <p:cNvPr id="21528" name="Rectangle 24"/>
            <p:cNvSpPr>
              <a:spLocks noChangeArrowheads="1"/>
            </p:cNvSpPr>
            <p:nvPr/>
          </p:nvSpPr>
          <p:spPr bwMode="auto">
            <a:xfrm>
              <a:off x="1321" y="2458"/>
              <a:ext cx="722" cy="479"/>
            </a:xfrm>
            <a:prstGeom prst="rect">
              <a:avLst/>
            </a:prstGeom>
            <a:noFill/>
            <a:ln w="12700">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29" name="Rectangle 25"/>
            <p:cNvSpPr>
              <a:spLocks noChangeArrowheads="1"/>
            </p:cNvSpPr>
            <p:nvPr/>
          </p:nvSpPr>
          <p:spPr bwMode="auto">
            <a:xfrm>
              <a:off x="2139" y="2458"/>
              <a:ext cx="722" cy="479"/>
            </a:xfrm>
            <a:prstGeom prst="rect">
              <a:avLst/>
            </a:prstGeom>
            <a:solidFill>
              <a:srgbClr val="00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530" name="Rectangle 26"/>
            <p:cNvSpPr>
              <a:spLocks noChangeArrowheads="1"/>
            </p:cNvSpPr>
            <p:nvPr/>
          </p:nvSpPr>
          <p:spPr bwMode="auto">
            <a:xfrm>
              <a:off x="2247" y="2494"/>
              <a:ext cx="504"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b="0">
                  <a:solidFill>
                    <a:srgbClr val="000000"/>
                  </a:solidFill>
                </a:rPr>
                <a:t>Enterprise</a:t>
              </a:r>
              <a:endParaRPr lang="en-US" sz="2800" b="0">
                <a:latin typeface="Times New Roman" pitchFamily="18" charset="0"/>
              </a:endParaRPr>
            </a:p>
          </p:txBody>
        </p:sp>
        <p:sp>
          <p:nvSpPr>
            <p:cNvPr id="21531" name="Rectangle 27"/>
            <p:cNvSpPr>
              <a:spLocks noChangeArrowheads="1"/>
            </p:cNvSpPr>
            <p:nvPr/>
          </p:nvSpPr>
          <p:spPr bwMode="auto">
            <a:xfrm>
              <a:off x="2175" y="2630"/>
              <a:ext cx="650"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b="0">
                  <a:solidFill>
                    <a:srgbClr val="000000"/>
                  </a:solidFill>
                </a:rPr>
                <a:t>Collaboration</a:t>
              </a:r>
              <a:endParaRPr lang="en-US" sz="2800" b="0">
                <a:latin typeface="Times New Roman" pitchFamily="18" charset="0"/>
              </a:endParaRPr>
            </a:p>
          </p:txBody>
        </p:sp>
        <p:sp>
          <p:nvSpPr>
            <p:cNvPr id="21532" name="Rectangle 28"/>
            <p:cNvSpPr>
              <a:spLocks noChangeArrowheads="1"/>
            </p:cNvSpPr>
            <p:nvPr/>
          </p:nvSpPr>
          <p:spPr bwMode="auto">
            <a:xfrm>
              <a:off x="2287" y="2765"/>
              <a:ext cx="424"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b="0">
                  <a:solidFill>
                    <a:srgbClr val="000000"/>
                  </a:solidFill>
                </a:rPr>
                <a:t>Systems</a:t>
              </a:r>
              <a:endParaRPr lang="en-US" sz="2800" b="0">
                <a:latin typeface="Times New Roman" pitchFamily="18" charset="0"/>
              </a:endParaRPr>
            </a:p>
          </p:txBody>
        </p:sp>
        <p:sp>
          <p:nvSpPr>
            <p:cNvPr id="21533" name="Rectangle 29"/>
            <p:cNvSpPr>
              <a:spLocks noChangeArrowheads="1"/>
            </p:cNvSpPr>
            <p:nvPr/>
          </p:nvSpPr>
          <p:spPr bwMode="auto">
            <a:xfrm>
              <a:off x="2139" y="2458"/>
              <a:ext cx="722" cy="479"/>
            </a:xfrm>
            <a:prstGeom prst="rect">
              <a:avLst/>
            </a:prstGeom>
            <a:noFill/>
            <a:ln w="12700">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34" name="Rectangle 30"/>
            <p:cNvSpPr>
              <a:spLocks noChangeArrowheads="1"/>
            </p:cNvSpPr>
            <p:nvPr/>
          </p:nvSpPr>
          <p:spPr bwMode="auto">
            <a:xfrm>
              <a:off x="1321" y="1796"/>
              <a:ext cx="722" cy="479"/>
            </a:xfrm>
            <a:prstGeom prst="rect">
              <a:avLst/>
            </a:prstGeom>
            <a:solidFill>
              <a:srgbClr val="00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535" name="Rectangle 31"/>
            <p:cNvSpPr>
              <a:spLocks noChangeArrowheads="1"/>
            </p:cNvSpPr>
            <p:nvPr/>
          </p:nvSpPr>
          <p:spPr bwMode="auto">
            <a:xfrm>
              <a:off x="1409" y="1832"/>
              <a:ext cx="541"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b="0">
                  <a:solidFill>
                    <a:srgbClr val="000000"/>
                  </a:solidFill>
                </a:rPr>
                <a:t>Operations</a:t>
              </a:r>
              <a:endParaRPr lang="en-US" sz="2800" b="0">
                <a:latin typeface="Times New Roman" pitchFamily="18" charset="0"/>
              </a:endParaRPr>
            </a:p>
          </p:txBody>
        </p:sp>
        <p:sp>
          <p:nvSpPr>
            <p:cNvPr id="21536" name="Rectangle 32"/>
            <p:cNvSpPr>
              <a:spLocks noChangeArrowheads="1"/>
            </p:cNvSpPr>
            <p:nvPr/>
          </p:nvSpPr>
          <p:spPr bwMode="auto">
            <a:xfrm>
              <a:off x="1485" y="1967"/>
              <a:ext cx="387"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b="0">
                  <a:solidFill>
                    <a:srgbClr val="000000"/>
                  </a:solidFill>
                </a:rPr>
                <a:t>Support</a:t>
              </a:r>
              <a:endParaRPr lang="en-US" sz="2800" b="0">
                <a:latin typeface="Times New Roman" pitchFamily="18" charset="0"/>
              </a:endParaRPr>
            </a:p>
          </p:txBody>
        </p:sp>
        <p:sp>
          <p:nvSpPr>
            <p:cNvPr id="21537" name="Rectangle 33"/>
            <p:cNvSpPr>
              <a:spLocks noChangeArrowheads="1"/>
            </p:cNvSpPr>
            <p:nvPr/>
          </p:nvSpPr>
          <p:spPr bwMode="auto">
            <a:xfrm>
              <a:off x="1469" y="2103"/>
              <a:ext cx="425"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b="0">
                  <a:solidFill>
                    <a:srgbClr val="000000"/>
                  </a:solidFill>
                </a:rPr>
                <a:t>Systems</a:t>
              </a:r>
              <a:endParaRPr lang="en-US" sz="2800" b="0">
                <a:latin typeface="Times New Roman" pitchFamily="18" charset="0"/>
              </a:endParaRPr>
            </a:p>
          </p:txBody>
        </p:sp>
        <p:sp>
          <p:nvSpPr>
            <p:cNvPr id="21538" name="Rectangle 34"/>
            <p:cNvSpPr>
              <a:spLocks noChangeArrowheads="1"/>
            </p:cNvSpPr>
            <p:nvPr/>
          </p:nvSpPr>
          <p:spPr bwMode="auto">
            <a:xfrm>
              <a:off x="1321" y="1796"/>
              <a:ext cx="722" cy="479"/>
            </a:xfrm>
            <a:prstGeom prst="rect">
              <a:avLst/>
            </a:prstGeom>
            <a:noFill/>
            <a:ln w="12700">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39" name="Line 35"/>
            <p:cNvSpPr>
              <a:spLocks noChangeShapeType="1"/>
            </p:cNvSpPr>
            <p:nvPr/>
          </p:nvSpPr>
          <p:spPr bwMode="auto">
            <a:xfrm>
              <a:off x="4134" y="2275"/>
              <a:ext cx="1" cy="9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40" name="Line 36"/>
            <p:cNvSpPr>
              <a:spLocks noChangeShapeType="1"/>
            </p:cNvSpPr>
            <p:nvPr/>
          </p:nvSpPr>
          <p:spPr bwMode="auto">
            <a:xfrm>
              <a:off x="3316" y="2366"/>
              <a:ext cx="1" cy="9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41" name="Line 37"/>
            <p:cNvSpPr>
              <a:spLocks noChangeShapeType="1"/>
            </p:cNvSpPr>
            <p:nvPr/>
          </p:nvSpPr>
          <p:spPr bwMode="auto">
            <a:xfrm>
              <a:off x="4134" y="2366"/>
              <a:ext cx="1" cy="9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42" name="Line 38"/>
            <p:cNvSpPr>
              <a:spLocks noChangeShapeType="1"/>
            </p:cNvSpPr>
            <p:nvPr/>
          </p:nvSpPr>
          <p:spPr bwMode="auto">
            <a:xfrm>
              <a:off x="4952" y="2366"/>
              <a:ext cx="1" cy="9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43" name="Line 39"/>
            <p:cNvSpPr>
              <a:spLocks noChangeShapeType="1"/>
            </p:cNvSpPr>
            <p:nvPr/>
          </p:nvSpPr>
          <p:spPr bwMode="auto">
            <a:xfrm>
              <a:off x="3316" y="2366"/>
              <a:ext cx="818"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44" name="Line 40"/>
            <p:cNvSpPr>
              <a:spLocks noChangeShapeType="1"/>
            </p:cNvSpPr>
            <p:nvPr/>
          </p:nvSpPr>
          <p:spPr bwMode="auto">
            <a:xfrm>
              <a:off x="4134" y="2366"/>
              <a:ext cx="818"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45" name="Rectangle 41"/>
            <p:cNvSpPr>
              <a:spLocks noChangeArrowheads="1"/>
            </p:cNvSpPr>
            <p:nvPr/>
          </p:nvSpPr>
          <p:spPr bwMode="auto">
            <a:xfrm>
              <a:off x="2957" y="2458"/>
              <a:ext cx="722" cy="479"/>
            </a:xfrm>
            <a:prstGeom prst="rect">
              <a:avLst/>
            </a:prstGeom>
            <a:solidFill>
              <a:srgbClr val="00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546" name="Rectangle 42"/>
            <p:cNvSpPr>
              <a:spLocks noChangeArrowheads="1"/>
            </p:cNvSpPr>
            <p:nvPr/>
          </p:nvSpPr>
          <p:spPr bwMode="auto">
            <a:xfrm>
              <a:off x="2993" y="2494"/>
              <a:ext cx="646"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b="0">
                  <a:solidFill>
                    <a:srgbClr val="000000"/>
                  </a:solidFill>
                </a:rPr>
                <a:t>Management</a:t>
              </a:r>
              <a:endParaRPr lang="en-US" sz="2800" b="0">
                <a:latin typeface="Times New Roman" pitchFamily="18" charset="0"/>
              </a:endParaRPr>
            </a:p>
          </p:txBody>
        </p:sp>
        <p:sp>
          <p:nvSpPr>
            <p:cNvPr id="21547" name="Rectangle 43"/>
            <p:cNvSpPr>
              <a:spLocks noChangeArrowheads="1"/>
            </p:cNvSpPr>
            <p:nvPr/>
          </p:nvSpPr>
          <p:spPr bwMode="auto">
            <a:xfrm>
              <a:off x="3041" y="2630"/>
              <a:ext cx="554"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b="0">
                  <a:solidFill>
                    <a:srgbClr val="000000"/>
                  </a:solidFill>
                </a:rPr>
                <a:t>Information</a:t>
              </a:r>
              <a:endParaRPr lang="en-US" sz="2800" b="0">
                <a:latin typeface="Times New Roman" pitchFamily="18" charset="0"/>
              </a:endParaRPr>
            </a:p>
          </p:txBody>
        </p:sp>
        <p:sp>
          <p:nvSpPr>
            <p:cNvPr id="21548" name="Rectangle 44"/>
            <p:cNvSpPr>
              <a:spLocks noChangeArrowheads="1"/>
            </p:cNvSpPr>
            <p:nvPr/>
          </p:nvSpPr>
          <p:spPr bwMode="auto">
            <a:xfrm>
              <a:off x="3105" y="2765"/>
              <a:ext cx="424"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b="0">
                  <a:solidFill>
                    <a:srgbClr val="000000"/>
                  </a:solidFill>
                </a:rPr>
                <a:t>Systems</a:t>
              </a:r>
              <a:endParaRPr lang="en-US" sz="2800" b="0">
                <a:latin typeface="Times New Roman" pitchFamily="18" charset="0"/>
              </a:endParaRPr>
            </a:p>
          </p:txBody>
        </p:sp>
        <p:sp>
          <p:nvSpPr>
            <p:cNvPr id="21549" name="Rectangle 45"/>
            <p:cNvSpPr>
              <a:spLocks noChangeArrowheads="1"/>
            </p:cNvSpPr>
            <p:nvPr/>
          </p:nvSpPr>
          <p:spPr bwMode="auto">
            <a:xfrm>
              <a:off x="2957" y="2458"/>
              <a:ext cx="722" cy="479"/>
            </a:xfrm>
            <a:prstGeom prst="rect">
              <a:avLst/>
            </a:prstGeom>
            <a:noFill/>
            <a:ln w="12700">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50" name="Rectangle 46"/>
            <p:cNvSpPr>
              <a:spLocks noChangeArrowheads="1"/>
            </p:cNvSpPr>
            <p:nvPr/>
          </p:nvSpPr>
          <p:spPr bwMode="auto">
            <a:xfrm>
              <a:off x="3775" y="2458"/>
              <a:ext cx="722" cy="479"/>
            </a:xfrm>
            <a:prstGeom prst="rect">
              <a:avLst/>
            </a:prstGeom>
            <a:solidFill>
              <a:srgbClr val="00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551" name="Rectangle 47"/>
            <p:cNvSpPr>
              <a:spLocks noChangeArrowheads="1"/>
            </p:cNvSpPr>
            <p:nvPr/>
          </p:nvSpPr>
          <p:spPr bwMode="auto">
            <a:xfrm>
              <a:off x="3922" y="2494"/>
              <a:ext cx="422"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b="0">
                  <a:solidFill>
                    <a:srgbClr val="000000"/>
                  </a:solidFill>
                </a:rPr>
                <a:t>Decision</a:t>
              </a:r>
              <a:endParaRPr lang="en-US" sz="2800" b="0">
                <a:latin typeface="Times New Roman" pitchFamily="18" charset="0"/>
              </a:endParaRPr>
            </a:p>
          </p:txBody>
        </p:sp>
        <p:sp>
          <p:nvSpPr>
            <p:cNvPr id="21552" name="Rectangle 48"/>
            <p:cNvSpPr>
              <a:spLocks noChangeArrowheads="1"/>
            </p:cNvSpPr>
            <p:nvPr/>
          </p:nvSpPr>
          <p:spPr bwMode="auto">
            <a:xfrm>
              <a:off x="3938" y="2630"/>
              <a:ext cx="387"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b="0">
                  <a:solidFill>
                    <a:srgbClr val="000000"/>
                  </a:solidFill>
                </a:rPr>
                <a:t>Support</a:t>
              </a:r>
              <a:endParaRPr lang="en-US" sz="2800" b="0">
                <a:latin typeface="Times New Roman" pitchFamily="18" charset="0"/>
              </a:endParaRPr>
            </a:p>
          </p:txBody>
        </p:sp>
        <p:sp>
          <p:nvSpPr>
            <p:cNvPr id="21553" name="Rectangle 49"/>
            <p:cNvSpPr>
              <a:spLocks noChangeArrowheads="1"/>
            </p:cNvSpPr>
            <p:nvPr/>
          </p:nvSpPr>
          <p:spPr bwMode="auto">
            <a:xfrm>
              <a:off x="3922" y="2765"/>
              <a:ext cx="424"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b="0">
                  <a:solidFill>
                    <a:srgbClr val="000000"/>
                  </a:solidFill>
                </a:rPr>
                <a:t>Systems</a:t>
              </a:r>
              <a:endParaRPr lang="en-US" sz="2800" b="0">
                <a:latin typeface="Times New Roman" pitchFamily="18" charset="0"/>
              </a:endParaRPr>
            </a:p>
          </p:txBody>
        </p:sp>
        <p:sp>
          <p:nvSpPr>
            <p:cNvPr id="21554" name="Rectangle 50"/>
            <p:cNvSpPr>
              <a:spLocks noChangeArrowheads="1"/>
            </p:cNvSpPr>
            <p:nvPr/>
          </p:nvSpPr>
          <p:spPr bwMode="auto">
            <a:xfrm>
              <a:off x="3775" y="2458"/>
              <a:ext cx="722" cy="479"/>
            </a:xfrm>
            <a:prstGeom prst="rect">
              <a:avLst/>
            </a:prstGeom>
            <a:noFill/>
            <a:ln w="12700">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55" name="Rectangle 51"/>
            <p:cNvSpPr>
              <a:spLocks noChangeArrowheads="1"/>
            </p:cNvSpPr>
            <p:nvPr/>
          </p:nvSpPr>
          <p:spPr bwMode="auto">
            <a:xfrm>
              <a:off x="4593" y="2458"/>
              <a:ext cx="722" cy="479"/>
            </a:xfrm>
            <a:prstGeom prst="rect">
              <a:avLst/>
            </a:prstGeom>
            <a:solidFill>
              <a:srgbClr val="00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556" name="Rectangle 52"/>
            <p:cNvSpPr>
              <a:spLocks noChangeArrowheads="1"/>
            </p:cNvSpPr>
            <p:nvPr/>
          </p:nvSpPr>
          <p:spPr bwMode="auto">
            <a:xfrm>
              <a:off x="4717" y="2494"/>
              <a:ext cx="479"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b="0">
                  <a:solidFill>
                    <a:srgbClr val="000000"/>
                  </a:solidFill>
                </a:rPr>
                <a:t>Executive</a:t>
              </a:r>
              <a:endParaRPr lang="en-US" sz="2800" b="0">
                <a:latin typeface="Times New Roman" pitchFamily="18" charset="0"/>
              </a:endParaRPr>
            </a:p>
          </p:txBody>
        </p:sp>
        <p:sp>
          <p:nvSpPr>
            <p:cNvPr id="21557" name="Rectangle 53"/>
            <p:cNvSpPr>
              <a:spLocks noChangeArrowheads="1"/>
            </p:cNvSpPr>
            <p:nvPr/>
          </p:nvSpPr>
          <p:spPr bwMode="auto">
            <a:xfrm>
              <a:off x="4677" y="2630"/>
              <a:ext cx="554"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b="0">
                  <a:solidFill>
                    <a:srgbClr val="000000"/>
                  </a:solidFill>
                </a:rPr>
                <a:t>Information</a:t>
              </a:r>
              <a:endParaRPr lang="en-US" sz="2800" b="0">
                <a:latin typeface="Times New Roman" pitchFamily="18" charset="0"/>
              </a:endParaRPr>
            </a:p>
          </p:txBody>
        </p:sp>
        <p:sp>
          <p:nvSpPr>
            <p:cNvPr id="21558" name="Rectangle 54"/>
            <p:cNvSpPr>
              <a:spLocks noChangeArrowheads="1"/>
            </p:cNvSpPr>
            <p:nvPr/>
          </p:nvSpPr>
          <p:spPr bwMode="auto">
            <a:xfrm>
              <a:off x="4740" y="2765"/>
              <a:ext cx="425"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b="0">
                  <a:solidFill>
                    <a:srgbClr val="000000"/>
                  </a:solidFill>
                </a:rPr>
                <a:t>Systems</a:t>
              </a:r>
              <a:endParaRPr lang="en-US" sz="2800" b="0">
                <a:latin typeface="Times New Roman" pitchFamily="18" charset="0"/>
              </a:endParaRPr>
            </a:p>
          </p:txBody>
        </p:sp>
        <p:sp>
          <p:nvSpPr>
            <p:cNvPr id="21559" name="Rectangle 55"/>
            <p:cNvSpPr>
              <a:spLocks noChangeArrowheads="1"/>
            </p:cNvSpPr>
            <p:nvPr/>
          </p:nvSpPr>
          <p:spPr bwMode="auto">
            <a:xfrm>
              <a:off x="4593" y="2458"/>
              <a:ext cx="722" cy="479"/>
            </a:xfrm>
            <a:prstGeom prst="rect">
              <a:avLst/>
            </a:prstGeom>
            <a:noFill/>
            <a:ln w="12700">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60" name="Rectangle 56"/>
            <p:cNvSpPr>
              <a:spLocks noChangeArrowheads="1"/>
            </p:cNvSpPr>
            <p:nvPr/>
          </p:nvSpPr>
          <p:spPr bwMode="auto">
            <a:xfrm>
              <a:off x="3775" y="1796"/>
              <a:ext cx="722" cy="479"/>
            </a:xfrm>
            <a:prstGeom prst="rect">
              <a:avLst/>
            </a:prstGeom>
            <a:solidFill>
              <a:srgbClr val="00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561" name="Rectangle 57"/>
            <p:cNvSpPr>
              <a:spLocks noChangeArrowheads="1"/>
            </p:cNvSpPr>
            <p:nvPr/>
          </p:nvSpPr>
          <p:spPr bwMode="auto">
            <a:xfrm>
              <a:off x="3811" y="1832"/>
              <a:ext cx="646"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b="0">
                  <a:solidFill>
                    <a:srgbClr val="000000"/>
                  </a:solidFill>
                </a:rPr>
                <a:t>Management</a:t>
              </a:r>
              <a:endParaRPr lang="en-US" sz="2800" b="0">
                <a:latin typeface="Times New Roman" pitchFamily="18" charset="0"/>
              </a:endParaRPr>
            </a:p>
          </p:txBody>
        </p:sp>
        <p:sp>
          <p:nvSpPr>
            <p:cNvPr id="21562" name="Rectangle 58"/>
            <p:cNvSpPr>
              <a:spLocks noChangeArrowheads="1"/>
            </p:cNvSpPr>
            <p:nvPr/>
          </p:nvSpPr>
          <p:spPr bwMode="auto">
            <a:xfrm>
              <a:off x="3938" y="1967"/>
              <a:ext cx="387"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b="0">
                  <a:solidFill>
                    <a:srgbClr val="000000"/>
                  </a:solidFill>
                </a:rPr>
                <a:t>Support</a:t>
              </a:r>
              <a:endParaRPr lang="en-US" sz="2800" b="0">
                <a:latin typeface="Times New Roman" pitchFamily="18" charset="0"/>
              </a:endParaRPr>
            </a:p>
          </p:txBody>
        </p:sp>
        <p:sp>
          <p:nvSpPr>
            <p:cNvPr id="21563" name="Rectangle 59"/>
            <p:cNvSpPr>
              <a:spLocks noChangeArrowheads="1"/>
            </p:cNvSpPr>
            <p:nvPr/>
          </p:nvSpPr>
          <p:spPr bwMode="auto">
            <a:xfrm>
              <a:off x="3922" y="2103"/>
              <a:ext cx="424"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b="0">
                  <a:solidFill>
                    <a:srgbClr val="000000"/>
                  </a:solidFill>
                </a:rPr>
                <a:t>Systems</a:t>
              </a:r>
              <a:endParaRPr lang="en-US" sz="2800" b="0">
                <a:latin typeface="Times New Roman" pitchFamily="18" charset="0"/>
              </a:endParaRPr>
            </a:p>
          </p:txBody>
        </p:sp>
        <p:sp>
          <p:nvSpPr>
            <p:cNvPr id="21564" name="Rectangle 60"/>
            <p:cNvSpPr>
              <a:spLocks noChangeArrowheads="1"/>
            </p:cNvSpPr>
            <p:nvPr/>
          </p:nvSpPr>
          <p:spPr bwMode="auto">
            <a:xfrm>
              <a:off x="3775" y="1796"/>
              <a:ext cx="722" cy="479"/>
            </a:xfrm>
            <a:prstGeom prst="rect">
              <a:avLst/>
            </a:prstGeom>
            <a:noFill/>
            <a:ln w="12700">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65" name="Rectangle 61"/>
            <p:cNvSpPr>
              <a:spLocks noChangeArrowheads="1"/>
            </p:cNvSpPr>
            <p:nvPr/>
          </p:nvSpPr>
          <p:spPr bwMode="auto">
            <a:xfrm>
              <a:off x="2318" y="1401"/>
              <a:ext cx="1186" cy="211"/>
            </a:xfrm>
            <a:prstGeom prst="rect">
              <a:avLst/>
            </a:prstGeom>
            <a:solidFill>
              <a:srgbClr val="00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566" name="Rectangle 62"/>
            <p:cNvSpPr>
              <a:spLocks noChangeArrowheads="1"/>
            </p:cNvSpPr>
            <p:nvPr/>
          </p:nvSpPr>
          <p:spPr bwMode="auto">
            <a:xfrm>
              <a:off x="2354" y="1437"/>
              <a:ext cx="1095"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rPr>
                <a:t>Information Systems</a:t>
              </a:r>
              <a:endParaRPr lang="en-US" sz="2800" b="0">
                <a:latin typeface="Times New Roman" pitchFamily="18" charset="0"/>
              </a:endParaRPr>
            </a:p>
          </p:txBody>
        </p:sp>
        <p:sp>
          <p:nvSpPr>
            <p:cNvPr id="21567" name="Rectangle 63"/>
            <p:cNvSpPr>
              <a:spLocks noChangeArrowheads="1"/>
            </p:cNvSpPr>
            <p:nvPr/>
          </p:nvSpPr>
          <p:spPr bwMode="auto">
            <a:xfrm>
              <a:off x="2318" y="1401"/>
              <a:ext cx="1186" cy="211"/>
            </a:xfrm>
            <a:prstGeom prst="rect">
              <a:avLst/>
            </a:prstGeom>
            <a:noFill/>
            <a:ln w="12700">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Tree>
    <p:extLst>
      <p:ext uri="{BB962C8B-B14F-4D97-AF65-F5344CB8AC3E}">
        <p14:creationId xmlns:p14="http://schemas.microsoft.com/office/powerpoint/2010/main" val="1228276108"/>
      </p:ext>
    </p:extLst>
  </p:cSld>
  <p:clrMapOvr>
    <a:masterClrMapping/>
  </p:clrMapOvr>
  <p:transition>
    <p:strips/>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pPr eaLnBrk="1" fontAlgn="auto" hangingPunct="1">
              <a:spcAft>
                <a:spcPts val="0"/>
              </a:spcAft>
              <a:defRPr/>
            </a:pPr>
            <a:r>
              <a:rPr lang="en-US" sz="3600" dirty="0"/>
              <a:t>What is Information system ?</a:t>
            </a:r>
            <a:br>
              <a:rPr lang="en-GB" sz="3600" dirty="0"/>
            </a:br>
            <a:endParaRPr lang="en-US" sz="3600" dirty="0"/>
          </a:p>
        </p:txBody>
      </p:sp>
      <p:sp>
        <p:nvSpPr>
          <p:cNvPr id="18435" name="Rectangle 3"/>
          <p:cNvSpPr>
            <a:spLocks noGrp="1" noChangeArrowheads="1"/>
          </p:cNvSpPr>
          <p:nvPr>
            <p:ph idx="1"/>
          </p:nvPr>
        </p:nvSpPr>
        <p:spPr/>
        <p:txBody>
          <a:bodyPr/>
          <a:lstStyle/>
          <a:p>
            <a:pPr eaLnBrk="1" hangingPunct="1">
              <a:lnSpc>
                <a:spcPct val="80000"/>
              </a:lnSpc>
            </a:pPr>
            <a:r>
              <a:rPr lang="en-GB" sz="2400" dirty="0"/>
              <a:t>An information system is an arrangement of people, data, processes, interfaces, networks, and technology that interact to support and improve both day-to-day operations (data processing, transaction processing), as well as support the problem-solving and decision-making needs of management (information services, management information systems, executive support).</a:t>
            </a:r>
          </a:p>
        </p:txBody>
      </p:sp>
    </p:spTree>
    <p:extLst>
      <p:ext uri="{BB962C8B-B14F-4D97-AF65-F5344CB8AC3E}">
        <p14:creationId xmlns:p14="http://schemas.microsoft.com/office/powerpoint/2010/main" val="33122176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extLst>
            <a:ext uri="{AF507438-7753-43E0-B8FC-AC1667EBCBE1}">
              <a14:hiddenEffects xmlns:a14="http://schemas.microsoft.com/office/drawing/2010/main">
                <a:effectLst>
                  <a:outerShdw dist="107763" dir="2700000" algn="ctr" rotWithShape="0">
                    <a:schemeClr val="bg2"/>
                  </a:outerShdw>
                </a:effectLst>
              </a14:hiddenEffects>
            </a:ext>
          </a:extLst>
        </p:spPr>
        <p:txBody>
          <a:bodyPr>
            <a:normAutofit fontScale="90000"/>
          </a:bodyPr>
          <a:lstStyle/>
          <a:p>
            <a:r>
              <a:rPr lang="en-US"/>
              <a:t>Other Categories of Information Systems</a:t>
            </a:r>
          </a:p>
        </p:txBody>
      </p:sp>
      <p:sp>
        <p:nvSpPr>
          <p:cNvPr id="23555" name="Rectangle 3"/>
          <p:cNvSpPr>
            <a:spLocks noChangeArrowheads="1"/>
          </p:cNvSpPr>
          <p:nvPr/>
        </p:nvSpPr>
        <p:spPr bwMode="auto">
          <a:xfrm>
            <a:off x="609600" y="1703388"/>
            <a:ext cx="4465638" cy="533400"/>
          </a:xfrm>
          <a:prstGeom prst="rect">
            <a:avLst/>
          </a:prstGeom>
          <a:solidFill>
            <a:schemeClr val="accent1"/>
          </a:solidFill>
          <a:ln w="9525">
            <a:solidFill>
              <a:schemeClr val="tx1"/>
            </a:solidFill>
            <a:miter lim="800000"/>
            <a:headEnd/>
            <a:tailEnd/>
          </a:ln>
          <a:effectLst>
            <a:outerShdw dist="107763" dir="2700000" algn="ctr" rotWithShape="0">
              <a:schemeClr val="bg2"/>
            </a:outerShdw>
          </a:effectLst>
        </p:spPr>
        <p:txBody>
          <a:bodyPr wrap="none" anchor="ctr"/>
          <a:lstStyle/>
          <a:p>
            <a:pPr algn="ctr"/>
            <a:r>
              <a:rPr lang="en-US" sz="2400" b="0"/>
              <a:t>Expert Systems</a:t>
            </a:r>
            <a:endParaRPr lang="en-US" sz="2400" b="0">
              <a:latin typeface="Times New Roman" pitchFamily="18" charset="0"/>
            </a:endParaRPr>
          </a:p>
        </p:txBody>
      </p:sp>
      <p:sp>
        <p:nvSpPr>
          <p:cNvPr id="23556" name="Rectangle 5"/>
          <p:cNvSpPr>
            <a:spLocks noChangeArrowheads="1"/>
          </p:cNvSpPr>
          <p:nvPr/>
        </p:nvSpPr>
        <p:spPr bwMode="auto">
          <a:xfrm>
            <a:off x="1125538" y="2647950"/>
            <a:ext cx="4899025" cy="533400"/>
          </a:xfrm>
          <a:prstGeom prst="rect">
            <a:avLst/>
          </a:prstGeom>
          <a:solidFill>
            <a:schemeClr val="accent1"/>
          </a:solidFill>
          <a:ln w="9525">
            <a:solidFill>
              <a:schemeClr val="tx1"/>
            </a:solidFill>
            <a:miter lim="800000"/>
            <a:headEnd/>
            <a:tailEnd/>
          </a:ln>
          <a:effectLst>
            <a:outerShdw dist="107763" dir="2700000" algn="ctr" rotWithShape="0">
              <a:schemeClr val="bg2"/>
            </a:outerShdw>
          </a:effectLst>
        </p:spPr>
        <p:txBody>
          <a:bodyPr wrap="none" anchor="ctr"/>
          <a:lstStyle/>
          <a:p>
            <a:pPr algn="ctr"/>
            <a:r>
              <a:rPr lang="en-US" sz="2400" b="0"/>
              <a:t>Knowledge Management Systems</a:t>
            </a:r>
            <a:endParaRPr lang="en-US" sz="2400" b="0">
              <a:latin typeface="Times New Roman" pitchFamily="18" charset="0"/>
            </a:endParaRPr>
          </a:p>
        </p:txBody>
      </p:sp>
      <p:sp>
        <p:nvSpPr>
          <p:cNvPr id="23557" name="Rectangle 8"/>
          <p:cNvSpPr>
            <a:spLocks noChangeArrowheads="1"/>
          </p:cNvSpPr>
          <p:nvPr/>
        </p:nvSpPr>
        <p:spPr bwMode="auto">
          <a:xfrm>
            <a:off x="1516063" y="3505200"/>
            <a:ext cx="5226050" cy="503238"/>
          </a:xfrm>
          <a:prstGeom prst="rect">
            <a:avLst/>
          </a:prstGeom>
          <a:solidFill>
            <a:schemeClr val="accent1"/>
          </a:solidFill>
          <a:ln w="9525">
            <a:solidFill>
              <a:schemeClr val="tx1"/>
            </a:solidFill>
            <a:miter lim="800000"/>
            <a:headEnd/>
            <a:tailEnd/>
          </a:ln>
          <a:effectLst>
            <a:outerShdw dist="107763" dir="2700000" algn="ctr" rotWithShape="0">
              <a:schemeClr val="bg2"/>
            </a:outerShdw>
          </a:effectLst>
        </p:spPr>
        <p:txBody>
          <a:bodyPr wrap="none" anchor="ctr"/>
          <a:lstStyle/>
          <a:p>
            <a:pPr algn="ctr"/>
            <a:r>
              <a:rPr lang="en-US" sz="2400" b="0"/>
              <a:t>Cross-Functional Information Systems</a:t>
            </a:r>
            <a:endParaRPr lang="en-US" sz="2400" b="0">
              <a:latin typeface="Times New Roman" pitchFamily="18" charset="0"/>
            </a:endParaRPr>
          </a:p>
        </p:txBody>
      </p:sp>
      <p:sp>
        <p:nvSpPr>
          <p:cNvPr id="23558" name="Rectangle 10"/>
          <p:cNvSpPr>
            <a:spLocks noChangeArrowheads="1"/>
          </p:cNvSpPr>
          <p:nvPr/>
        </p:nvSpPr>
        <p:spPr bwMode="auto">
          <a:xfrm>
            <a:off x="2163763" y="4457700"/>
            <a:ext cx="6216650" cy="598488"/>
          </a:xfrm>
          <a:prstGeom prst="rect">
            <a:avLst/>
          </a:prstGeom>
          <a:solidFill>
            <a:schemeClr val="accent1"/>
          </a:solidFill>
          <a:ln w="9525">
            <a:solidFill>
              <a:schemeClr val="tx1"/>
            </a:solidFill>
            <a:miter lim="800000"/>
            <a:headEnd/>
            <a:tailEnd/>
          </a:ln>
          <a:effectLst>
            <a:outerShdw dist="107763" dir="2700000" algn="ctr" rotWithShape="0">
              <a:schemeClr val="bg2"/>
            </a:outerShdw>
          </a:effectLst>
        </p:spPr>
        <p:txBody>
          <a:bodyPr wrap="none" anchor="ctr"/>
          <a:lstStyle/>
          <a:p>
            <a:pPr algn="ctr"/>
            <a:endParaRPr lang="en-US" sz="2400" b="0"/>
          </a:p>
          <a:p>
            <a:pPr algn="ctr"/>
            <a:endParaRPr lang="en-US" sz="2400" b="0"/>
          </a:p>
          <a:p>
            <a:pPr algn="ctr"/>
            <a:r>
              <a:rPr lang="en-US" sz="2400" b="0"/>
              <a:t>Strategic Information Systems  </a:t>
            </a:r>
          </a:p>
          <a:p>
            <a:pPr algn="ctr"/>
            <a:endParaRPr lang="en-US" b="0">
              <a:hlinkClick r:id="rId3"/>
            </a:endParaRPr>
          </a:p>
          <a:p>
            <a:pPr algn="ctr"/>
            <a:endParaRPr lang="en-US" sz="2400" b="0">
              <a:latin typeface="Times New Roman" pitchFamily="18" charset="0"/>
            </a:endParaRPr>
          </a:p>
        </p:txBody>
      </p:sp>
    </p:spTree>
    <p:extLst>
      <p:ext uri="{BB962C8B-B14F-4D97-AF65-F5344CB8AC3E}">
        <p14:creationId xmlns:p14="http://schemas.microsoft.com/office/powerpoint/2010/main" val="3013302867"/>
      </p:ext>
    </p:extLst>
  </p:cSld>
  <p:clrMapOvr>
    <a:masterClrMapping/>
  </p:clrMapOvr>
  <p:transition>
    <p:strips/>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68"/>
          <p:cNvSpPr>
            <a:spLocks noChangeArrowheads="1"/>
          </p:cNvSpPr>
          <p:nvPr/>
        </p:nvSpPr>
        <p:spPr bwMode="auto">
          <a:xfrm>
            <a:off x="2057400" y="4191000"/>
            <a:ext cx="6400800" cy="1219200"/>
          </a:xfrm>
          <a:prstGeom prst="rect">
            <a:avLst/>
          </a:prstGeom>
          <a:solidFill>
            <a:schemeClr val="hlink">
              <a:alpha val="50195"/>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3" name="Rectangle 66"/>
          <p:cNvSpPr>
            <a:spLocks noChangeArrowheads="1"/>
          </p:cNvSpPr>
          <p:nvPr/>
        </p:nvSpPr>
        <p:spPr bwMode="auto">
          <a:xfrm>
            <a:off x="3048000" y="2971800"/>
            <a:ext cx="4800600" cy="1143000"/>
          </a:xfrm>
          <a:prstGeom prst="rect">
            <a:avLst/>
          </a:prstGeom>
          <a:solidFill>
            <a:schemeClr val="accent1">
              <a:alpha val="50195"/>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4" name="Rectangle 65"/>
          <p:cNvSpPr>
            <a:spLocks noChangeArrowheads="1"/>
          </p:cNvSpPr>
          <p:nvPr/>
        </p:nvSpPr>
        <p:spPr bwMode="auto">
          <a:xfrm>
            <a:off x="3048000" y="1752600"/>
            <a:ext cx="4800600" cy="1143000"/>
          </a:xfrm>
          <a:prstGeom prst="rect">
            <a:avLst/>
          </a:prstGeom>
          <a:solidFill>
            <a:srgbClr val="00CCFF">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5" name="Rectangle 64"/>
          <p:cNvSpPr>
            <a:spLocks noChangeArrowheads="1"/>
          </p:cNvSpPr>
          <p:nvPr/>
        </p:nvSpPr>
        <p:spPr bwMode="auto">
          <a:xfrm>
            <a:off x="3505200" y="914400"/>
            <a:ext cx="3886200" cy="762000"/>
          </a:xfrm>
          <a:prstGeom prst="rect">
            <a:avLst/>
          </a:prstGeom>
          <a:solidFill>
            <a:srgbClr val="FFCC99">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6" name="Rectangle 2"/>
          <p:cNvSpPr>
            <a:spLocks noGrp="1" noChangeArrowheads="1"/>
          </p:cNvSpPr>
          <p:nvPr>
            <p:ph type="title"/>
          </p:nvPr>
        </p:nvSpPr>
        <p:spPr>
          <a:xfrm>
            <a:off x="685800" y="304800"/>
            <a:ext cx="7772400" cy="304800"/>
          </a:xfrm>
        </p:spPr>
        <p:txBody>
          <a:bodyPr>
            <a:noAutofit/>
          </a:bodyPr>
          <a:lstStyle/>
          <a:p>
            <a:pPr eaLnBrk="1" hangingPunct="1"/>
            <a:r>
              <a:rPr lang="en-GB" sz="2800" dirty="0"/>
              <a:t>The six major types of information systems</a:t>
            </a:r>
            <a:endParaRPr lang="en-GB" sz="2800" b="1" dirty="0"/>
          </a:p>
        </p:txBody>
      </p:sp>
      <p:sp>
        <p:nvSpPr>
          <p:cNvPr id="10247" name="Rectangle 5"/>
          <p:cNvSpPr>
            <a:spLocks noChangeArrowheads="1"/>
          </p:cNvSpPr>
          <p:nvPr/>
        </p:nvSpPr>
        <p:spPr bwMode="auto">
          <a:xfrm>
            <a:off x="533400" y="762000"/>
            <a:ext cx="8106508" cy="5638800"/>
          </a:xfrm>
          <a:prstGeom prst="rect">
            <a:avLst/>
          </a:prstGeom>
          <a:noFill/>
          <a:ln w="9525">
            <a:solidFill>
              <a:srgbClr val="9933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8" name="Text Box 6"/>
          <p:cNvSpPr txBox="1">
            <a:spLocks noChangeArrowheads="1"/>
          </p:cNvSpPr>
          <p:nvPr/>
        </p:nvSpPr>
        <p:spPr bwMode="auto">
          <a:xfrm>
            <a:off x="685800" y="762000"/>
            <a:ext cx="1981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400">
                <a:solidFill>
                  <a:schemeClr val="tx2"/>
                </a:solidFill>
                <a:latin typeface="Times New Roman" pitchFamily="18" charset="0"/>
              </a:defRPr>
            </a:lvl1pPr>
            <a:lvl2pPr marL="742950" indent="-285750" eaLnBrk="0" hangingPunct="0">
              <a:defRPr sz="1400">
                <a:solidFill>
                  <a:schemeClr val="tx2"/>
                </a:solidFill>
                <a:latin typeface="Times New Roman" pitchFamily="18" charset="0"/>
              </a:defRPr>
            </a:lvl2pPr>
            <a:lvl3pPr marL="1143000" indent="-228600" eaLnBrk="0" hangingPunct="0">
              <a:defRPr sz="1400">
                <a:solidFill>
                  <a:schemeClr val="tx2"/>
                </a:solidFill>
                <a:latin typeface="Times New Roman" pitchFamily="18" charset="0"/>
              </a:defRPr>
            </a:lvl3pPr>
            <a:lvl4pPr marL="1600200" indent="-228600" eaLnBrk="0" hangingPunct="0">
              <a:defRPr sz="1400">
                <a:solidFill>
                  <a:schemeClr val="tx2"/>
                </a:solidFill>
                <a:latin typeface="Times New Roman" pitchFamily="18" charset="0"/>
              </a:defRPr>
            </a:lvl4pPr>
            <a:lvl5pPr marL="2057400" indent="-228600" eaLnBrk="0" hangingPunct="0">
              <a:defRPr sz="1400">
                <a:solidFill>
                  <a:schemeClr val="tx2"/>
                </a:solidFill>
                <a:latin typeface="Times New Roman" pitchFamily="18" charset="0"/>
              </a:defRPr>
            </a:lvl5pPr>
            <a:lvl6pPr marL="2514600" indent="-228600" algn="ctr" eaLnBrk="0" fontAlgn="base" hangingPunct="0">
              <a:spcBef>
                <a:spcPct val="0"/>
              </a:spcBef>
              <a:spcAft>
                <a:spcPct val="0"/>
              </a:spcAft>
              <a:defRPr sz="1400">
                <a:solidFill>
                  <a:schemeClr val="tx2"/>
                </a:solidFill>
                <a:latin typeface="Times New Roman" pitchFamily="18" charset="0"/>
              </a:defRPr>
            </a:lvl6pPr>
            <a:lvl7pPr marL="2971800" indent="-228600" algn="ctr" eaLnBrk="0" fontAlgn="base" hangingPunct="0">
              <a:spcBef>
                <a:spcPct val="0"/>
              </a:spcBef>
              <a:spcAft>
                <a:spcPct val="0"/>
              </a:spcAft>
              <a:defRPr sz="1400">
                <a:solidFill>
                  <a:schemeClr val="tx2"/>
                </a:solidFill>
                <a:latin typeface="Times New Roman" pitchFamily="18" charset="0"/>
              </a:defRPr>
            </a:lvl7pPr>
            <a:lvl8pPr marL="3429000" indent="-228600" algn="ctr" eaLnBrk="0" fontAlgn="base" hangingPunct="0">
              <a:spcBef>
                <a:spcPct val="0"/>
              </a:spcBef>
              <a:spcAft>
                <a:spcPct val="0"/>
              </a:spcAft>
              <a:defRPr sz="1400">
                <a:solidFill>
                  <a:schemeClr val="tx2"/>
                </a:solidFill>
                <a:latin typeface="Times New Roman" pitchFamily="18" charset="0"/>
              </a:defRPr>
            </a:lvl8pPr>
            <a:lvl9pPr marL="3886200" indent="-228600" algn="ctr" eaLnBrk="0" fontAlgn="base" hangingPunct="0">
              <a:spcBef>
                <a:spcPct val="0"/>
              </a:spcBef>
              <a:spcAft>
                <a:spcPct val="0"/>
              </a:spcAft>
              <a:defRPr sz="1400">
                <a:solidFill>
                  <a:schemeClr val="tx2"/>
                </a:solidFill>
                <a:latin typeface="Times New Roman" pitchFamily="18" charset="0"/>
              </a:defRPr>
            </a:lvl9pPr>
          </a:lstStyle>
          <a:p>
            <a:pPr eaLnBrk="1" hangingPunct="1">
              <a:spcBef>
                <a:spcPct val="50000"/>
              </a:spcBef>
            </a:pPr>
            <a:r>
              <a:rPr lang="pl-PL" b="1">
                <a:solidFill>
                  <a:schemeClr val="tx1"/>
                </a:solidFill>
              </a:rPr>
              <a:t>TYPES OF SYSTEMS</a:t>
            </a:r>
          </a:p>
        </p:txBody>
      </p:sp>
      <p:sp>
        <p:nvSpPr>
          <p:cNvPr id="10249" name="Text Box 7"/>
          <p:cNvSpPr txBox="1">
            <a:spLocks noChangeArrowheads="1"/>
          </p:cNvSpPr>
          <p:nvPr/>
        </p:nvSpPr>
        <p:spPr bwMode="auto">
          <a:xfrm>
            <a:off x="914400" y="1066800"/>
            <a:ext cx="152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400">
                <a:solidFill>
                  <a:schemeClr val="tx2"/>
                </a:solidFill>
                <a:latin typeface="Times New Roman" pitchFamily="18" charset="0"/>
              </a:defRPr>
            </a:lvl1pPr>
            <a:lvl2pPr marL="742950" indent="-285750" eaLnBrk="0" hangingPunct="0">
              <a:defRPr sz="1400">
                <a:solidFill>
                  <a:schemeClr val="tx2"/>
                </a:solidFill>
                <a:latin typeface="Times New Roman" pitchFamily="18" charset="0"/>
              </a:defRPr>
            </a:lvl2pPr>
            <a:lvl3pPr marL="1143000" indent="-228600" eaLnBrk="0" hangingPunct="0">
              <a:defRPr sz="1400">
                <a:solidFill>
                  <a:schemeClr val="tx2"/>
                </a:solidFill>
                <a:latin typeface="Times New Roman" pitchFamily="18" charset="0"/>
              </a:defRPr>
            </a:lvl3pPr>
            <a:lvl4pPr marL="1600200" indent="-228600" eaLnBrk="0" hangingPunct="0">
              <a:defRPr sz="1400">
                <a:solidFill>
                  <a:schemeClr val="tx2"/>
                </a:solidFill>
                <a:latin typeface="Times New Roman" pitchFamily="18" charset="0"/>
              </a:defRPr>
            </a:lvl4pPr>
            <a:lvl5pPr marL="2057400" indent="-228600" eaLnBrk="0" hangingPunct="0">
              <a:defRPr sz="1400">
                <a:solidFill>
                  <a:schemeClr val="tx2"/>
                </a:solidFill>
                <a:latin typeface="Times New Roman" pitchFamily="18" charset="0"/>
              </a:defRPr>
            </a:lvl5pPr>
            <a:lvl6pPr marL="2514600" indent="-228600" algn="ctr" eaLnBrk="0" fontAlgn="base" hangingPunct="0">
              <a:spcBef>
                <a:spcPct val="0"/>
              </a:spcBef>
              <a:spcAft>
                <a:spcPct val="0"/>
              </a:spcAft>
              <a:defRPr sz="1400">
                <a:solidFill>
                  <a:schemeClr val="tx2"/>
                </a:solidFill>
                <a:latin typeface="Times New Roman" pitchFamily="18" charset="0"/>
              </a:defRPr>
            </a:lvl6pPr>
            <a:lvl7pPr marL="2971800" indent="-228600" algn="ctr" eaLnBrk="0" fontAlgn="base" hangingPunct="0">
              <a:spcBef>
                <a:spcPct val="0"/>
              </a:spcBef>
              <a:spcAft>
                <a:spcPct val="0"/>
              </a:spcAft>
              <a:defRPr sz="1400">
                <a:solidFill>
                  <a:schemeClr val="tx2"/>
                </a:solidFill>
                <a:latin typeface="Times New Roman" pitchFamily="18" charset="0"/>
              </a:defRPr>
            </a:lvl7pPr>
            <a:lvl8pPr marL="3429000" indent="-228600" algn="ctr" eaLnBrk="0" fontAlgn="base" hangingPunct="0">
              <a:spcBef>
                <a:spcPct val="0"/>
              </a:spcBef>
              <a:spcAft>
                <a:spcPct val="0"/>
              </a:spcAft>
              <a:defRPr sz="1400">
                <a:solidFill>
                  <a:schemeClr val="tx2"/>
                </a:solidFill>
                <a:latin typeface="Times New Roman" pitchFamily="18" charset="0"/>
              </a:defRPr>
            </a:lvl8pPr>
            <a:lvl9pPr marL="3886200" indent="-228600" algn="ctr" eaLnBrk="0" fontAlgn="base" hangingPunct="0">
              <a:spcBef>
                <a:spcPct val="0"/>
              </a:spcBef>
              <a:spcAft>
                <a:spcPct val="0"/>
              </a:spcAft>
              <a:defRPr sz="1400">
                <a:solidFill>
                  <a:schemeClr val="tx2"/>
                </a:solidFill>
                <a:latin typeface="Times New Roman" pitchFamily="18" charset="0"/>
              </a:defRPr>
            </a:lvl9pPr>
          </a:lstStyle>
          <a:p>
            <a:pPr eaLnBrk="1" hangingPunct="1">
              <a:spcBef>
                <a:spcPct val="50000"/>
              </a:spcBef>
            </a:pPr>
            <a:r>
              <a:rPr lang="pl-PL" sz="1200" b="1">
                <a:solidFill>
                  <a:schemeClr val="tx1"/>
                </a:solidFill>
              </a:rPr>
              <a:t>Executive Support Systems (ESS)</a:t>
            </a:r>
          </a:p>
        </p:txBody>
      </p:sp>
      <p:sp>
        <p:nvSpPr>
          <p:cNvPr id="10250" name="Text Box 12"/>
          <p:cNvSpPr txBox="1">
            <a:spLocks noChangeArrowheads="1"/>
          </p:cNvSpPr>
          <p:nvPr/>
        </p:nvSpPr>
        <p:spPr bwMode="auto">
          <a:xfrm>
            <a:off x="533400" y="4648200"/>
            <a:ext cx="16764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400">
                <a:solidFill>
                  <a:schemeClr val="tx2"/>
                </a:solidFill>
                <a:latin typeface="Times New Roman" pitchFamily="18" charset="0"/>
              </a:defRPr>
            </a:lvl1pPr>
            <a:lvl2pPr marL="742950" indent="-285750" eaLnBrk="0" hangingPunct="0">
              <a:defRPr sz="1400">
                <a:solidFill>
                  <a:schemeClr val="tx2"/>
                </a:solidFill>
                <a:latin typeface="Times New Roman" pitchFamily="18" charset="0"/>
              </a:defRPr>
            </a:lvl2pPr>
            <a:lvl3pPr marL="1143000" indent="-228600" eaLnBrk="0" hangingPunct="0">
              <a:defRPr sz="1400">
                <a:solidFill>
                  <a:schemeClr val="tx2"/>
                </a:solidFill>
                <a:latin typeface="Times New Roman" pitchFamily="18" charset="0"/>
              </a:defRPr>
            </a:lvl3pPr>
            <a:lvl4pPr marL="1600200" indent="-228600" eaLnBrk="0" hangingPunct="0">
              <a:defRPr sz="1400">
                <a:solidFill>
                  <a:schemeClr val="tx2"/>
                </a:solidFill>
                <a:latin typeface="Times New Roman" pitchFamily="18" charset="0"/>
              </a:defRPr>
            </a:lvl4pPr>
            <a:lvl5pPr marL="2057400" indent="-228600" eaLnBrk="0" hangingPunct="0">
              <a:defRPr sz="1400">
                <a:solidFill>
                  <a:schemeClr val="tx2"/>
                </a:solidFill>
                <a:latin typeface="Times New Roman" pitchFamily="18" charset="0"/>
              </a:defRPr>
            </a:lvl5pPr>
            <a:lvl6pPr marL="2514600" indent="-228600" algn="ctr" eaLnBrk="0" fontAlgn="base" hangingPunct="0">
              <a:spcBef>
                <a:spcPct val="0"/>
              </a:spcBef>
              <a:spcAft>
                <a:spcPct val="0"/>
              </a:spcAft>
              <a:defRPr sz="1400">
                <a:solidFill>
                  <a:schemeClr val="tx2"/>
                </a:solidFill>
                <a:latin typeface="Times New Roman" pitchFamily="18" charset="0"/>
              </a:defRPr>
            </a:lvl6pPr>
            <a:lvl7pPr marL="2971800" indent="-228600" algn="ctr" eaLnBrk="0" fontAlgn="base" hangingPunct="0">
              <a:spcBef>
                <a:spcPct val="0"/>
              </a:spcBef>
              <a:spcAft>
                <a:spcPct val="0"/>
              </a:spcAft>
              <a:defRPr sz="1400">
                <a:solidFill>
                  <a:schemeClr val="tx2"/>
                </a:solidFill>
                <a:latin typeface="Times New Roman" pitchFamily="18" charset="0"/>
              </a:defRPr>
            </a:lvl7pPr>
            <a:lvl8pPr marL="3429000" indent="-228600" algn="ctr" eaLnBrk="0" fontAlgn="base" hangingPunct="0">
              <a:spcBef>
                <a:spcPct val="0"/>
              </a:spcBef>
              <a:spcAft>
                <a:spcPct val="0"/>
              </a:spcAft>
              <a:defRPr sz="1400">
                <a:solidFill>
                  <a:schemeClr val="tx2"/>
                </a:solidFill>
                <a:latin typeface="Times New Roman" pitchFamily="18" charset="0"/>
              </a:defRPr>
            </a:lvl8pPr>
            <a:lvl9pPr marL="3886200" indent="-228600" algn="ctr" eaLnBrk="0" fontAlgn="base" hangingPunct="0">
              <a:spcBef>
                <a:spcPct val="0"/>
              </a:spcBef>
              <a:spcAft>
                <a:spcPct val="0"/>
              </a:spcAft>
              <a:defRPr sz="1400">
                <a:solidFill>
                  <a:schemeClr val="tx2"/>
                </a:solidFill>
                <a:latin typeface="Times New Roman" pitchFamily="18" charset="0"/>
              </a:defRPr>
            </a:lvl9pPr>
          </a:lstStyle>
          <a:p>
            <a:pPr eaLnBrk="1" hangingPunct="1">
              <a:spcBef>
                <a:spcPct val="50000"/>
              </a:spcBef>
            </a:pPr>
            <a:r>
              <a:rPr lang="pl-PL" sz="1200" b="1">
                <a:solidFill>
                  <a:schemeClr val="tx1"/>
                </a:solidFill>
              </a:rPr>
              <a:t>Transaction Processing Systems (TPS)</a:t>
            </a:r>
          </a:p>
        </p:txBody>
      </p:sp>
      <p:sp>
        <p:nvSpPr>
          <p:cNvPr id="10251" name="Text Box 13"/>
          <p:cNvSpPr txBox="1">
            <a:spLocks noChangeArrowheads="1"/>
          </p:cNvSpPr>
          <p:nvPr/>
        </p:nvSpPr>
        <p:spPr bwMode="auto">
          <a:xfrm>
            <a:off x="3810000" y="838200"/>
            <a:ext cx="3124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400">
                <a:solidFill>
                  <a:schemeClr val="tx2"/>
                </a:solidFill>
                <a:latin typeface="Times New Roman" pitchFamily="18" charset="0"/>
              </a:defRPr>
            </a:lvl1pPr>
            <a:lvl2pPr marL="742950" indent="-285750" eaLnBrk="0" hangingPunct="0">
              <a:defRPr sz="1400">
                <a:solidFill>
                  <a:schemeClr val="tx2"/>
                </a:solidFill>
                <a:latin typeface="Times New Roman" pitchFamily="18" charset="0"/>
              </a:defRPr>
            </a:lvl2pPr>
            <a:lvl3pPr marL="1143000" indent="-228600" eaLnBrk="0" hangingPunct="0">
              <a:defRPr sz="1400">
                <a:solidFill>
                  <a:schemeClr val="tx2"/>
                </a:solidFill>
                <a:latin typeface="Times New Roman" pitchFamily="18" charset="0"/>
              </a:defRPr>
            </a:lvl3pPr>
            <a:lvl4pPr marL="1600200" indent="-228600" eaLnBrk="0" hangingPunct="0">
              <a:defRPr sz="1400">
                <a:solidFill>
                  <a:schemeClr val="tx2"/>
                </a:solidFill>
                <a:latin typeface="Times New Roman" pitchFamily="18" charset="0"/>
              </a:defRPr>
            </a:lvl4pPr>
            <a:lvl5pPr marL="2057400" indent="-228600" eaLnBrk="0" hangingPunct="0">
              <a:defRPr sz="1400">
                <a:solidFill>
                  <a:schemeClr val="tx2"/>
                </a:solidFill>
                <a:latin typeface="Times New Roman" pitchFamily="18" charset="0"/>
              </a:defRPr>
            </a:lvl5pPr>
            <a:lvl6pPr marL="2514600" indent="-228600" algn="ctr" eaLnBrk="0" fontAlgn="base" hangingPunct="0">
              <a:spcBef>
                <a:spcPct val="0"/>
              </a:spcBef>
              <a:spcAft>
                <a:spcPct val="0"/>
              </a:spcAft>
              <a:defRPr sz="1400">
                <a:solidFill>
                  <a:schemeClr val="tx2"/>
                </a:solidFill>
                <a:latin typeface="Times New Roman" pitchFamily="18" charset="0"/>
              </a:defRPr>
            </a:lvl6pPr>
            <a:lvl7pPr marL="2971800" indent="-228600" algn="ctr" eaLnBrk="0" fontAlgn="base" hangingPunct="0">
              <a:spcBef>
                <a:spcPct val="0"/>
              </a:spcBef>
              <a:spcAft>
                <a:spcPct val="0"/>
              </a:spcAft>
              <a:defRPr sz="1400">
                <a:solidFill>
                  <a:schemeClr val="tx2"/>
                </a:solidFill>
                <a:latin typeface="Times New Roman" pitchFamily="18" charset="0"/>
              </a:defRPr>
            </a:lvl7pPr>
            <a:lvl8pPr marL="3429000" indent="-228600" algn="ctr" eaLnBrk="0" fontAlgn="base" hangingPunct="0">
              <a:spcBef>
                <a:spcPct val="0"/>
              </a:spcBef>
              <a:spcAft>
                <a:spcPct val="0"/>
              </a:spcAft>
              <a:defRPr sz="1400">
                <a:solidFill>
                  <a:schemeClr val="tx2"/>
                </a:solidFill>
                <a:latin typeface="Times New Roman" pitchFamily="18" charset="0"/>
              </a:defRPr>
            </a:lvl8pPr>
            <a:lvl9pPr marL="3886200" indent="-228600" algn="ctr" eaLnBrk="0" fontAlgn="base" hangingPunct="0">
              <a:spcBef>
                <a:spcPct val="0"/>
              </a:spcBef>
              <a:spcAft>
                <a:spcPct val="0"/>
              </a:spcAft>
              <a:defRPr sz="1400">
                <a:solidFill>
                  <a:schemeClr val="tx2"/>
                </a:solidFill>
                <a:latin typeface="Times New Roman" pitchFamily="18" charset="0"/>
              </a:defRPr>
            </a:lvl9pPr>
          </a:lstStyle>
          <a:p>
            <a:pPr eaLnBrk="1" hangingPunct="1">
              <a:spcBef>
                <a:spcPct val="50000"/>
              </a:spcBef>
            </a:pPr>
            <a:r>
              <a:rPr lang="pl-PL" sz="1200" b="1">
                <a:solidFill>
                  <a:schemeClr val="tx1"/>
                </a:solidFill>
              </a:rPr>
              <a:t>Strategic-Level Systems</a:t>
            </a:r>
          </a:p>
        </p:txBody>
      </p:sp>
      <p:sp>
        <p:nvSpPr>
          <p:cNvPr id="10252" name="Text Box 15"/>
          <p:cNvSpPr txBox="1">
            <a:spLocks noChangeArrowheads="1"/>
          </p:cNvSpPr>
          <p:nvPr/>
        </p:nvSpPr>
        <p:spPr bwMode="auto">
          <a:xfrm>
            <a:off x="3810000" y="1752600"/>
            <a:ext cx="3124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400">
                <a:solidFill>
                  <a:schemeClr val="tx2"/>
                </a:solidFill>
                <a:latin typeface="Times New Roman" pitchFamily="18" charset="0"/>
              </a:defRPr>
            </a:lvl1pPr>
            <a:lvl2pPr marL="742950" indent="-285750" eaLnBrk="0" hangingPunct="0">
              <a:defRPr sz="1400">
                <a:solidFill>
                  <a:schemeClr val="tx2"/>
                </a:solidFill>
                <a:latin typeface="Times New Roman" pitchFamily="18" charset="0"/>
              </a:defRPr>
            </a:lvl2pPr>
            <a:lvl3pPr marL="1143000" indent="-228600" eaLnBrk="0" hangingPunct="0">
              <a:defRPr sz="1400">
                <a:solidFill>
                  <a:schemeClr val="tx2"/>
                </a:solidFill>
                <a:latin typeface="Times New Roman" pitchFamily="18" charset="0"/>
              </a:defRPr>
            </a:lvl3pPr>
            <a:lvl4pPr marL="1600200" indent="-228600" eaLnBrk="0" hangingPunct="0">
              <a:defRPr sz="1400">
                <a:solidFill>
                  <a:schemeClr val="tx2"/>
                </a:solidFill>
                <a:latin typeface="Times New Roman" pitchFamily="18" charset="0"/>
              </a:defRPr>
            </a:lvl4pPr>
            <a:lvl5pPr marL="2057400" indent="-228600" eaLnBrk="0" hangingPunct="0">
              <a:defRPr sz="1400">
                <a:solidFill>
                  <a:schemeClr val="tx2"/>
                </a:solidFill>
                <a:latin typeface="Times New Roman" pitchFamily="18" charset="0"/>
              </a:defRPr>
            </a:lvl5pPr>
            <a:lvl6pPr marL="2514600" indent="-228600" algn="ctr" eaLnBrk="0" fontAlgn="base" hangingPunct="0">
              <a:spcBef>
                <a:spcPct val="0"/>
              </a:spcBef>
              <a:spcAft>
                <a:spcPct val="0"/>
              </a:spcAft>
              <a:defRPr sz="1400">
                <a:solidFill>
                  <a:schemeClr val="tx2"/>
                </a:solidFill>
                <a:latin typeface="Times New Roman" pitchFamily="18" charset="0"/>
              </a:defRPr>
            </a:lvl6pPr>
            <a:lvl7pPr marL="2971800" indent="-228600" algn="ctr" eaLnBrk="0" fontAlgn="base" hangingPunct="0">
              <a:spcBef>
                <a:spcPct val="0"/>
              </a:spcBef>
              <a:spcAft>
                <a:spcPct val="0"/>
              </a:spcAft>
              <a:defRPr sz="1400">
                <a:solidFill>
                  <a:schemeClr val="tx2"/>
                </a:solidFill>
                <a:latin typeface="Times New Roman" pitchFamily="18" charset="0"/>
              </a:defRPr>
            </a:lvl7pPr>
            <a:lvl8pPr marL="3429000" indent="-228600" algn="ctr" eaLnBrk="0" fontAlgn="base" hangingPunct="0">
              <a:spcBef>
                <a:spcPct val="0"/>
              </a:spcBef>
              <a:spcAft>
                <a:spcPct val="0"/>
              </a:spcAft>
              <a:defRPr sz="1400">
                <a:solidFill>
                  <a:schemeClr val="tx2"/>
                </a:solidFill>
                <a:latin typeface="Times New Roman" pitchFamily="18" charset="0"/>
              </a:defRPr>
            </a:lvl8pPr>
            <a:lvl9pPr marL="3886200" indent="-228600" algn="ctr" eaLnBrk="0" fontAlgn="base" hangingPunct="0">
              <a:spcBef>
                <a:spcPct val="0"/>
              </a:spcBef>
              <a:spcAft>
                <a:spcPct val="0"/>
              </a:spcAft>
              <a:defRPr sz="1400">
                <a:solidFill>
                  <a:schemeClr val="tx2"/>
                </a:solidFill>
                <a:latin typeface="Times New Roman" pitchFamily="18" charset="0"/>
              </a:defRPr>
            </a:lvl9pPr>
          </a:lstStyle>
          <a:p>
            <a:pPr eaLnBrk="1" hangingPunct="1">
              <a:spcBef>
                <a:spcPct val="50000"/>
              </a:spcBef>
            </a:pPr>
            <a:r>
              <a:rPr lang="pl-PL" sz="1200" b="1">
                <a:solidFill>
                  <a:schemeClr val="tx1"/>
                </a:solidFill>
              </a:rPr>
              <a:t>Management-Level Systems</a:t>
            </a:r>
          </a:p>
        </p:txBody>
      </p:sp>
      <p:sp>
        <p:nvSpPr>
          <p:cNvPr id="10253" name="Text Box 16"/>
          <p:cNvSpPr txBox="1">
            <a:spLocks noChangeArrowheads="1"/>
          </p:cNvSpPr>
          <p:nvPr/>
        </p:nvSpPr>
        <p:spPr bwMode="auto">
          <a:xfrm>
            <a:off x="3810000" y="2971800"/>
            <a:ext cx="3124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400">
                <a:solidFill>
                  <a:schemeClr val="tx2"/>
                </a:solidFill>
                <a:latin typeface="Times New Roman" pitchFamily="18" charset="0"/>
              </a:defRPr>
            </a:lvl1pPr>
            <a:lvl2pPr marL="742950" indent="-285750" eaLnBrk="0" hangingPunct="0">
              <a:defRPr sz="1400">
                <a:solidFill>
                  <a:schemeClr val="tx2"/>
                </a:solidFill>
                <a:latin typeface="Times New Roman" pitchFamily="18" charset="0"/>
              </a:defRPr>
            </a:lvl2pPr>
            <a:lvl3pPr marL="1143000" indent="-228600" eaLnBrk="0" hangingPunct="0">
              <a:defRPr sz="1400">
                <a:solidFill>
                  <a:schemeClr val="tx2"/>
                </a:solidFill>
                <a:latin typeface="Times New Roman" pitchFamily="18" charset="0"/>
              </a:defRPr>
            </a:lvl3pPr>
            <a:lvl4pPr marL="1600200" indent="-228600" eaLnBrk="0" hangingPunct="0">
              <a:defRPr sz="1400">
                <a:solidFill>
                  <a:schemeClr val="tx2"/>
                </a:solidFill>
                <a:latin typeface="Times New Roman" pitchFamily="18" charset="0"/>
              </a:defRPr>
            </a:lvl4pPr>
            <a:lvl5pPr marL="2057400" indent="-228600" eaLnBrk="0" hangingPunct="0">
              <a:defRPr sz="1400">
                <a:solidFill>
                  <a:schemeClr val="tx2"/>
                </a:solidFill>
                <a:latin typeface="Times New Roman" pitchFamily="18" charset="0"/>
              </a:defRPr>
            </a:lvl5pPr>
            <a:lvl6pPr marL="2514600" indent="-228600" algn="ctr" eaLnBrk="0" fontAlgn="base" hangingPunct="0">
              <a:spcBef>
                <a:spcPct val="0"/>
              </a:spcBef>
              <a:spcAft>
                <a:spcPct val="0"/>
              </a:spcAft>
              <a:defRPr sz="1400">
                <a:solidFill>
                  <a:schemeClr val="tx2"/>
                </a:solidFill>
                <a:latin typeface="Times New Roman" pitchFamily="18" charset="0"/>
              </a:defRPr>
            </a:lvl6pPr>
            <a:lvl7pPr marL="2971800" indent="-228600" algn="ctr" eaLnBrk="0" fontAlgn="base" hangingPunct="0">
              <a:spcBef>
                <a:spcPct val="0"/>
              </a:spcBef>
              <a:spcAft>
                <a:spcPct val="0"/>
              </a:spcAft>
              <a:defRPr sz="1400">
                <a:solidFill>
                  <a:schemeClr val="tx2"/>
                </a:solidFill>
                <a:latin typeface="Times New Roman" pitchFamily="18" charset="0"/>
              </a:defRPr>
            </a:lvl7pPr>
            <a:lvl8pPr marL="3429000" indent="-228600" algn="ctr" eaLnBrk="0" fontAlgn="base" hangingPunct="0">
              <a:spcBef>
                <a:spcPct val="0"/>
              </a:spcBef>
              <a:spcAft>
                <a:spcPct val="0"/>
              </a:spcAft>
              <a:defRPr sz="1400">
                <a:solidFill>
                  <a:schemeClr val="tx2"/>
                </a:solidFill>
                <a:latin typeface="Times New Roman" pitchFamily="18" charset="0"/>
              </a:defRPr>
            </a:lvl8pPr>
            <a:lvl9pPr marL="3886200" indent="-228600" algn="ctr" eaLnBrk="0" fontAlgn="base" hangingPunct="0">
              <a:spcBef>
                <a:spcPct val="0"/>
              </a:spcBef>
              <a:spcAft>
                <a:spcPct val="0"/>
              </a:spcAft>
              <a:defRPr sz="1400">
                <a:solidFill>
                  <a:schemeClr val="tx2"/>
                </a:solidFill>
                <a:latin typeface="Times New Roman" pitchFamily="18" charset="0"/>
              </a:defRPr>
            </a:lvl9pPr>
          </a:lstStyle>
          <a:p>
            <a:pPr eaLnBrk="1" hangingPunct="1">
              <a:spcBef>
                <a:spcPct val="50000"/>
              </a:spcBef>
            </a:pPr>
            <a:r>
              <a:rPr lang="pl-PL" sz="1200" b="1">
                <a:solidFill>
                  <a:schemeClr val="tx1"/>
                </a:solidFill>
              </a:rPr>
              <a:t>Knowledge-Level Systems</a:t>
            </a:r>
          </a:p>
        </p:txBody>
      </p:sp>
      <p:sp>
        <p:nvSpPr>
          <p:cNvPr id="10254" name="Text Box 17"/>
          <p:cNvSpPr txBox="1">
            <a:spLocks noChangeArrowheads="1"/>
          </p:cNvSpPr>
          <p:nvPr/>
        </p:nvSpPr>
        <p:spPr bwMode="auto">
          <a:xfrm>
            <a:off x="3810000" y="4191000"/>
            <a:ext cx="3124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400">
                <a:solidFill>
                  <a:schemeClr val="tx2"/>
                </a:solidFill>
                <a:latin typeface="Times New Roman" pitchFamily="18" charset="0"/>
              </a:defRPr>
            </a:lvl1pPr>
            <a:lvl2pPr marL="742950" indent="-285750" eaLnBrk="0" hangingPunct="0">
              <a:defRPr sz="1400">
                <a:solidFill>
                  <a:schemeClr val="tx2"/>
                </a:solidFill>
                <a:latin typeface="Times New Roman" pitchFamily="18" charset="0"/>
              </a:defRPr>
            </a:lvl2pPr>
            <a:lvl3pPr marL="1143000" indent="-228600" eaLnBrk="0" hangingPunct="0">
              <a:defRPr sz="1400">
                <a:solidFill>
                  <a:schemeClr val="tx2"/>
                </a:solidFill>
                <a:latin typeface="Times New Roman" pitchFamily="18" charset="0"/>
              </a:defRPr>
            </a:lvl3pPr>
            <a:lvl4pPr marL="1600200" indent="-228600" eaLnBrk="0" hangingPunct="0">
              <a:defRPr sz="1400">
                <a:solidFill>
                  <a:schemeClr val="tx2"/>
                </a:solidFill>
                <a:latin typeface="Times New Roman" pitchFamily="18" charset="0"/>
              </a:defRPr>
            </a:lvl4pPr>
            <a:lvl5pPr marL="2057400" indent="-228600" eaLnBrk="0" hangingPunct="0">
              <a:defRPr sz="1400">
                <a:solidFill>
                  <a:schemeClr val="tx2"/>
                </a:solidFill>
                <a:latin typeface="Times New Roman" pitchFamily="18" charset="0"/>
              </a:defRPr>
            </a:lvl5pPr>
            <a:lvl6pPr marL="2514600" indent="-228600" algn="ctr" eaLnBrk="0" fontAlgn="base" hangingPunct="0">
              <a:spcBef>
                <a:spcPct val="0"/>
              </a:spcBef>
              <a:spcAft>
                <a:spcPct val="0"/>
              </a:spcAft>
              <a:defRPr sz="1400">
                <a:solidFill>
                  <a:schemeClr val="tx2"/>
                </a:solidFill>
                <a:latin typeface="Times New Roman" pitchFamily="18" charset="0"/>
              </a:defRPr>
            </a:lvl6pPr>
            <a:lvl7pPr marL="2971800" indent="-228600" algn="ctr" eaLnBrk="0" fontAlgn="base" hangingPunct="0">
              <a:spcBef>
                <a:spcPct val="0"/>
              </a:spcBef>
              <a:spcAft>
                <a:spcPct val="0"/>
              </a:spcAft>
              <a:defRPr sz="1400">
                <a:solidFill>
                  <a:schemeClr val="tx2"/>
                </a:solidFill>
                <a:latin typeface="Times New Roman" pitchFamily="18" charset="0"/>
              </a:defRPr>
            </a:lvl7pPr>
            <a:lvl8pPr marL="3429000" indent="-228600" algn="ctr" eaLnBrk="0" fontAlgn="base" hangingPunct="0">
              <a:spcBef>
                <a:spcPct val="0"/>
              </a:spcBef>
              <a:spcAft>
                <a:spcPct val="0"/>
              </a:spcAft>
              <a:defRPr sz="1400">
                <a:solidFill>
                  <a:schemeClr val="tx2"/>
                </a:solidFill>
                <a:latin typeface="Times New Roman" pitchFamily="18" charset="0"/>
              </a:defRPr>
            </a:lvl8pPr>
            <a:lvl9pPr marL="3886200" indent="-228600" algn="ctr" eaLnBrk="0" fontAlgn="base" hangingPunct="0">
              <a:spcBef>
                <a:spcPct val="0"/>
              </a:spcBef>
              <a:spcAft>
                <a:spcPct val="0"/>
              </a:spcAft>
              <a:defRPr sz="1400">
                <a:solidFill>
                  <a:schemeClr val="tx2"/>
                </a:solidFill>
                <a:latin typeface="Times New Roman" pitchFamily="18" charset="0"/>
              </a:defRPr>
            </a:lvl9pPr>
          </a:lstStyle>
          <a:p>
            <a:pPr eaLnBrk="1" hangingPunct="1">
              <a:spcBef>
                <a:spcPct val="50000"/>
              </a:spcBef>
            </a:pPr>
            <a:r>
              <a:rPr lang="pl-PL" sz="1200" b="1">
                <a:solidFill>
                  <a:schemeClr val="tx1"/>
                </a:solidFill>
              </a:rPr>
              <a:t>Operational-Level Systems</a:t>
            </a:r>
          </a:p>
        </p:txBody>
      </p:sp>
      <p:grpSp>
        <p:nvGrpSpPr>
          <p:cNvPr id="10255" name="Group 23"/>
          <p:cNvGrpSpPr>
            <a:grpSpLocks/>
          </p:cNvGrpSpPr>
          <p:nvPr/>
        </p:nvGrpSpPr>
        <p:grpSpPr bwMode="auto">
          <a:xfrm>
            <a:off x="3581400" y="1066800"/>
            <a:ext cx="3886200" cy="639763"/>
            <a:chOff x="1824" y="1104"/>
            <a:chExt cx="2448" cy="403"/>
          </a:xfrm>
        </p:grpSpPr>
        <p:sp>
          <p:nvSpPr>
            <p:cNvPr id="10302" name="Text Box 18"/>
            <p:cNvSpPr txBox="1">
              <a:spLocks noChangeArrowheads="1"/>
            </p:cNvSpPr>
            <p:nvPr/>
          </p:nvSpPr>
          <p:spPr bwMode="auto">
            <a:xfrm>
              <a:off x="1824" y="1104"/>
              <a:ext cx="57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400">
                  <a:solidFill>
                    <a:schemeClr val="tx2"/>
                  </a:solidFill>
                  <a:latin typeface="Times New Roman" pitchFamily="18" charset="0"/>
                </a:defRPr>
              </a:lvl1pPr>
              <a:lvl2pPr marL="742950" indent="-285750" eaLnBrk="0" hangingPunct="0">
                <a:defRPr sz="1400">
                  <a:solidFill>
                    <a:schemeClr val="tx2"/>
                  </a:solidFill>
                  <a:latin typeface="Times New Roman" pitchFamily="18" charset="0"/>
                </a:defRPr>
              </a:lvl2pPr>
              <a:lvl3pPr marL="1143000" indent="-228600" eaLnBrk="0" hangingPunct="0">
                <a:defRPr sz="1400">
                  <a:solidFill>
                    <a:schemeClr val="tx2"/>
                  </a:solidFill>
                  <a:latin typeface="Times New Roman" pitchFamily="18" charset="0"/>
                </a:defRPr>
              </a:lvl3pPr>
              <a:lvl4pPr marL="1600200" indent="-228600" eaLnBrk="0" hangingPunct="0">
                <a:defRPr sz="1400">
                  <a:solidFill>
                    <a:schemeClr val="tx2"/>
                  </a:solidFill>
                  <a:latin typeface="Times New Roman" pitchFamily="18" charset="0"/>
                </a:defRPr>
              </a:lvl4pPr>
              <a:lvl5pPr marL="2057400" indent="-228600" eaLnBrk="0" hangingPunct="0">
                <a:defRPr sz="1400">
                  <a:solidFill>
                    <a:schemeClr val="tx2"/>
                  </a:solidFill>
                  <a:latin typeface="Times New Roman" pitchFamily="18" charset="0"/>
                </a:defRPr>
              </a:lvl5pPr>
              <a:lvl6pPr marL="2514600" indent="-228600" algn="ctr" eaLnBrk="0" fontAlgn="base" hangingPunct="0">
                <a:spcBef>
                  <a:spcPct val="0"/>
                </a:spcBef>
                <a:spcAft>
                  <a:spcPct val="0"/>
                </a:spcAft>
                <a:defRPr sz="1400">
                  <a:solidFill>
                    <a:schemeClr val="tx2"/>
                  </a:solidFill>
                  <a:latin typeface="Times New Roman" pitchFamily="18" charset="0"/>
                </a:defRPr>
              </a:lvl6pPr>
              <a:lvl7pPr marL="2971800" indent="-228600" algn="ctr" eaLnBrk="0" fontAlgn="base" hangingPunct="0">
                <a:spcBef>
                  <a:spcPct val="0"/>
                </a:spcBef>
                <a:spcAft>
                  <a:spcPct val="0"/>
                </a:spcAft>
                <a:defRPr sz="1400">
                  <a:solidFill>
                    <a:schemeClr val="tx2"/>
                  </a:solidFill>
                  <a:latin typeface="Times New Roman" pitchFamily="18" charset="0"/>
                </a:defRPr>
              </a:lvl7pPr>
              <a:lvl8pPr marL="3429000" indent="-228600" algn="ctr" eaLnBrk="0" fontAlgn="base" hangingPunct="0">
                <a:spcBef>
                  <a:spcPct val="0"/>
                </a:spcBef>
                <a:spcAft>
                  <a:spcPct val="0"/>
                </a:spcAft>
                <a:defRPr sz="1400">
                  <a:solidFill>
                    <a:schemeClr val="tx2"/>
                  </a:solidFill>
                  <a:latin typeface="Times New Roman" pitchFamily="18" charset="0"/>
                </a:defRPr>
              </a:lvl8pPr>
              <a:lvl9pPr marL="3886200" indent="-228600" algn="ctr" eaLnBrk="0" fontAlgn="base" hangingPunct="0">
                <a:spcBef>
                  <a:spcPct val="0"/>
                </a:spcBef>
                <a:spcAft>
                  <a:spcPct val="0"/>
                </a:spcAft>
                <a:defRPr sz="1400">
                  <a:solidFill>
                    <a:schemeClr val="tx2"/>
                  </a:solidFill>
                  <a:latin typeface="Times New Roman" pitchFamily="18" charset="0"/>
                </a:defRPr>
              </a:lvl9pPr>
            </a:lstStyle>
            <a:p>
              <a:pPr algn="l" eaLnBrk="1" hangingPunct="1">
                <a:spcBef>
                  <a:spcPct val="50000"/>
                </a:spcBef>
              </a:pPr>
              <a:r>
                <a:rPr lang="pl-PL" sz="1200">
                  <a:solidFill>
                    <a:schemeClr val="tx1"/>
                  </a:solidFill>
                </a:rPr>
                <a:t>5-year sales trend forecasting</a:t>
              </a:r>
            </a:p>
          </p:txBody>
        </p:sp>
        <p:sp>
          <p:nvSpPr>
            <p:cNvPr id="10303" name="Text Box 19"/>
            <p:cNvSpPr txBox="1">
              <a:spLocks noChangeArrowheads="1"/>
            </p:cNvSpPr>
            <p:nvPr/>
          </p:nvSpPr>
          <p:spPr bwMode="auto">
            <a:xfrm>
              <a:off x="2352" y="1104"/>
              <a:ext cx="57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400">
                  <a:solidFill>
                    <a:schemeClr val="tx2"/>
                  </a:solidFill>
                  <a:latin typeface="Times New Roman" pitchFamily="18" charset="0"/>
                </a:defRPr>
              </a:lvl1pPr>
              <a:lvl2pPr marL="742950" indent="-285750" eaLnBrk="0" hangingPunct="0">
                <a:defRPr sz="1400">
                  <a:solidFill>
                    <a:schemeClr val="tx2"/>
                  </a:solidFill>
                  <a:latin typeface="Times New Roman" pitchFamily="18" charset="0"/>
                </a:defRPr>
              </a:lvl2pPr>
              <a:lvl3pPr marL="1143000" indent="-228600" eaLnBrk="0" hangingPunct="0">
                <a:defRPr sz="1400">
                  <a:solidFill>
                    <a:schemeClr val="tx2"/>
                  </a:solidFill>
                  <a:latin typeface="Times New Roman" pitchFamily="18" charset="0"/>
                </a:defRPr>
              </a:lvl3pPr>
              <a:lvl4pPr marL="1600200" indent="-228600" eaLnBrk="0" hangingPunct="0">
                <a:defRPr sz="1400">
                  <a:solidFill>
                    <a:schemeClr val="tx2"/>
                  </a:solidFill>
                  <a:latin typeface="Times New Roman" pitchFamily="18" charset="0"/>
                </a:defRPr>
              </a:lvl4pPr>
              <a:lvl5pPr marL="2057400" indent="-228600" eaLnBrk="0" hangingPunct="0">
                <a:defRPr sz="1400">
                  <a:solidFill>
                    <a:schemeClr val="tx2"/>
                  </a:solidFill>
                  <a:latin typeface="Times New Roman" pitchFamily="18" charset="0"/>
                </a:defRPr>
              </a:lvl5pPr>
              <a:lvl6pPr marL="2514600" indent="-228600" algn="ctr" eaLnBrk="0" fontAlgn="base" hangingPunct="0">
                <a:spcBef>
                  <a:spcPct val="0"/>
                </a:spcBef>
                <a:spcAft>
                  <a:spcPct val="0"/>
                </a:spcAft>
                <a:defRPr sz="1400">
                  <a:solidFill>
                    <a:schemeClr val="tx2"/>
                  </a:solidFill>
                  <a:latin typeface="Times New Roman" pitchFamily="18" charset="0"/>
                </a:defRPr>
              </a:lvl6pPr>
              <a:lvl7pPr marL="2971800" indent="-228600" algn="ctr" eaLnBrk="0" fontAlgn="base" hangingPunct="0">
                <a:spcBef>
                  <a:spcPct val="0"/>
                </a:spcBef>
                <a:spcAft>
                  <a:spcPct val="0"/>
                </a:spcAft>
                <a:defRPr sz="1400">
                  <a:solidFill>
                    <a:schemeClr val="tx2"/>
                  </a:solidFill>
                  <a:latin typeface="Times New Roman" pitchFamily="18" charset="0"/>
                </a:defRPr>
              </a:lvl7pPr>
              <a:lvl8pPr marL="3429000" indent="-228600" algn="ctr" eaLnBrk="0" fontAlgn="base" hangingPunct="0">
                <a:spcBef>
                  <a:spcPct val="0"/>
                </a:spcBef>
                <a:spcAft>
                  <a:spcPct val="0"/>
                </a:spcAft>
                <a:defRPr sz="1400">
                  <a:solidFill>
                    <a:schemeClr val="tx2"/>
                  </a:solidFill>
                  <a:latin typeface="Times New Roman" pitchFamily="18" charset="0"/>
                </a:defRPr>
              </a:lvl8pPr>
              <a:lvl9pPr marL="3886200" indent="-228600" algn="ctr" eaLnBrk="0" fontAlgn="base" hangingPunct="0">
                <a:spcBef>
                  <a:spcPct val="0"/>
                </a:spcBef>
                <a:spcAft>
                  <a:spcPct val="0"/>
                </a:spcAft>
                <a:defRPr sz="1400">
                  <a:solidFill>
                    <a:schemeClr val="tx2"/>
                  </a:solidFill>
                  <a:latin typeface="Times New Roman" pitchFamily="18" charset="0"/>
                </a:defRPr>
              </a:lvl9pPr>
            </a:lstStyle>
            <a:p>
              <a:pPr algn="l" eaLnBrk="1" hangingPunct="1">
                <a:spcBef>
                  <a:spcPct val="50000"/>
                </a:spcBef>
              </a:pPr>
              <a:r>
                <a:rPr lang="pl-PL" sz="1200">
                  <a:solidFill>
                    <a:schemeClr val="tx1"/>
                  </a:solidFill>
                </a:rPr>
                <a:t>5-year operating plan</a:t>
              </a:r>
            </a:p>
          </p:txBody>
        </p:sp>
        <p:sp>
          <p:nvSpPr>
            <p:cNvPr id="10304" name="Text Box 20"/>
            <p:cNvSpPr txBox="1">
              <a:spLocks noChangeArrowheads="1"/>
            </p:cNvSpPr>
            <p:nvPr/>
          </p:nvSpPr>
          <p:spPr bwMode="auto">
            <a:xfrm>
              <a:off x="2784" y="1104"/>
              <a:ext cx="57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400">
                  <a:solidFill>
                    <a:schemeClr val="tx2"/>
                  </a:solidFill>
                  <a:latin typeface="Times New Roman" pitchFamily="18" charset="0"/>
                </a:defRPr>
              </a:lvl1pPr>
              <a:lvl2pPr marL="742950" indent="-285750" eaLnBrk="0" hangingPunct="0">
                <a:defRPr sz="1400">
                  <a:solidFill>
                    <a:schemeClr val="tx2"/>
                  </a:solidFill>
                  <a:latin typeface="Times New Roman" pitchFamily="18" charset="0"/>
                </a:defRPr>
              </a:lvl2pPr>
              <a:lvl3pPr marL="1143000" indent="-228600" eaLnBrk="0" hangingPunct="0">
                <a:defRPr sz="1400">
                  <a:solidFill>
                    <a:schemeClr val="tx2"/>
                  </a:solidFill>
                  <a:latin typeface="Times New Roman" pitchFamily="18" charset="0"/>
                </a:defRPr>
              </a:lvl3pPr>
              <a:lvl4pPr marL="1600200" indent="-228600" eaLnBrk="0" hangingPunct="0">
                <a:defRPr sz="1400">
                  <a:solidFill>
                    <a:schemeClr val="tx2"/>
                  </a:solidFill>
                  <a:latin typeface="Times New Roman" pitchFamily="18" charset="0"/>
                </a:defRPr>
              </a:lvl4pPr>
              <a:lvl5pPr marL="2057400" indent="-228600" eaLnBrk="0" hangingPunct="0">
                <a:defRPr sz="1400">
                  <a:solidFill>
                    <a:schemeClr val="tx2"/>
                  </a:solidFill>
                  <a:latin typeface="Times New Roman" pitchFamily="18" charset="0"/>
                </a:defRPr>
              </a:lvl5pPr>
              <a:lvl6pPr marL="2514600" indent="-228600" algn="ctr" eaLnBrk="0" fontAlgn="base" hangingPunct="0">
                <a:spcBef>
                  <a:spcPct val="0"/>
                </a:spcBef>
                <a:spcAft>
                  <a:spcPct val="0"/>
                </a:spcAft>
                <a:defRPr sz="1400">
                  <a:solidFill>
                    <a:schemeClr val="tx2"/>
                  </a:solidFill>
                  <a:latin typeface="Times New Roman" pitchFamily="18" charset="0"/>
                </a:defRPr>
              </a:lvl6pPr>
              <a:lvl7pPr marL="2971800" indent="-228600" algn="ctr" eaLnBrk="0" fontAlgn="base" hangingPunct="0">
                <a:spcBef>
                  <a:spcPct val="0"/>
                </a:spcBef>
                <a:spcAft>
                  <a:spcPct val="0"/>
                </a:spcAft>
                <a:defRPr sz="1400">
                  <a:solidFill>
                    <a:schemeClr val="tx2"/>
                  </a:solidFill>
                  <a:latin typeface="Times New Roman" pitchFamily="18" charset="0"/>
                </a:defRPr>
              </a:lvl7pPr>
              <a:lvl8pPr marL="3429000" indent="-228600" algn="ctr" eaLnBrk="0" fontAlgn="base" hangingPunct="0">
                <a:spcBef>
                  <a:spcPct val="0"/>
                </a:spcBef>
                <a:spcAft>
                  <a:spcPct val="0"/>
                </a:spcAft>
                <a:defRPr sz="1400">
                  <a:solidFill>
                    <a:schemeClr val="tx2"/>
                  </a:solidFill>
                  <a:latin typeface="Times New Roman" pitchFamily="18" charset="0"/>
                </a:defRPr>
              </a:lvl8pPr>
              <a:lvl9pPr marL="3886200" indent="-228600" algn="ctr" eaLnBrk="0" fontAlgn="base" hangingPunct="0">
                <a:spcBef>
                  <a:spcPct val="0"/>
                </a:spcBef>
                <a:spcAft>
                  <a:spcPct val="0"/>
                </a:spcAft>
                <a:defRPr sz="1400">
                  <a:solidFill>
                    <a:schemeClr val="tx2"/>
                  </a:solidFill>
                  <a:latin typeface="Times New Roman" pitchFamily="18" charset="0"/>
                </a:defRPr>
              </a:lvl9pPr>
            </a:lstStyle>
            <a:p>
              <a:pPr algn="l" eaLnBrk="1" hangingPunct="1">
                <a:spcBef>
                  <a:spcPct val="50000"/>
                </a:spcBef>
              </a:pPr>
              <a:r>
                <a:rPr lang="pl-PL" sz="1200">
                  <a:solidFill>
                    <a:schemeClr val="tx1"/>
                  </a:solidFill>
                </a:rPr>
                <a:t>5-year budget forecasting</a:t>
              </a:r>
            </a:p>
          </p:txBody>
        </p:sp>
        <p:sp>
          <p:nvSpPr>
            <p:cNvPr id="10305" name="Text Box 21"/>
            <p:cNvSpPr txBox="1">
              <a:spLocks noChangeArrowheads="1"/>
            </p:cNvSpPr>
            <p:nvPr/>
          </p:nvSpPr>
          <p:spPr bwMode="auto">
            <a:xfrm>
              <a:off x="3312" y="1104"/>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400">
                  <a:solidFill>
                    <a:schemeClr val="tx2"/>
                  </a:solidFill>
                  <a:latin typeface="Times New Roman" pitchFamily="18" charset="0"/>
                </a:defRPr>
              </a:lvl1pPr>
              <a:lvl2pPr marL="742950" indent="-285750" eaLnBrk="0" hangingPunct="0">
                <a:defRPr sz="1400">
                  <a:solidFill>
                    <a:schemeClr val="tx2"/>
                  </a:solidFill>
                  <a:latin typeface="Times New Roman" pitchFamily="18" charset="0"/>
                </a:defRPr>
              </a:lvl2pPr>
              <a:lvl3pPr marL="1143000" indent="-228600" eaLnBrk="0" hangingPunct="0">
                <a:defRPr sz="1400">
                  <a:solidFill>
                    <a:schemeClr val="tx2"/>
                  </a:solidFill>
                  <a:latin typeface="Times New Roman" pitchFamily="18" charset="0"/>
                </a:defRPr>
              </a:lvl3pPr>
              <a:lvl4pPr marL="1600200" indent="-228600" eaLnBrk="0" hangingPunct="0">
                <a:defRPr sz="1400">
                  <a:solidFill>
                    <a:schemeClr val="tx2"/>
                  </a:solidFill>
                  <a:latin typeface="Times New Roman" pitchFamily="18" charset="0"/>
                </a:defRPr>
              </a:lvl4pPr>
              <a:lvl5pPr marL="2057400" indent="-228600" eaLnBrk="0" hangingPunct="0">
                <a:defRPr sz="1400">
                  <a:solidFill>
                    <a:schemeClr val="tx2"/>
                  </a:solidFill>
                  <a:latin typeface="Times New Roman" pitchFamily="18" charset="0"/>
                </a:defRPr>
              </a:lvl5pPr>
              <a:lvl6pPr marL="2514600" indent="-228600" algn="ctr" eaLnBrk="0" fontAlgn="base" hangingPunct="0">
                <a:spcBef>
                  <a:spcPct val="0"/>
                </a:spcBef>
                <a:spcAft>
                  <a:spcPct val="0"/>
                </a:spcAft>
                <a:defRPr sz="1400">
                  <a:solidFill>
                    <a:schemeClr val="tx2"/>
                  </a:solidFill>
                  <a:latin typeface="Times New Roman" pitchFamily="18" charset="0"/>
                </a:defRPr>
              </a:lvl6pPr>
              <a:lvl7pPr marL="2971800" indent="-228600" algn="ctr" eaLnBrk="0" fontAlgn="base" hangingPunct="0">
                <a:spcBef>
                  <a:spcPct val="0"/>
                </a:spcBef>
                <a:spcAft>
                  <a:spcPct val="0"/>
                </a:spcAft>
                <a:defRPr sz="1400">
                  <a:solidFill>
                    <a:schemeClr val="tx2"/>
                  </a:solidFill>
                  <a:latin typeface="Times New Roman" pitchFamily="18" charset="0"/>
                </a:defRPr>
              </a:lvl7pPr>
              <a:lvl8pPr marL="3429000" indent="-228600" algn="ctr" eaLnBrk="0" fontAlgn="base" hangingPunct="0">
                <a:spcBef>
                  <a:spcPct val="0"/>
                </a:spcBef>
                <a:spcAft>
                  <a:spcPct val="0"/>
                </a:spcAft>
                <a:defRPr sz="1400">
                  <a:solidFill>
                    <a:schemeClr val="tx2"/>
                  </a:solidFill>
                  <a:latin typeface="Times New Roman" pitchFamily="18" charset="0"/>
                </a:defRPr>
              </a:lvl8pPr>
              <a:lvl9pPr marL="3886200" indent="-228600" algn="ctr" eaLnBrk="0" fontAlgn="base" hangingPunct="0">
                <a:spcBef>
                  <a:spcPct val="0"/>
                </a:spcBef>
                <a:spcAft>
                  <a:spcPct val="0"/>
                </a:spcAft>
                <a:defRPr sz="1400">
                  <a:solidFill>
                    <a:schemeClr val="tx2"/>
                  </a:solidFill>
                  <a:latin typeface="Times New Roman" pitchFamily="18" charset="0"/>
                </a:defRPr>
              </a:lvl9pPr>
            </a:lstStyle>
            <a:p>
              <a:pPr algn="l" eaLnBrk="1" hangingPunct="1">
                <a:spcBef>
                  <a:spcPct val="50000"/>
                </a:spcBef>
              </a:pPr>
              <a:r>
                <a:rPr lang="pl-PL" sz="1200">
                  <a:solidFill>
                    <a:schemeClr val="tx1"/>
                  </a:solidFill>
                </a:rPr>
                <a:t>Profit plannig</a:t>
              </a:r>
            </a:p>
          </p:txBody>
        </p:sp>
        <p:sp>
          <p:nvSpPr>
            <p:cNvPr id="10306" name="Text Box 22"/>
            <p:cNvSpPr txBox="1">
              <a:spLocks noChangeArrowheads="1"/>
            </p:cNvSpPr>
            <p:nvPr/>
          </p:nvSpPr>
          <p:spPr bwMode="auto">
            <a:xfrm>
              <a:off x="3696" y="1104"/>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400">
                  <a:solidFill>
                    <a:schemeClr val="tx2"/>
                  </a:solidFill>
                  <a:latin typeface="Times New Roman" pitchFamily="18" charset="0"/>
                </a:defRPr>
              </a:lvl1pPr>
              <a:lvl2pPr marL="742950" indent="-285750" eaLnBrk="0" hangingPunct="0">
                <a:defRPr sz="1400">
                  <a:solidFill>
                    <a:schemeClr val="tx2"/>
                  </a:solidFill>
                  <a:latin typeface="Times New Roman" pitchFamily="18" charset="0"/>
                </a:defRPr>
              </a:lvl2pPr>
              <a:lvl3pPr marL="1143000" indent="-228600" eaLnBrk="0" hangingPunct="0">
                <a:defRPr sz="1400">
                  <a:solidFill>
                    <a:schemeClr val="tx2"/>
                  </a:solidFill>
                  <a:latin typeface="Times New Roman" pitchFamily="18" charset="0"/>
                </a:defRPr>
              </a:lvl3pPr>
              <a:lvl4pPr marL="1600200" indent="-228600" eaLnBrk="0" hangingPunct="0">
                <a:defRPr sz="1400">
                  <a:solidFill>
                    <a:schemeClr val="tx2"/>
                  </a:solidFill>
                  <a:latin typeface="Times New Roman" pitchFamily="18" charset="0"/>
                </a:defRPr>
              </a:lvl4pPr>
              <a:lvl5pPr marL="2057400" indent="-228600" eaLnBrk="0" hangingPunct="0">
                <a:defRPr sz="1400">
                  <a:solidFill>
                    <a:schemeClr val="tx2"/>
                  </a:solidFill>
                  <a:latin typeface="Times New Roman" pitchFamily="18" charset="0"/>
                </a:defRPr>
              </a:lvl5pPr>
              <a:lvl6pPr marL="2514600" indent="-228600" algn="ctr" eaLnBrk="0" fontAlgn="base" hangingPunct="0">
                <a:spcBef>
                  <a:spcPct val="0"/>
                </a:spcBef>
                <a:spcAft>
                  <a:spcPct val="0"/>
                </a:spcAft>
                <a:defRPr sz="1400">
                  <a:solidFill>
                    <a:schemeClr val="tx2"/>
                  </a:solidFill>
                  <a:latin typeface="Times New Roman" pitchFamily="18" charset="0"/>
                </a:defRPr>
              </a:lvl6pPr>
              <a:lvl7pPr marL="2971800" indent="-228600" algn="ctr" eaLnBrk="0" fontAlgn="base" hangingPunct="0">
                <a:spcBef>
                  <a:spcPct val="0"/>
                </a:spcBef>
                <a:spcAft>
                  <a:spcPct val="0"/>
                </a:spcAft>
                <a:defRPr sz="1400">
                  <a:solidFill>
                    <a:schemeClr val="tx2"/>
                  </a:solidFill>
                  <a:latin typeface="Times New Roman" pitchFamily="18" charset="0"/>
                </a:defRPr>
              </a:lvl7pPr>
              <a:lvl8pPr marL="3429000" indent="-228600" algn="ctr" eaLnBrk="0" fontAlgn="base" hangingPunct="0">
                <a:spcBef>
                  <a:spcPct val="0"/>
                </a:spcBef>
                <a:spcAft>
                  <a:spcPct val="0"/>
                </a:spcAft>
                <a:defRPr sz="1400">
                  <a:solidFill>
                    <a:schemeClr val="tx2"/>
                  </a:solidFill>
                  <a:latin typeface="Times New Roman" pitchFamily="18" charset="0"/>
                </a:defRPr>
              </a:lvl8pPr>
              <a:lvl9pPr marL="3886200" indent="-228600" algn="ctr" eaLnBrk="0" fontAlgn="base" hangingPunct="0">
                <a:spcBef>
                  <a:spcPct val="0"/>
                </a:spcBef>
                <a:spcAft>
                  <a:spcPct val="0"/>
                </a:spcAft>
                <a:defRPr sz="1400">
                  <a:solidFill>
                    <a:schemeClr val="tx2"/>
                  </a:solidFill>
                  <a:latin typeface="Times New Roman" pitchFamily="18" charset="0"/>
                </a:defRPr>
              </a:lvl9pPr>
            </a:lstStyle>
            <a:p>
              <a:pPr algn="l" eaLnBrk="1" hangingPunct="1">
                <a:spcBef>
                  <a:spcPct val="50000"/>
                </a:spcBef>
              </a:pPr>
              <a:r>
                <a:rPr lang="pl-PL" sz="1200">
                  <a:solidFill>
                    <a:schemeClr val="tx1"/>
                  </a:solidFill>
                </a:rPr>
                <a:t>Manpower planning</a:t>
              </a:r>
            </a:p>
          </p:txBody>
        </p:sp>
      </p:grpSp>
      <p:grpSp>
        <p:nvGrpSpPr>
          <p:cNvPr id="10256" name="Group 57"/>
          <p:cNvGrpSpPr>
            <a:grpSpLocks/>
          </p:cNvGrpSpPr>
          <p:nvPr/>
        </p:nvGrpSpPr>
        <p:grpSpPr bwMode="auto">
          <a:xfrm>
            <a:off x="685800" y="1981200"/>
            <a:ext cx="7239000" cy="914400"/>
            <a:chOff x="432" y="1248"/>
            <a:chExt cx="4560" cy="576"/>
          </a:xfrm>
        </p:grpSpPr>
        <p:grpSp>
          <p:nvGrpSpPr>
            <p:cNvPr id="10286" name="Group 56"/>
            <p:cNvGrpSpPr>
              <a:grpSpLocks/>
            </p:cNvGrpSpPr>
            <p:nvPr/>
          </p:nvGrpSpPr>
          <p:grpSpPr bwMode="auto">
            <a:xfrm>
              <a:off x="432" y="1248"/>
              <a:ext cx="1248" cy="576"/>
              <a:chOff x="432" y="1584"/>
              <a:chExt cx="1248" cy="576"/>
            </a:xfrm>
          </p:grpSpPr>
          <p:sp>
            <p:nvSpPr>
              <p:cNvPr id="10300" name="Text Box 8"/>
              <p:cNvSpPr txBox="1">
                <a:spLocks noChangeArrowheads="1"/>
              </p:cNvSpPr>
              <p:nvPr/>
            </p:nvSpPr>
            <p:spPr bwMode="auto">
              <a:xfrm>
                <a:off x="432" y="1584"/>
                <a:ext cx="12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400">
                    <a:solidFill>
                      <a:schemeClr val="tx2"/>
                    </a:solidFill>
                    <a:latin typeface="Times New Roman" pitchFamily="18" charset="0"/>
                  </a:defRPr>
                </a:lvl1pPr>
                <a:lvl2pPr marL="742950" indent="-285750" eaLnBrk="0" hangingPunct="0">
                  <a:defRPr sz="1400">
                    <a:solidFill>
                      <a:schemeClr val="tx2"/>
                    </a:solidFill>
                    <a:latin typeface="Times New Roman" pitchFamily="18" charset="0"/>
                  </a:defRPr>
                </a:lvl2pPr>
                <a:lvl3pPr marL="1143000" indent="-228600" eaLnBrk="0" hangingPunct="0">
                  <a:defRPr sz="1400">
                    <a:solidFill>
                      <a:schemeClr val="tx2"/>
                    </a:solidFill>
                    <a:latin typeface="Times New Roman" pitchFamily="18" charset="0"/>
                  </a:defRPr>
                </a:lvl3pPr>
                <a:lvl4pPr marL="1600200" indent="-228600" eaLnBrk="0" hangingPunct="0">
                  <a:defRPr sz="1400">
                    <a:solidFill>
                      <a:schemeClr val="tx2"/>
                    </a:solidFill>
                    <a:latin typeface="Times New Roman" pitchFamily="18" charset="0"/>
                  </a:defRPr>
                </a:lvl4pPr>
                <a:lvl5pPr marL="2057400" indent="-228600" eaLnBrk="0" hangingPunct="0">
                  <a:defRPr sz="1400">
                    <a:solidFill>
                      <a:schemeClr val="tx2"/>
                    </a:solidFill>
                    <a:latin typeface="Times New Roman" pitchFamily="18" charset="0"/>
                  </a:defRPr>
                </a:lvl5pPr>
                <a:lvl6pPr marL="2514600" indent="-228600" algn="ctr" eaLnBrk="0" fontAlgn="base" hangingPunct="0">
                  <a:spcBef>
                    <a:spcPct val="0"/>
                  </a:spcBef>
                  <a:spcAft>
                    <a:spcPct val="0"/>
                  </a:spcAft>
                  <a:defRPr sz="1400">
                    <a:solidFill>
                      <a:schemeClr val="tx2"/>
                    </a:solidFill>
                    <a:latin typeface="Times New Roman" pitchFamily="18" charset="0"/>
                  </a:defRPr>
                </a:lvl6pPr>
                <a:lvl7pPr marL="2971800" indent="-228600" algn="ctr" eaLnBrk="0" fontAlgn="base" hangingPunct="0">
                  <a:spcBef>
                    <a:spcPct val="0"/>
                  </a:spcBef>
                  <a:spcAft>
                    <a:spcPct val="0"/>
                  </a:spcAft>
                  <a:defRPr sz="1400">
                    <a:solidFill>
                      <a:schemeClr val="tx2"/>
                    </a:solidFill>
                    <a:latin typeface="Times New Roman" pitchFamily="18" charset="0"/>
                  </a:defRPr>
                </a:lvl7pPr>
                <a:lvl8pPr marL="3429000" indent="-228600" algn="ctr" eaLnBrk="0" fontAlgn="base" hangingPunct="0">
                  <a:spcBef>
                    <a:spcPct val="0"/>
                  </a:spcBef>
                  <a:spcAft>
                    <a:spcPct val="0"/>
                  </a:spcAft>
                  <a:defRPr sz="1400">
                    <a:solidFill>
                      <a:schemeClr val="tx2"/>
                    </a:solidFill>
                    <a:latin typeface="Times New Roman" pitchFamily="18" charset="0"/>
                  </a:defRPr>
                </a:lvl8pPr>
                <a:lvl9pPr marL="3886200" indent="-228600" algn="ctr" eaLnBrk="0" fontAlgn="base" hangingPunct="0">
                  <a:spcBef>
                    <a:spcPct val="0"/>
                  </a:spcBef>
                  <a:spcAft>
                    <a:spcPct val="0"/>
                  </a:spcAft>
                  <a:defRPr sz="1400">
                    <a:solidFill>
                      <a:schemeClr val="tx2"/>
                    </a:solidFill>
                    <a:latin typeface="Times New Roman" pitchFamily="18" charset="0"/>
                  </a:defRPr>
                </a:lvl9pPr>
              </a:lstStyle>
              <a:p>
                <a:pPr eaLnBrk="1" hangingPunct="1">
                  <a:spcBef>
                    <a:spcPct val="50000"/>
                  </a:spcBef>
                </a:pPr>
                <a:r>
                  <a:rPr lang="pl-PL" sz="1200" b="1">
                    <a:solidFill>
                      <a:schemeClr val="tx1"/>
                    </a:solidFill>
                  </a:rPr>
                  <a:t>Management Information Systems (MIS)</a:t>
                </a:r>
              </a:p>
            </p:txBody>
          </p:sp>
          <p:sp>
            <p:nvSpPr>
              <p:cNvPr id="10301" name="Text Box 9"/>
              <p:cNvSpPr txBox="1">
                <a:spLocks noChangeArrowheads="1"/>
              </p:cNvSpPr>
              <p:nvPr/>
            </p:nvSpPr>
            <p:spPr bwMode="auto">
              <a:xfrm>
                <a:off x="624" y="1872"/>
                <a:ext cx="8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400">
                    <a:solidFill>
                      <a:schemeClr val="tx2"/>
                    </a:solidFill>
                    <a:latin typeface="Times New Roman" pitchFamily="18" charset="0"/>
                  </a:defRPr>
                </a:lvl1pPr>
                <a:lvl2pPr marL="742950" indent="-285750" eaLnBrk="0" hangingPunct="0">
                  <a:defRPr sz="1400">
                    <a:solidFill>
                      <a:schemeClr val="tx2"/>
                    </a:solidFill>
                    <a:latin typeface="Times New Roman" pitchFamily="18" charset="0"/>
                  </a:defRPr>
                </a:lvl2pPr>
                <a:lvl3pPr marL="1143000" indent="-228600" eaLnBrk="0" hangingPunct="0">
                  <a:defRPr sz="1400">
                    <a:solidFill>
                      <a:schemeClr val="tx2"/>
                    </a:solidFill>
                    <a:latin typeface="Times New Roman" pitchFamily="18" charset="0"/>
                  </a:defRPr>
                </a:lvl3pPr>
                <a:lvl4pPr marL="1600200" indent="-228600" eaLnBrk="0" hangingPunct="0">
                  <a:defRPr sz="1400">
                    <a:solidFill>
                      <a:schemeClr val="tx2"/>
                    </a:solidFill>
                    <a:latin typeface="Times New Roman" pitchFamily="18" charset="0"/>
                  </a:defRPr>
                </a:lvl4pPr>
                <a:lvl5pPr marL="2057400" indent="-228600" eaLnBrk="0" hangingPunct="0">
                  <a:defRPr sz="1400">
                    <a:solidFill>
                      <a:schemeClr val="tx2"/>
                    </a:solidFill>
                    <a:latin typeface="Times New Roman" pitchFamily="18" charset="0"/>
                  </a:defRPr>
                </a:lvl5pPr>
                <a:lvl6pPr marL="2514600" indent="-228600" algn="ctr" eaLnBrk="0" fontAlgn="base" hangingPunct="0">
                  <a:spcBef>
                    <a:spcPct val="0"/>
                  </a:spcBef>
                  <a:spcAft>
                    <a:spcPct val="0"/>
                  </a:spcAft>
                  <a:defRPr sz="1400">
                    <a:solidFill>
                      <a:schemeClr val="tx2"/>
                    </a:solidFill>
                    <a:latin typeface="Times New Roman" pitchFamily="18" charset="0"/>
                  </a:defRPr>
                </a:lvl6pPr>
                <a:lvl7pPr marL="2971800" indent="-228600" algn="ctr" eaLnBrk="0" fontAlgn="base" hangingPunct="0">
                  <a:spcBef>
                    <a:spcPct val="0"/>
                  </a:spcBef>
                  <a:spcAft>
                    <a:spcPct val="0"/>
                  </a:spcAft>
                  <a:defRPr sz="1400">
                    <a:solidFill>
                      <a:schemeClr val="tx2"/>
                    </a:solidFill>
                    <a:latin typeface="Times New Roman" pitchFamily="18" charset="0"/>
                  </a:defRPr>
                </a:lvl7pPr>
                <a:lvl8pPr marL="3429000" indent="-228600" algn="ctr" eaLnBrk="0" fontAlgn="base" hangingPunct="0">
                  <a:spcBef>
                    <a:spcPct val="0"/>
                  </a:spcBef>
                  <a:spcAft>
                    <a:spcPct val="0"/>
                  </a:spcAft>
                  <a:defRPr sz="1400">
                    <a:solidFill>
                      <a:schemeClr val="tx2"/>
                    </a:solidFill>
                    <a:latin typeface="Times New Roman" pitchFamily="18" charset="0"/>
                  </a:defRPr>
                </a:lvl8pPr>
                <a:lvl9pPr marL="3886200" indent="-228600" algn="ctr" eaLnBrk="0" fontAlgn="base" hangingPunct="0">
                  <a:spcBef>
                    <a:spcPct val="0"/>
                  </a:spcBef>
                  <a:spcAft>
                    <a:spcPct val="0"/>
                  </a:spcAft>
                  <a:defRPr sz="1400">
                    <a:solidFill>
                      <a:schemeClr val="tx2"/>
                    </a:solidFill>
                    <a:latin typeface="Times New Roman" pitchFamily="18" charset="0"/>
                  </a:defRPr>
                </a:lvl9pPr>
              </a:lstStyle>
              <a:p>
                <a:pPr eaLnBrk="1" hangingPunct="1">
                  <a:spcBef>
                    <a:spcPct val="50000"/>
                  </a:spcBef>
                </a:pPr>
                <a:r>
                  <a:rPr lang="pl-PL" sz="1200" b="1">
                    <a:solidFill>
                      <a:schemeClr val="tx1"/>
                    </a:solidFill>
                  </a:rPr>
                  <a:t>Decision- Support Systems (DSS)</a:t>
                </a:r>
              </a:p>
            </p:txBody>
          </p:sp>
        </p:grpSp>
        <p:grpSp>
          <p:nvGrpSpPr>
            <p:cNvPr id="10287" name="Group 36"/>
            <p:cNvGrpSpPr>
              <a:grpSpLocks/>
            </p:cNvGrpSpPr>
            <p:nvPr/>
          </p:nvGrpSpPr>
          <p:grpSpPr bwMode="auto">
            <a:xfrm>
              <a:off x="1920" y="1248"/>
              <a:ext cx="3072" cy="576"/>
              <a:chOff x="1824" y="1824"/>
              <a:chExt cx="3072" cy="576"/>
            </a:xfrm>
          </p:grpSpPr>
          <p:grpSp>
            <p:nvGrpSpPr>
              <p:cNvPr id="10288" name="Group 34"/>
              <p:cNvGrpSpPr>
                <a:grpSpLocks/>
              </p:cNvGrpSpPr>
              <p:nvPr/>
            </p:nvGrpSpPr>
            <p:grpSpPr bwMode="auto">
              <a:xfrm>
                <a:off x="1824" y="1824"/>
                <a:ext cx="2976" cy="288"/>
                <a:chOff x="1824" y="1824"/>
                <a:chExt cx="2976" cy="288"/>
              </a:xfrm>
            </p:grpSpPr>
            <p:sp>
              <p:nvSpPr>
                <p:cNvPr id="10295" name="Text Box 24"/>
                <p:cNvSpPr txBox="1">
                  <a:spLocks noChangeArrowheads="1"/>
                </p:cNvSpPr>
                <p:nvPr/>
              </p:nvSpPr>
              <p:spPr bwMode="auto">
                <a:xfrm>
                  <a:off x="1824" y="1824"/>
                  <a:ext cx="6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400">
                      <a:solidFill>
                        <a:schemeClr val="tx2"/>
                      </a:solidFill>
                      <a:latin typeface="Times New Roman" pitchFamily="18" charset="0"/>
                    </a:defRPr>
                  </a:lvl1pPr>
                  <a:lvl2pPr marL="742950" indent="-285750" eaLnBrk="0" hangingPunct="0">
                    <a:defRPr sz="1400">
                      <a:solidFill>
                        <a:schemeClr val="tx2"/>
                      </a:solidFill>
                      <a:latin typeface="Times New Roman" pitchFamily="18" charset="0"/>
                    </a:defRPr>
                  </a:lvl2pPr>
                  <a:lvl3pPr marL="1143000" indent="-228600" eaLnBrk="0" hangingPunct="0">
                    <a:defRPr sz="1400">
                      <a:solidFill>
                        <a:schemeClr val="tx2"/>
                      </a:solidFill>
                      <a:latin typeface="Times New Roman" pitchFamily="18" charset="0"/>
                    </a:defRPr>
                  </a:lvl3pPr>
                  <a:lvl4pPr marL="1600200" indent="-228600" eaLnBrk="0" hangingPunct="0">
                    <a:defRPr sz="1400">
                      <a:solidFill>
                        <a:schemeClr val="tx2"/>
                      </a:solidFill>
                      <a:latin typeface="Times New Roman" pitchFamily="18" charset="0"/>
                    </a:defRPr>
                  </a:lvl4pPr>
                  <a:lvl5pPr marL="2057400" indent="-228600" eaLnBrk="0" hangingPunct="0">
                    <a:defRPr sz="1400">
                      <a:solidFill>
                        <a:schemeClr val="tx2"/>
                      </a:solidFill>
                      <a:latin typeface="Times New Roman" pitchFamily="18" charset="0"/>
                    </a:defRPr>
                  </a:lvl5pPr>
                  <a:lvl6pPr marL="2514600" indent="-228600" algn="ctr" eaLnBrk="0" fontAlgn="base" hangingPunct="0">
                    <a:spcBef>
                      <a:spcPct val="0"/>
                    </a:spcBef>
                    <a:spcAft>
                      <a:spcPct val="0"/>
                    </a:spcAft>
                    <a:defRPr sz="1400">
                      <a:solidFill>
                        <a:schemeClr val="tx2"/>
                      </a:solidFill>
                      <a:latin typeface="Times New Roman" pitchFamily="18" charset="0"/>
                    </a:defRPr>
                  </a:lvl6pPr>
                  <a:lvl7pPr marL="2971800" indent="-228600" algn="ctr" eaLnBrk="0" fontAlgn="base" hangingPunct="0">
                    <a:spcBef>
                      <a:spcPct val="0"/>
                    </a:spcBef>
                    <a:spcAft>
                      <a:spcPct val="0"/>
                    </a:spcAft>
                    <a:defRPr sz="1400">
                      <a:solidFill>
                        <a:schemeClr val="tx2"/>
                      </a:solidFill>
                      <a:latin typeface="Times New Roman" pitchFamily="18" charset="0"/>
                    </a:defRPr>
                  </a:lvl7pPr>
                  <a:lvl8pPr marL="3429000" indent="-228600" algn="ctr" eaLnBrk="0" fontAlgn="base" hangingPunct="0">
                    <a:spcBef>
                      <a:spcPct val="0"/>
                    </a:spcBef>
                    <a:spcAft>
                      <a:spcPct val="0"/>
                    </a:spcAft>
                    <a:defRPr sz="1400">
                      <a:solidFill>
                        <a:schemeClr val="tx2"/>
                      </a:solidFill>
                      <a:latin typeface="Times New Roman" pitchFamily="18" charset="0"/>
                    </a:defRPr>
                  </a:lvl8pPr>
                  <a:lvl9pPr marL="3886200" indent="-228600" algn="ctr" eaLnBrk="0" fontAlgn="base" hangingPunct="0">
                    <a:spcBef>
                      <a:spcPct val="0"/>
                    </a:spcBef>
                    <a:spcAft>
                      <a:spcPct val="0"/>
                    </a:spcAft>
                    <a:defRPr sz="1400">
                      <a:solidFill>
                        <a:schemeClr val="tx2"/>
                      </a:solidFill>
                      <a:latin typeface="Times New Roman" pitchFamily="18" charset="0"/>
                    </a:defRPr>
                  </a:lvl9pPr>
                </a:lstStyle>
                <a:p>
                  <a:pPr algn="l" eaLnBrk="1" hangingPunct="1">
                    <a:spcBef>
                      <a:spcPct val="50000"/>
                    </a:spcBef>
                  </a:pPr>
                  <a:r>
                    <a:rPr lang="pl-PL" sz="1200">
                      <a:solidFill>
                        <a:schemeClr val="tx1"/>
                      </a:solidFill>
                    </a:rPr>
                    <a:t>Sales managemnt</a:t>
                  </a:r>
                </a:p>
              </p:txBody>
            </p:sp>
            <p:sp>
              <p:nvSpPr>
                <p:cNvPr id="10296" name="Text Box 25"/>
                <p:cNvSpPr txBox="1">
                  <a:spLocks noChangeArrowheads="1"/>
                </p:cNvSpPr>
                <p:nvPr/>
              </p:nvSpPr>
              <p:spPr bwMode="auto">
                <a:xfrm>
                  <a:off x="2400" y="1824"/>
                  <a:ext cx="5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400">
                      <a:solidFill>
                        <a:schemeClr val="tx2"/>
                      </a:solidFill>
                      <a:latin typeface="Times New Roman" pitchFamily="18" charset="0"/>
                    </a:defRPr>
                  </a:lvl1pPr>
                  <a:lvl2pPr marL="742950" indent="-285750" eaLnBrk="0" hangingPunct="0">
                    <a:defRPr sz="1400">
                      <a:solidFill>
                        <a:schemeClr val="tx2"/>
                      </a:solidFill>
                      <a:latin typeface="Times New Roman" pitchFamily="18" charset="0"/>
                    </a:defRPr>
                  </a:lvl2pPr>
                  <a:lvl3pPr marL="1143000" indent="-228600" eaLnBrk="0" hangingPunct="0">
                    <a:defRPr sz="1400">
                      <a:solidFill>
                        <a:schemeClr val="tx2"/>
                      </a:solidFill>
                      <a:latin typeface="Times New Roman" pitchFamily="18" charset="0"/>
                    </a:defRPr>
                  </a:lvl3pPr>
                  <a:lvl4pPr marL="1600200" indent="-228600" eaLnBrk="0" hangingPunct="0">
                    <a:defRPr sz="1400">
                      <a:solidFill>
                        <a:schemeClr val="tx2"/>
                      </a:solidFill>
                      <a:latin typeface="Times New Roman" pitchFamily="18" charset="0"/>
                    </a:defRPr>
                  </a:lvl4pPr>
                  <a:lvl5pPr marL="2057400" indent="-228600" eaLnBrk="0" hangingPunct="0">
                    <a:defRPr sz="1400">
                      <a:solidFill>
                        <a:schemeClr val="tx2"/>
                      </a:solidFill>
                      <a:latin typeface="Times New Roman" pitchFamily="18" charset="0"/>
                    </a:defRPr>
                  </a:lvl5pPr>
                  <a:lvl6pPr marL="2514600" indent="-228600" algn="ctr" eaLnBrk="0" fontAlgn="base" hangingPunct="0">
                    <a:spcBef>
                      <a:spcPct val="0"/>
                    </a:spcBef>
                    <a:spcAft>
                      <a:spcPct val="0"/>
                    </a:spcAft>
                    <a:defRPr sz="1400">
                      <a:solidFill>
                        <a:schemeClr val="tx2"/>
                      </a:solidFill>
                      <a:latin typeface="Times New Roman" pitchFamily="18" charset="0"/>
                    </a:defRPr>
                  </a:lvl6pPr>
                  <a:lvl7pPr marL="2971800" indent="-228600" algn="ctr" eaLnBrk="0" fontAlgn="base" hangingPunct="0">
                    <a:spcBef>
                      <a:spcPct val="0"/>
                    </a:spcBef>
                    <a:spcAft>
                      <a:spcPct val="0"/>
                    </a:spcAft>
                    <a:defRPr sz="1400">
                      <a:solidFill>
                        <a:schemeClr val="tx2"/>
                      </a:solidFill>
                      <a:latin typeface="Times New Roman" pitchFamily="18" charset="0"/>
                    </a:defRPr>
                  </a:lvl7pPr>
                  <a:lvl8pPr marL="3429000" indent="-228600" algn="ctr" eaLnBrk="0" fontAlgn="base" hangingPunct="0">
                    <a:spcBef>
                      <a:spcPct val="0"/>
                    </a:spcBef>
                    <a:spcAft>
                      <a:spcPct val="0"/>
                    </a:spcAft>
                    <a:defRPr sz="1400">
                      <a:solidFill>
                        <a:schemeClr val="tx2"/>
                      </a:solidFill>
                      <a:latin typeface="Times New Roman" pitchFamily="18" charset="0"/>
                    </a:defRPr>
                  </a:lvl8pPr>
                  <a:lvl9pPr marL="3886200" indent="-228600" algn="ctr" eaLnBrk="0" fontAlgn="base" hangingPunct="0">
                    <a:spcBef>
                      <a:spcPct val="0"/>
                    </a:spcBef>
                    <a:spcAft>
                      <a:spcPct val="0"/>
                    </a:spcAft>
                    <a:defRPr sz="1400">
                      <a:solidFill>
                        <a:schemeClr val="tx2"/>
                      </a:solidFill>
                      <a:latin typeface="Times New Roman" pitchFamily="18" charset="0"/>
                    </a:defRPr>
                  </a:lvl9pPr>
                </a:lstStyle>
                <a:p>
                  <a:pPr algn="l" eaLnBrk="1" hangingPunct="1">
                    <a:spcBef>
                      <a:spcPct val="50000"/>
                    </a:spcBef>
                  </a:pPr>
                  <a:r>
                    <a:rPr lang="pl-PL" sz="1200">
                      <a:solidFill>
                        <a:schemeClr val="tx1"/>
                      </a:solidFill>
                    </a:rPr>
                    <a:t>Inventory control</a:t>
                  </a:r>
                </a:p>
              </p:txBody>
            </p:sp>
            <p:sp>
              <p:nvSpPr>
                <p:cNvPr id="10297" name="Text Box 26"/>
                <p:cNvSpPr txBox="1">
                  <a:spLocks noChangeArrowheads="1"/>
                </p:cNvSpPr>
                <p:nvPr/>
              </p:nvSpPr>
              <p:spPr bwMode="auto">
                <a:xfrm>
                  <a:off x="2928" y="1824"/>
                  <a:ext cx="5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400">
                      <a:solidFill>
                        <a:schemeClr val="tx2"/>
                      </a:solidFill>
                      <a:latin typeface="Times New Roman" pitchFamily="18" charset="0"/>
                    </a:defRPr>
                  </a:lvl1pPr>
                  <a:lvl2pPr marL="742950" indent="-285750" eaLnBrk="0" hangingPunct="0">
                    <a:defRPr sz="1400">
                      <a:solidFill>
                        <a:schemeClr val="tx2"/>
                      </a:solidFill>
                      <a:latin typeface="Times New Roman" pitchFamily="18" charset="0"/>
                    </a:defRPr>
                  </a:lvl2pPr>
                  <a:lvl3pPr marL="1143000" indent="-228600" eaLnBrk="0" hangingPunct="0">
                    <a:defRPr sz="1400">
                      <a:solidFill>
                        <a:schemeClr val="tx2"/>
                      </a:solidFill>
                      <a:latin typeface="Times New Roman" pitchFamily="18" charset="0"/>
                    </a:defRPr>
                  </a:lvl3pPr>
                  <a:lvl4pPr marL="1600200" indent="-228600" eaLnBrk="0" hangingPunct="0">
                    <a:defRPr sz="1400">
                      <a:solidFill>
                        <a:schemeClr val="tx2"/>
                      </a:solidFill>
                      <a:latin typeface="Times New Roman" pitchFamily="18" charset="0"/>
                    </a:defRPr>
                  </a:lvl4pPr>
                  <a:lvl5pPr marL="2057400" indent="-228600" eaLnBrk="0" hangingPunct="0">
                    <a:defRPr sz="1400">
                      <a:solidFill>
                        <a:schemeClr val="tx2"/>
                      </a:solidFill>
                      <a:latin typeface="Times New Roman" pitchFamily="18" charset="0"/>
                    </a:defRPr>
                  </a:lvl5pPr>
                  <a:lvl6pPr marL="2514600" indent="-228600" algn="ctr" eaLnBrk="0" fontAlgn="base" hangingPunct="0">
                    <a:spcBef>
                      <a:spcPct val="0"/>
                    </a:spcBef>
                    <a:spcAft>
                      <a:spcPct val="0"/>
                    </a:spcAft>
                    <a:defRPr sz="1400">
                      <a:solidFill>
                        <a:schemeClr val="tx2"/>
                      </a:solidFill>
                      <a:latin typeface="Times New Roman" pitchFamily="18" charset="0"/>
                    </a:defRPr>
                  </a:lvl6pPr>
                  <a:lvl7pPr marL="2971800" indent="-228600" algn="ctr" eaLnBrk="0" fontAlgn="base" hangingPunct="0">
                    <a:spcBef>
                      <a:spcPct val="0"/>
                    </a:spcBef>
                    <a:spcAft>
                      <a:spcPct val="0"/>
                    </a:spcAft>
                    <a:defRPr sz="1400">
                      <a:solidFill>
                        <a:schemeClr val="tx2"/>
                      </a:solidFill>
                      <a:latin typeface="Times New Roman" pitchFamily="18" charset="0"/>
                    </a:defRPr>
                  </a:lvl7pPr>
                  <a:lvl8pPr marL="3429000" indent="-228600" algn="ctr" eaLnBrk="0" fontAlgn="base" hangingPunct="0">
                    <a:spcBef>
                      <a:spcPct val="0"/>
                    </a:spcBef>
                    <a:spcAft>
                      <a:spcPct val="0"/>
                    </a:spcAft>
                    <a:defRPr sz="1400">
                      <a:solidFill>
                        <a:schemeClr val="tx2"/>
                      </a:solidFill>
                      <a:latin typeface="Times New Roman" pitchFamily="18" charset="0"/>
                    </a:defRPr>
                  </a:lvl8pPr>
                  <a:lvl9pPr marL="3886200" indent="-228600" algn="ctr" eaLnBrk="0" fontAlgn="base" hangingPunct="0">
                    <a:spcBef>
                      <a:spcPct val="0"/>
                    </a:spcBef>
                    <a:spcAft>
                      <a:spcPct val="0"/>
                    </a:spcAft>
                    <a:defRPr sz="1400">
                      <a:solidFill>
                        <a:schemeClr val="tx2"/>
                      </a:solidFill>
                      <a:latin typeface="Times New Roman" pitchFamily="18" charset="0"/>
                    </a:defRPr>
                  </a:lvl9pPr>
                </a:lstStyle>
                <a:p>
                  <a:pPr algn="l" eaLnBrk="1" hangingPunct="1">
                    <a:spcBef>
                      <a:spcPct val="50000"/>
                    </a:spcBef>
                  </a:pPr>
                  <a:r>
                    <a:rPr lang="pl-PL" sz="1200">
                      <a:solidFill>
                        <a:schemeClr val="tx1"/>
                      </a:solidFill>
                    </a:rPr>
                    <a:t>Annual budgeting</a:t>
                  </a:r>
                </a:p>
              </p:txBody>
            </p:sp>
            <p:sp>
              <p:nvSpPr>
                <p:cNvPr id="10298" name="Text Box 27"/>
                <p:cNvSpPr txBox="1">
                  <a:spLocks noChangeArrowheads="1"/>
                </p:cNvSpPr>
                <p:nvPr/>
              </p:nvSpPr>
              <p:spPr bwMode="auto">
                <a:xfrm>
                  <a:off x="3408" y="1824"/>
                  <a:ext cx="8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400">
                      <a:solidFill>
                        <a:schemeClr val="tx2"/>
                      </a:solidFill>
                      <a:latin typeface="Times New Roman" pitchFamily="18" charset="0"/>
                    </a:defRPr>
                  </a:lvl1pPr>
                  <a:lvl2pPr marL="742950" indent="-285750" eaLnBrk="0" hangingPunct="0">
                    <a:defRPr sz="1400">
                      <a:solidFill>
                        <a:schemeClr val="tx2"/>
                      </a:solidFill>
                      <a:latin typeface="Times New Roman" pitchFamily="18" charset="0"/>
                    </a:defRPr>
                  </a:lvl2pPr>
                  <a:lvl3pPr marL="1143000" indent="-228600" eaLnBrk="0" hangingPunct="0">
                    <a:defRPr sz="1400">
                      <a:solidFill>
                        <a:schemeClr val="tx2"/>
                      </a:solidFill>
                      <a:latin typeface="Times New Roman" pitchFamily="18" charset="0"/>
                    </a:defRPr>
                  </a:lvl3pPr>
                  <a:lvl4pPr marL="1600200" indent="-228600" eaLnBrk="0" hangingPunct="0">
                    <a:defRPr sz="1400">
                      <a:solidFill>
                        <a:schemeClr val="tx2"/>
                      </a:solidFill>
                      <a:latin typeface="Times New Roman" pitchFamily="18" charset="0"/>
                    </a:defRPr>
                  </a:lvl4pPr>
                  <a:lvl5pPr marL="2057400" indent="-228600" eaLnBrk="0" hangingPunct="0">
                    <a:defRPr sz="1400">
                      <a:solidFill>
                        <a:schemeClr val="tx2"/>
                      </a:solidFill>
                      <a:latin typeface="Times New Roman" pitchFamily="18" charset="0"/>
                    </a:defRPr>
                  </a:lvl5pPr>
                  <a:lvl6pPr marL="2514600" indent="-228600" algn="ctr" eaLnBrk="0" fontAlgn="base" hangingPunct="0">
                    <a:spcBef>
                      <a:spcPct val="0"/>
                    </a:spcBef>
                    <a:spcAft>
                      <a:spcPct val="0"/>
                    </a:spcAft>
                    <a:defRPr sz="1400">
                      <a:solidFill>
                        <a:schemeClr val="tx2"/>
                      </a:solidFill>
                      <a:latin typeface="Times New Roman" pitchFamily="18" charset="0"/>
                    </a:defRPr>
                  </a:lvl6pPr>
                  <a:lvl7pPr marL="2971800" indent="-228600" algn="ctr" eaLnBrk="0" fontAlgn="base" hangingPunct="0">
                    <a:spcBef>
                      <a:spcPct val="0"/>
                    </a:spcBef>
                    <a:spcAft>
                      <a:spcPct val="0"/>
                    </a:spcAft>
                    <a:defRPr sz="1400">
                      <a:solidFill>
                        <a:schemeClr val="tx2"/>
                      </a:solidFill>
                      <a:latin typeface="Times New Roman" pitchFamily="18" charset="0"/>
                    </a:defRPr>
                  </a:lvl7pPr>
                  <a:lvl8pPr marL="3429000" indent="-228600" algn="ctr" eaLnBrk="0" fontAlgn="base" hangingPunct="0">
                    <a:spcBef>
                      <a:spcPct val="0"/>
                    </a:spcBef>
                    <a:spcAft>
                      <a:spcPct val="0"/>
                    </a:spcAft>
                    <a:defRPr sz="1400">
                      <a:solidFill>
                        <a:schemeClr val="tx2"/>
                      </a:solidFill>
                      <a:latin typeface="Times New Roman" pitchFamily="18" charset="0"/>
                    </a:defRPr>
                  </a:lvl8pPr>
                  <a:lvl9pPr marL="3886200" indent="-228600" algn="ctr" eaLnBrk="0" fontAlgn="base" hangingPunct="0">
                    <a:spcBef>
                      <a:spcPct val="0"/>
                    </a:spcBef>
                    <a:spcAft>
                      <a:spcPct val="0"/>
                    </a:spcAft>
                    <a:defRPr sz="1400">
                      <a:solidFill>
                        <a:schemeClr val="tx2"/>
                      </a:solidFill>
                      <a:latin typeface="Times New Roman" pitchFamily="18" charset="0"/>
                    </a:defRPr>
                  </a:lvl9pPr>
                </a:lstStyle>
                <a:p>
                  <a:pPr algn="l" eaLnBrk="1" hangingPunct="1">
                    <a:spcBef>
                      <a:spcPct val="50000"/>
                    </a:spcBef>
                  </a:pPr>
                  <a:r>
                    <a:rPr lang="pl-PL" sz="1200">
                      <a:solidFill>
                        <a:schemeClr val="tx1"/>
                      </a:solidFill>
                    </a:rPr>
                    <a:t>Capital investment analysis</a:t>
                  </a:r>
                </a:p>
              </p:txBody>
            </p:sp>
            <p:sp>
              <p:nvSpPr>
                <p:cNvPr id="10299" name="Text Box 28"/>
                <p:cNvSpPr txBox="1">
                  <a:spLocks noChangeArrowheads="1"/>
                </p:cNvSpPr>
                <p:nvPr/>
              </p:nvSpPr>
              <p:spPr bwMode="auto">
                <a:xfrm>
                  <a:off x="4224" y="1824"/>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400">
                      <a:solidFill>
                        <a:schemeClr val="tx2"/>
                      </a:solidFill>
                      <a:latin typeface="Times New Roman" pitchFamily="18" charset="0"/>
                    </a:defRPr>
                  </a:lvl1pPr>
                  <a:lvl2pPr marL="742950" indent="-285750" eaLnBrk="0" hangingPunct="0">
                    <a:defRPr sz="1400">
                      <a:solidFill>
                        <a:schemeClr val="tx2"/>
                      </a:solidFill>
                      <a:latin typeface="Times New Roman" pitchFamily="18" charset="0"/>
                    </a:defRPr>
                  </a:lvl2pPr>
                  <a:lvl3pPr marL="1143000" indent="-228600" eaLnBrk="0" hangingPunct="0">
                    <a:defRPr sz="1400">
                      <a:solidFill>
                        <a:schemeClr val="tx2"/>
                      </a:solidFill>
                      <a:latin typeface="Times New Roman" pitchFamily="18" charset="0"/>
                    </a:defRPr>
                  </a:lvl3pPr>
                  <a:lvl4pPr marL="1600200" indent="-228600" eaLnBrk="0" hangingPunct="0">
                    <a:defRPr sz="1400">
                      <a:solidFill>
                        <a:schemeClr val="tx2"/>
                      </a:solidFill>
                      <a:latin typeface="Times New Roman" pitchFamily="18" charset="0"/>
                    </a:defRPr>
                  </a:lvl4pPr>
                  <a:lvl5pPr marL="2057400" indent="-228600" eaLnBrk="0" hangingPunct="0">
                    <a:defRPr sz="1400">
                      <a:solidFill>
                        <a:schemeClr val="tx2"/>
                      </a:solidFill>
                      <a:latin typeface="Times New Roman" pitchFamily="18" charset="0"/>
                    </a:defRPr>
                  </a:lvl5pPr>
                  <a:lvl6pPr marL="2514600" indent="-228600" algn="ctr" eaLnBrk="0" fontAlgn="base" hangingPunct="0">
                    <a:spcBef>
                      <a:spcPct val="0"/>
                    </a:spcBef>
                    <a:spcAft>
                      <a:spcPct val="0"/>
                    </a:spcAft>
                    <a:defRPr sz="1400">
                      <a:solidFill>
                        <a:schemeClr val="tx2"/>
                      </a:solidFill>
                      <a:latin typeface="Times New Roman" pitchFamily="18" charset="0"/>
                    </a:defRPr>
                  </a:lvl6pPr>
                  <a:lvl7pPr marL="2971800" indent="-228600" algn="ctr" eaLnBrk="0" fontAlgn="base" hangingPunct="0">
                    <a:spcBef>
                      <a:spcPct val="0"/>
                    </a:spcBef>
                    <a:spcAft>
                      <a:spcPct val="0"/>
                    </a:spcAft>
                    <a:defRPr sz="1400">
                      <a:solidFill>
                        <a:schemeClr val="tx2"/>
                      </a:solidFill>
                      <a:latin typeface="Times New Roman" pitchFamily="18" charset="0"/>
                    </a:defRPr>
                  </a:lvl7pPr>
                  <a:lvl8pPr marL="3429000" indent="-228600" algn="ctr" eaLnBrk="0" fontAlgn="base" hangingPunct="0">
                    <a:spcBef>
                      <a:spcPct val="0"/>
                    </a:spcBef>
                    <a:spcAft>
                      <a:spcPct val="0"/>
                    </a:spcAft>
                    <a:defRPr sz="1400">
                      <a:solidFill>
                        <a:schemeClr val="tx2"/>
                      </a:solidFill>
                      <a:latin typeface="Times New Roman" pitchFamily="18" charset="0"/>
                    </a:defRPr>
                  </a:lvl8pPr>
                  <a:lvl9pPr marL="3886200" indent="-228600" algn="ctr" eaLnBrk="0" fontAlgn="base" hangingPunct="0">
                    <a:spcBef>
                      <a:spcPct val="0"/>
                    </a:spcBef>
                    <a:spcAft>
                      <a:spcPct val="0"/>
                    </a:spcAft>
                    <a:defRPr sz="1400">
                      <a:solidFill>
                        <a:schemeClr val="tx2"/>
                      </a:solidFill>
                      <a:latin typeface="Times New Roman" pitchFamily="18" charset="0"/>
                    </a:defRPr>
                  </a:lvl9pPr>
                </a:lstStyle>
                <a:p>
                  <a:pPr algn="l" eaLnBrk="1" hangingPunct="1">
                    <a:spcBef>
                      <a:spcPct val="50000"/>
                    </a:spcBef>
                  </a:pPr>
                  <a:r>
                    <a:rPr lang="pl-PL" sz="1200">
                      <a:solidFill>
                        <a:schemeClr val="tx1"/>
                      </a:solidFill>
                    </a:rPr>
                    <a:t>Relocation analysis</a:t>
                  </a:r>
                </a:p>
              </p:txBody>
            </p:sp>
          </p:grpSp>
          <p:grpSp>
            <p:nvGrpSpPr>
              <p:cNvPr id="10289" name="Group 35"/>
              <p:cNvGrpSpPr>
                <a:grpSpLocks/>
              </p:cNvGrpSpPr>
              <p:nvPr/>
            </p:nvGrpSpPr>
            <p:grpSpPr bwMode="auto">
              <a:xfrm>
                <a:off x="1824" y="2112"/>
                <a:ext cx="3072" cy="288"/>
                <a:chOff x="1824" y="2160"/>
                <a:chExt cx="3072" cy="288"/>
              </a:xfrm>
            </p:grpSpPr>
            <p:sp>
              <p:nvSpPr>
                <p:cNvPr id="10290" name="Text Box 29"/>
                <p:cNvSpPr txBox="1">
                  <a:spLocks noChangeArrowheads="1"/>
                </p:cNvSpPr>
                <p:nvPr/>
              </p:nvSpPr>
              <p:spPr bwMode="auto">
                <a:xfrm>
                  <a:off x="1824" y="2160"/>
                  <a:ext cx="6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400">
                      <a:solidFill>
                        <a:schemeClr val="tx2"/>
                      </a:solidFill>
                      <a:latin typeface="Times New Roman" pitchFamily="18" charset="0"/>
                    </a:defRPr>
                  </a:lvl1pPr>
                  <a:lvl2pPr marL="742950" indent="-285750" eaLnBrk="0" hangingPunct="0">
                    <a:defRPr sz="1400">
                      <a:solidFill>
                        <a:schemeClr val="tx2"/>
                      </a:solidFill>
                      <a:latin typeface="Times New Roman" pitchFamily="18" charset="0"/>
                    </a:defRPr>
                  </a:lvl2pPr>
                  <a:lvl3pPr marL="1143000" indent="-228600" eaLnBrk="0" hangingPunct="0">
                    <a:defRPr sz="1400">
                      <a:solidFill>
                        <a:schemeClr val="tx2"/>
                      </a:solidFill>
                      <a:latin typeface="Times New Roman" pitchFamily="18" charset="0"/>
                    </a:defRPr>
                  </a:lvl3pPr>
                  <a:lvl4pPr marL="1600200" indent="-228600" eaLnBrk="0" hangingPunct="0">
                    <a:defRPr sz="1400">
                      <a:solidFill>
                        <a:schemeClr val="tx2"/>
                      </a:solidFill>
                      <a:latin typeface="Times New Roman" pitchFamily="18" charset="0"/>
                    </a:defRPr>
                  </a:lvl4pPr>
                  <a:lvl5pPr marL="2057400" indent="-228600" eaLnBrk="0" hangingPunct="0">
                    <a:defRPr sz="1400">
                      <a:solidFill>
                        <a:schemeClr val="tx2"/>
                      </a:solidFill>
                      <a:latin typeface="Times New Roman" pitchFamily="18" charset="0"/>
                    </a:defRPr>
                  </a:lvl5pPr>
                  <a:lvl6pPr marL="2514600" indent="-228600" algn="ctr" eaLnBrk="0" fontAlgn="base" hangingPunct="0">
                    <a:spcBef>
                      <a:spcPct val="0"/>
                    </a:spcBef>
                    <a:spcAft>
                      <a:spcPct val="0"/>
                    </a:spcAft>
                    <a:defRPr sz="1400">
                      <a:solidFill>
                        <a:schemeClr val="tx2"/>
                      </a:solidFill>
                      <a:latin typeface="Times New Roman" pitchFamily="18" charset="0"/>
                    </a:defRPr>
                  </a:lvl6pPr>
                  <a:lvl7pPr marL="2971800" indent="-228600" algn="ctr" eaLnBrk="0" fontAlgn="base" hangingPunct="0">
                    <a:spcBef>
                      <a:spcPct val="0"/>
                    </a:spcBef>
                    <a:spcAft>
                      <a:spcPct val="0"/>
                    </a:spcAft>
                    <a:defRPr sz="1400">
                      <a:solidFill>
                        <a:schemeClr val="tx2"/>
                      </a:solidFill>
                      <a:latin typeface="Times New Roman" pitchFamily="18" charset="0"/>
                    </a:defRPr>
                  </a:lvl7pPr>
                  <a:lvl8pPr marL="3429000" indent="-228600" algn="ctr" eaLnBrk="0" fontAlgn="base" hangingPunct="0">
                    <a:spcBef>
                      <a:spcPct val="0"/>
                    </a:spcBef>
                    <a:spcAft>
                      <a:spcPct val="0"/>
                    </a:spcAft>
                    <a:defRPr sz="1400">
                      <a:solidFill>
                        <a:schemeClr val="tx2"/>
                      </a:solidFill>
                      <a:latin typeface="Times New Roman" pitchFamily="18" charset="0"/>
                    </a:defRPr>
                  </a:lvl8pPr>
                  <a:lvl9pPr marL="3886200" indent="-228600" algn="ctr" eaLnBrk="0" fontAlgn="base" hangingPunct="0">
                    <a:spcBef>
                      <a:spcPct val="0"/>
                    </a:spcBef>
                    <a:spcAft>
                      <a:spcPct val="0"/>
                    </a:spcAft>
                    <a:defRPr sz="1400">
                      <a:solidFill>
                        <a:schemeClr val="tx2"/>
                      </a:solidFill>
                      <a:latin typeface="Times New Roman" pitchFamily="18" charset="0"/>
                    </a:defRPr>
                  </a:lvl9pPr>
                </a:lstStyle>
                <a:p>
                  <a:pPr algn="l" eaLnBrk="1" hangingPunct="1">
                    <a:spcBef>
                      <a:spcPct val="50000"/>
                    </a:spcBef>
                  </a:pPr>
                  <a:r>
                    <a:rPr lang="pl-PL" sz="1200">
                      <a:solidFill>
                        <a:schemeClr val="tx1"/>
                      </a:solidFill>
                    </a:rPr>
                    <a:t>Sales region analysis</a:t>
                  </a:r>
                </a:p>
              </p:txBody>
            </p:sp>
            <p:sp>
              <p:nvSpPr>
                <p:cNvPr id="10291" name="Text Box 30"/>
                <p:cNvSpPr txBox="1">
                  <a:spLocks noChangeArrowheads="1"/>
                </p:cNvSpPr>
                <p:nvPr/>
              </p:nvSpPr>
              <p:spPr bwMode="auto">
                <a:xfrm>
                  <a:off x="2400" y="2160"/>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400">
                      <a:solidFill>
                        <a:schemeClr val="tx2"/>
                      </a:solidFill>
                      <a:latin typeface="Times New Roman" pitchFamily="18" charset="0"/>
                    </a:defRPr>
                  </a:lvl1pPr>
                  <a:lvl2pPr marL="742950" indent="-285750" eaLnBrk="0" hangingPunct="0">
                    <a:defRPr sz="1400">
                      <a:solidFill>
                        <a:schemeClr val="tx2"/>
                      </a:solidFill>
                      <a:latin typeface="Times New Roman" pitchFamily="18" charset="0"/>
                    </a:defRPr>
                  </a:lvl2pPr>
                  <a:lvl3pPr marL="1143000" indent="-228600" eaLnBrk="0" hangingPunct="0">
                    <a:defRPr sz="1400">
                      <a:solidFill>
                        <a:schemeClr val="tx2"/>
                      </a:solidFill>
                      <a:latin typeface="Times New Roman" pitchFamily="18" charset="0"/>
                    </a:defRPr>
                  </a:lvl3pPr>
                  <a:lvl4pPr marL="1600200" indent="-228600" eaLnBrk="0" hangingPunct="0">
                    <a:defRPr sz="1400">
                      <a:solidFill>
                        <a:schemeClr val="tx2"/>
                      </a:solidFill>
                      <a:latin typeface="Times New Roman" pitchFamily="18" charset="0"/>
                    </a:defRPr>
                  </a:lvl4pPr>
                  <a:lvl5pPr marL="2057400" indent="-228600" eaLnBrk="0" hangingPunct="0">
                    <a:defRPr sz="1400">
                      <a:solidFill>
                        <a:schemeClr val="tx2"/>
                      </a:solidFill>
                      <a:latin typeface="Times New Roman" pitchFamily="18" charset="0"/>
                    </a:defRPr>
                  </a:lvl5pPr>
                  <a:lvl6pPr marL="2514600" indent="-228600" algn="ctr" eaLnBrk="0" fontAlgn="base" hangingPunct="0">
                    <a:spcBef>
                      <a:spcPct val="0"/>
                    </a:spcBef>
                    <a:spcAft>
                      <a:spcPct val="0"/>
                    </a:spcAft>
                    <a:defRPr sz="1400">
                      <a:solidFill>
                        <a:schemeClr val="tx2"/>
                      </a:solidFill>
                      <a:latin typeface="Times New Roman" pitchFamily="18" charset="0"/>
                    </a:defRPr>
                  </a:lvl6pPr>
                  <a:lvl7pPr marL="2971800" indent="-228600" algn="ctr" eaLnBrk="0" fontAlgn="base" hangingPunct="0">
                    <a:spcBef>
                      <a:spcPct val="0"/>
                    </a:spcBef>
                    <a:spcAft>
                      <a:spcPct val="0"/>
                    </a:spcAft>
                    <a:defRPr sz="1400">
                      <a:solidFill>
                        <a:schemeClr val="tx2"/>
                      </a:solidFill>
                      <a:latin typeface="Times New Roman" pitchFamily="18" charset="0"/>
                    </a:defRPr>
                  </a:lvl7pPr>
                  <a:lvl8pPr marL="3429000" indent="-228600" algn="ctr" eaLnBrk="0" fontAlgn="base" hangingPunct="0">
                    <a:spcBef>
                      <a:spcPct val="0"/>
                    </a:spcBef>
                    <a:spcAft>
                      <a:spcPct val="0"/>
                    </a:spcAft>
                    <a:defRPr sz="1400">
                      <a:solidFill>
                        <a:schemeClr val="tx2"/>
                      </a:solidFill>
                      <a:latin typeface="Times New Roman" pitchFamily="18" charset="0"/>
                    </a:defRPr>
                  </a:lvl8pPr>
                  <a:lvl9pPr marL="3886200" indent="-228600" algn="ctr" eaLnBrk="0" fontAlgn="base" hangingPunct="0">
                    <a:spcBef>
                      <a:spcPct val="0"/>
                    </a:spcBef>
                    <a:spcAft>
                      <a:spcPct val="0"/>
                    </a:spcAft>
                    <a:defRPr sz="1400">
                      <a:solidFill>
                        <a:schemeClr val="tx2"/>
                      </a:solidFill>
                      <a:latin typeface="Times New Roman" pitchFamily="18" charset="0"/>
                    </a:defRPr>
                  </a:lvl9pPr>
                </a:lstStyle>
                <a:p>
                  <a:pPr algn="l" eaLnBrk="1" hangingPunct="1">
                    <a:spcBef>
                      <a:spcPct val="50000"/>
                    </a:spcBef>
                  </a:pPr>
                  <a:r>
                    <a:rPr lang="pl-PL" sz="1200">
                      <a:solidFill>
                        <a:schemeClr val="tx1"/>
                      </a:solidFill>
                    </a:rPr>
                    <a:t>Production scheduling</a:t>
                  </a:r>
                </a:p>
              </p:txBody>
            </p:sp>
            <p:sp>
              <p:nvSpPr>
                <p:cNvPr id="10292" name="Text Box 31"/>
                <p:cNvSpPr txBox="1">
                  <a:spLocks noChangeArrowheads="1"/>
                </p:cNvSpPr>
                <p:nvPr/>
              </p:nvSpPr>
              <p:spPr bwMode="auto">
                <a:xfrm>
                  <a:off x="4272" y="2160"/>
                  <a:ext cx="6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400">
                      <a:solidFill>
                        <a:schemeClr val="tx2"/>
                      </a:solidFill>
                      <a:latin typeface="Times New Roman" pitchFamily="18" charset="0"/>
                    </a:defRPr>
                  </a:lvl1pPr>
                  <a:lvl2pPr marL="742950" indent="-285750" eaLnBrk="0" hangingPunct="0">
                    <a:defRPr sz="1400">
                      <a:solidFill>
                        <a:schemeClr val="tx2"/>
                      </a:solidFill>
                      <a:latin typeface="Times New Roman" pitchFamily="18" charset="0"/>
                    </a:defRPr>
                  </a:lvl2pPr>
                  <a:lvl3pPr marL="1143000" indent="-228600" eaLnBrk="0" hangingPunct="0">
                    <a:defRPr sz="1400">
                      <a:solidFill>
                        <a:schemeClr val="tx2"/>
                      </a:solidFill>
                      <a:latin typeface="Times New Roman" pitchFamily="18" charset="0"/>
                    </a:defRPr>
                  </a:lvl3pPr>
                  <a:lvl4pPr marL="1600200" indent="-228600" eaLnBrk="0" hangingPunct="0">
                    <a:defRPr sz="1400">
                      <a:solidFill>
                        <a:schemeClr val="tx2"/>
                      </a:solidFill>
                      <a:latin typeface="Times New Roman" pitchFamily="18" charset="0"/>
                    </a:defRPr>
                  </a:lvl4pPr>
                  <a:lvl5pPr marL="2057400" indent="-228600" eaLnBrk="0" hangingPunct="0">
                    <a:defRPr sz="1400">
                      <a:solidFill>
                        <a:schemeClr val="tx2"/>
                      </a:solidFill>
                      <a:latin typeface="Times New Roman" pitchFamily="18" charset="0"/>
                    </a:defRPr>
                  </a:lvl5pPr>
                  <a:lvl6pPr marL="2514600" indent="-228600" algn="ctr" eaLnBrk="0" fontAlgn="base" hangingPunct="0">
                    <a:spcBef>
                      <a:spcPct val="0"/>
                    </a:spcBef>
                    <a:spcAft>
                      <a:spcPct val="0"/>
                    </a:spcAft>
                    <a:defRPr sz="1400">
                      <a:solidFill>
                        <a:schemeClr val="tx2"/>
                      </a:solidFill>
                      <a:latin typeface="Times New Roman" pitchFamily="18" charset="0"/>
                    </a:defRPr>
                  </a:lvl6pPr>
                  <a:lvl7pPr marL="2971800" indent="-228600" algn="ctr" eaLnBrk="0" fontAlgn="base" hangingPunct="0">
                    <a:spcBef>
                      <a:spcPct val="0"/>
                    </a:spcBef>
                    <a:spcAft>
                      <a:spcPct val="0"/>
                    </a:spcAft>
                    <a:defRPr sz="1400">
                      <a:solidFill>
                        <a:schemeClr val="tx2"/>
                      </a:solidFill>
                      <a:latin typeface="Times New Roman" pitchFamily="18" charset="0"/>
                    </a:defRPr>
                  </a:lvl7pPr>
                  <a:lvl8pPr marL="3429000" indent="-228600" algn="ctr" eaLnBrk="0" fontAlgn="base" hangingPunct="0">
                    <a:spcBef>
                      <a:spcPct val="0"/>
                    </a:spcBef>
                    <a:spcAft>
                      <a:spcPct val="0"/>
                    </a:spcAft>
                    <a:defRPr sz="1400">
                      <a:solidFill>
                        <a:schemeClr val="tx2"/>
                      </a:solidFill>
                      <a:latin typeface="Times New Roman" pitchFamily="18" charset="0"/>
                    </a:defRPr>
                  </a:lvl8pPr>
                  <a:lvl9pPr marL="3886200" indent="-228600" algn="ctr" eaLnBrk="0" fontAlgn="base" hangingPunct="0">
                    <a:spcBef>
                      <a:spcPct val="0"/>
                    </a:spcBef>
                    <a:spcAft>
                      <a:spcPct val="0"/>
                    </a:spcAft>
                    <a:defRPr sz="1400">
                      <a:solidFill>
                        <a:schemeClr val="tx2"/>
                      </a:solidFill>
                      <a:latin typeface="Times New Roman" pitchFamily="18" charset="0"/>
                    </a:defRPr>
                  </a:lvl9pPr>
                </a:lstStyle>
                <a:p>
                  <a:pPr algn="l" eaLnBrk="1" hangingPunct="1">
                    <a:spcBef>
                      <a:spcPct val="50000"/>
                    </a:spcBef>
                  </a:pPr>
                  <a:r>
                    <a:rPr lang="pl-PL" sz="1200">
                      <a:solidFill>
                        <a:schemeClr val="tx1"/>
                      </a:solidFill>
                    </a:rPr>
                    <a:t>Contract cost analysis</a:t>
                  </a:r>
                </a:p>
              </p:txBody>
            </p:sp>
            <p:sp>
              <p:nvSpPr>
                <p:cNvPr id="10293" name="Text Box 32"/>
                <p:cNvSpPr txBox="1">
                  <a:spLocks noChangeArrowheads="1"/>
                </p:cNvSpPr>
                <p:nvPr/>
              </p:nvSpPr>
              <p:spPr bwMode="auto">
                <a:xfrm>
                  <a:off x="3408" y="2160"/>
                  <a:ext cx="9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400">
                      <a:solidFill>
                        <a:schemeClr val="tx2"/>
                      </a:solidFill>
                      <a:latin typeface="Times New Roman" pitchFamily="18" charset="0"/>
                    </a:defRPr>
                  </a:lvl1pPr>
                  <a:lvl2pPr marL="742950" indent="-285750" eaLnBrk="0" hangingPunct="0">
                    <a:defRPr sz="1400">
                      <a:solidFill>
                        <a:schemeClr val="tx2"/>
                      </a:solidFill>
                      <a:latin typeface="Times New Roman" pitchFamily="18" charset="0"/>
                    </a:defRPr>
                  </a:lvl2pPr>
                  <a:lvl3pPr marL="1143000" indent="-228600" eaLnBrk="0" hangingPunct="0">
                    <a:defRPr sz="1400">
                      <a:solidFill>
                        <a:schemeClr val="tx2"/>
                      </a:solidFill>
                      <a:latin typeface="Times New Roman" pitchFamily="18" charset="0"/>
                    </a:defRPr>
                  </a:lvl3pPr>
                  <a:lvl4pPr marL="1600200" indent="-228600" eaLnBrk="0" hangingPunct="0">
                    <a:defRPr sz="1400">
                      <a:solidFill>
                        <a:schemeClr val="tx2"/>
                      </a:solidFill>
                      <a:latin typeface="Times New Roman" pitchFamily="18" charset="0"/>
                    </a:defRPr>
                  </a:lvl4pPr>
                  <a:lvl5pPr marL="2057400" indent="-228600" eaLnBrk="0" hangingPunct="0">
                    <a:defRPr sz="1400">
                      <a:solidFill>
                        <a:schemeClr val="tx2"/>
                      </a:solidFill>
                      <a:latin typeface="Times New Roman" pitchFamily="18" charset="0"/>
                    </a:defRPr>
                  </a:lvl5pPr>
                  <a:lvl6pPr marL="2514600" indent="-228600" algn="ctr" eaLnBrk="0" fontAlgn="base" hangingPunct="0">
                    <a:spcBef>
                      <a:spcPct val="0"/>
                    </a:spcBef>
                    <a:spcAft>
                      <a:spcPct val="0"/>
                    </a:spcAft>
                    <a:defRPr sz="1400">
                      <a:solidFill>
                        <a:schemeClr val="tx2"/>
                      </a:solidFill>
                      <a:latin typeface="Times New Roman" pitchFamily="18" charset="0"/>
                    </a:defRPr>
                  </a:lvl6pPr>
                  <a:lvl7pPr marL="2971800" indent="-228600" algn="ctr" eaLnBrk="0" fontAlgn="base" hangingPunct="0">
                    <a:spcBef>
                      <a:spcPct val="0"/>
                    </a:spcBef>
                    <a:spcAft>
                      <a:spcPct val="0"/>
                    </a:spcAft>
                    <a:defRPr sz="1400">
                      <a:solidFill>
                        <a:schemeClr val="tx2"/>
                      </a:solidFill>
                      <a:latin typeface="Times New Roman" pitchFamily="18" charset="0"/>
                    </a:defRPr>
                  </a:lvl7pPr>
                  <a:lvl8pPr marL="3429000" indent="-228600" algn="ctr" eaLnBrk="0" fontAlgn="base" hangingPunct="0">
                    <a:spcBef>
                      <a:spcPct val="0"/>
                    </a:spcBef>
                    <a:spcAft>
                      <a:spcPct val="0"/>
                    </a:spcAft>
                    <a:defRPr sz="1400">
                      <a:solidFill>
                        <a:schemeClr val="tx2"/>
                      </a:solidFill>
                      <a:latin typeface="Times New Roman" pitchFamily="18" charset="0"/>
                    </a:defRPr>
                  </a:lvl8pPr>
                  <a:lvl9pPr marL="3886200" indent="-228600" algn="ctr" eaLnBrk="0" fontAlgn="base" hangingPunct="0">
                    <a:spcBef>
                      <a:spcPct val="0"/>
                    </a:spcBef>
                    <a:spcAft>
                      <a:spcPct val="0"/>
                    </a:spcAft>
                    <a:defRPr sz="1400">
                      <a:solidFill>
                        <a:schemeClr val="tx2"/>
                      </a:solidFill>
                      <a:latin typeface="Times New Roman" pitchFamily="18" charset="0"/>
                    </a:defRPr>
                  </a:lvl9pPr>
                </a:lstStyle>
                <a:p>
                  <a:pPr algn="l" eaLnBrk="1" hangingPunct="1">
                    <a:spcBef>
                      <a:spcPct val="50000"/>
                    </a:spcBef>
                  </a:pPr>
                  <a:r>
                    <a:rPr lang="pl-PL" sz="1200">
                      <a:solidFill>
                        <a:schemeClr val="tx1"/>
                      </a:solidFill>
                    </a:rPr>
                    <a:t>Pricing/profitability analysis</a:t>
                  </a:r>
                </a:p>
              </p:txBody>
            </p:sp>
            <p:sp>
              <p:nvSpPr>
                <p:cNvPr id="10294" name="Text Box 33"/>
                <p:cNvSpPr txBox="1">
                  <a:spLocks noChangeArrowheads="1"/>
                </p:cNvSpPr>
                <p:nvPr/>
              </p:nvSpPr>
              <p:spPr bwMode="auto">
                <a:xfrm>
                  <a:off x="2928" y="2160"/>
                  <a:ext cx="5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400">
                      <a:solidFill>
                        <a:schemeClr val="tx2"/>
                      </a:solidFill>
                      <a:latin typeface="Times New Roman" pitchFamily="18" charset="0"/>
                    </a:defRPr>
                  </a:lvl1pPr>
                  <a:lvl2pPr marL="742950" indent="-285750" eaLnBrk="0" hangingPunct="0">
                    <a:defRPr sz="1400">
                      <a:solidFill>
                        <a:schemeClr val="tx2"/>
                      </a:solidFill>
                      <a:latin typeface="Times New Roman" pitchFamily="18" charset="0"/>
                    </a:defRPr>
                  </a:lvl2pPr>
                  <a:lvl3pPr marL="1143000" indent="-228600" eaLnBrk="0" hangingPunct="0">
                    <a:defRPr sz="1400">
                      <a:solidFill>
                        <a:schemeClr val="tx2"/>
                      </a:solidFill>
                      <a:latin typeface="Times New Roman" pitchFamily="18" charset="0"/>
                    </a:defRPr>
                  </a:lvl3pPr>
                  <a:lvl4pPr marL="1600200" indent="-228600" eaLnBrk="0" hangingPunct="0">
                    <a:defRPr sz="1400">
                      <a:solidFill>
                        <a:schemeClr val="tx2"/>
                      </a:solidFill>
                      <a:latin typeface="Times New Roman" pitchFamily="18" charset="0"/>
                    </a:defRPr>
                  </a:lvl4pPr>
                  <a:lvl5pPr marL="2057400" indent="-228600" eaLnBrk="0" hangingPunct="0">
                    <a:defRPr sz="1400">
                      <a:solidFill>
                        <a:schemeClr val="tx2"/>
                      </a:solidFill>
                      <a:latin typeface="Times New Roman" pitchFamily="18" charset="0"/>
                    </a:defRPr>
                  </a:lvl5pPr>
                  <a:lvl6pPr marL="2514600" indent="-228600" algn="ctr" eaLnBrk="0" fontAlgn="base" hangingPunct="0">
                    <a:spcBef>
                      <a:spcPct val="0"/>
                    </a:spcBef>
                    <a:spcAft>
                      <a:spcPct val="0"/>
                    </a:spcAft>
                    <a:defRPr sz="1400">
                      <a:solidFill>
                        <a:schemeClr val="tx2"/>
                      </a:solidFill>
                      <a:latin typeface="Times New Roman" pitchFamily="18" charset="0"/>
                    </a:defRPr>
                  </a:lvl6pPr>
                  <a:lvl7pPr marL="2971800" indent="-228600" algn="ctr" eaLnBrk="0" fontAlgn="base" hangingPunct="0">
                    <a:spcBef>
                      <a:spcPct val="0"/>
                    </a:spcBef>
                    <a:spcAft>
                      <a:spcPct val="0"/>
                    </a:spcAft>
                    <a:defRPr sz="1400">
                      <a:solidFill>
                        <a:schemeClr val="tx2"/>
                      </a:solidFill>
                      <a:latin typeface="Times New Roman" pitchFamily="18" charset="0"/>
                    </a:defRPr>
                  </a:lvl7pPr>
                  <a:lvl8pPr marL="3429000" indent="-228600" algn="ctr" eaLnBrk="0" fontAlgn="base" hangingPunct="0">
                    <a:spcBef>
                      <a:spcPct val="0"/>
                    </a:spcBef>
                    <a:spcAft>
                      <a:spcPct val="0"/>
                    </a:spcAft>
                    <a:defRPr sz="1400">
                      <a:solidFill>
                        <a:schemeClr val="tx2"/>
                      </a:solidFill>
                      <a:latin typeface="Times New Roman" pitchFamily="18" charset="0"/>
                    </a:defRPr>
                  </a:lvl8pPr>
                  <a:lvl9pPr marL="3886200" indent="-228600" algn="ctr" eaLnBrk="0" fontAlgn="base" hangingPunct="0">
                    <a:spcBef>
                      <a:spcPct val="0"/>
                    </a:spcBef>
                    <a:spcAft>
                      <a:spcPct val="0"/>
                    </a:spcAft>
                    <a:defRPr sz="1400">
                      <a:solidFill>
                        <a:schemeClr val="tx2"/>
                      </a:solidFill>
                      <a:latin typeface="Times New Roman" pitchFamily="18" charset="0"/>
                    </a:defRPr>
                  </a:lvl9pPr>
                </a:lstStyle>
                <a:p>
                  <a:pPr algn="l" eaLnBrk="1" hangingPunct="1">
                    <a:spcBef>
                      <a:spcPct val="50000"/>
                    </a:spcBef>
                  </a:pPr>
                  <a:r>
                    <a:rPr lang="pl-PL" sz="1200">
                      <a:solidFill>
                        <a:schemeClr val="tx1"/>
                      </a:solidFill>
                    </a:rPr>
                    <a:t>Cost analysis</a:t>
                  </a:r>
                </a:p>
              </p:txBody>
            </p:sp>
          </p:grpSp>
        </p:grpSp>
      </p:grpSp>
      <p:grpSp>
        <p:nvGrpSpPr>
          <p:cNvPr id="10257" name="Group 45"/>
          <p:cNvGrpSpPr>
            <a:grpSpLocks/>
          </p:cNvGrpSpPr>
          <p:nvPr/>
        </p:nvGrpSpPr>
        <p:grpSpPr bwMode="auto">
          <a:xfrm>
            <a:off x="914400" y="3200400"/>
            <a:ext cx="7086600" cy="914400"/>
            <a:chOff x="576" y="2400"/>
            <a:chExt cx="4464" cy="576"/>
          </a:xfrm>
        </p:grpSpPr>
        <p:sp>
          <p:nvSpPr>
            <p:cNvPr id="10276" name="Text Box 10"/>
            <p:cNvSpPr txBox="1">
              <a:spLocks noChangeArrowheads="1"/>
            </p:cNvSpPr>
            <p:nvPr/>
          </p:nvSpPr>
          <p:spPr bwMode="auto">
            <a:xfrm>
              <a:off x="576" y="2400"/>
              <a:ext cx="10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400">
                  <a:solidFill>
                    <a:schemeClr val="tx2"/>
                  </a:solidFill>
                  <a:latin typeface="Times New Roman" pitchFamily="18" charset="0"/>
                </a:defRPr>
              </a:lvl1pPr>
              <a:lvl2pPr marL="742950" indent="-285750" eaLnBrk="0" hangingPunct="0">
                <a:defRPr sz="1400">
                  <a:solidFill>
                    <a:schemeClr val="tx2"/>
                  </a:solidFill>
                  <a:latin typeface="Times New Roman" pitchFamily="18" charset="0"/>
                </a:defRPr>
              </a:lvl2pPr>
              <a:lvl3pPr marL="1143000" indent="-228600" eaLnBrk="0" hangingPunct="0">
                <a:defRPr sz="1400">
                  <a:solidFill>
                    <a:schemeClr val="tx2"/>
                  </a:solidFill>
                  <a:latin typeface="Times New Roman" pitchFamily="18" charset="0"/>
                </a:defRPr>
              </a:lvl3pPr>
              <a:lvl4pPr marL="1600200" indent="-228600" eaLnBrk="0" hangingPunct="0">
                <a:defRPr sz="1400">
                  <a:solidFill>
                    <a:schemeClr val="tx2"/>
                  </a:solidFill>
                  <a:latin typeface="Times New Roman" pitchFamily="18" charset="0"/>
                </a:defRPr>
              </a:lvl4pPr>
              <a:lvl5pPr marL="2057400" indent="-228600" eaLnBrk="0" hangingPunct="0">
                <a:defRPr sz="1400">
                  <a:solidFill>
                    <a:schemeClr val="tx2"/>
                  </a:solidFill>
                  <a:latin typeface="Times New Roman" pitchFamily="18" charset="0"/>
                </a:defRPr>
              </a:lvl5pPr>
              <a:lvl6pPr marL="2514600" indent="-228600" algn="ctr" eaLnBrk="0" fontAlgn="base" hangingPunct="0">
                <a:spcBef>
                  <a:spcPct val="0"/>
                </a:spcBef>
                <a:spcAft>
                  <a:spcPct val="0"/>
                </a:spcAft>
                <a:defRPr sz="1400">
                  <a:solidFill>
                    <a:schemeClr val="tx2"/>
                  </a:solidFill>
                  <a:latin typeface="Times New Roman" pitchFamily="18" charset="0"/>
                </a:defRPr>
              </a:lvl6pPr>
              <a:lvl7pPr marL="2971800" indent="-228600" algn="ctr" eaLnBrk="0" fontAlgn="base" hangingPunct="0">
                <a:spcBef>
                  <a:spcPct val="0"/>
                </a:spcBef>
                <a:spcAft>
                  <a:spcPct val="0"/>
                </a:spcAft>
                <a:defRPr sz="1400">
                  <a:solidFill>
                    <a:schemeClr val="tx2"/>
                  </a:solidFill>
                  <a:latin typeface="Times New Roman" pitchFamily="18" charset="0"/>
                </a:defRPr>
              </a:lvl7pPr>
              <a:lvl8pPr marL="3429000" indent="-228600" algn="ctr" eaLnBrk="0" fontAlgn="base" hangingPunct="0">
                <a:spcBef>
                  <a:spcPct val="0"/>
                </a:spcBef>
                <a:spcAft>
                  <a:spcPct val="0"/>
                </a:spcAft>
                <a:defRPr sz="1400">
                  <a:solidFill>
                    <a:schemeClr val="tx2"/>
                  </a:solidFill>
                  <a:latin typeface="Times New Roman" pitchFamily="18" charset="0"/>
                </a:defRPr>
              </a:lvl8pPr>
              <a:lvl9pPr marL="3886200" indent="-228600" algn="ctr" eaLnBrk="0" fontAlgn="base" hangingPunct="0">
                <a:spcBef>
                  <a:spcPct val="0"/>
                </a:spcBef>
                <a:spcAft>
                  <a:spcPct val="0"/>
                </a:spcAft>
                <a:defRPr sz="1400">
                  <a:solidFill>
                    <a:schemeClr val="tx2"/>
                  </a:solidFill>
                  <a:latin typeface="Times New Roman" pitchFamily="18" charset="0"/>
                </a:defRPr>
              </a:lvl9pPr>
            </a:lstStyle>
            <a:p>
              <a:pPr eaLnBrk="1" hangingPunct="1">
                <a:spcBef>
                  <a:spcPct val="50000"/>
                </a:spcBef>
              </a:pPr>
              <a:r>
                <a:rPr lang="pl-PL" sz="1200" b="1">
                  <a:solidFill>
                    <a:schemeClr val="tx1"/>
                  </a:solidFill>
                </a:rPr>
                <a:t>Knowledge Work Systems (KWS)</a:t>
              </a:r>
            </a:p>
          </p:txBody>
        </p:sp>
        <p:sp>
          <p:nvSpPr>
            <p:cNvPr id="10277" name="Text Box 11"/>
            <p:cNvSpPr txBox="1">
              <a:spLocks noChangeArrowheads="1"/>
            </p:cNvSpPr>
            <p:nvPr/>
          </p:nvSpPr>
          <p:spPr bwMode="auto">
            <a:xfrm>
              <a:off x="576" y="2688"/>
              <a:ext cx="10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400">
                  <a:solidFill>
                    <a:schemeClr val="tx2"/>
                  </a:solidFill>
                  <a:latin typeface="Times New Roman" pitchFamily="18" charset="0"/>
                </a:defRPr>
              </a:lvl1pPr>
              <a:lvl2pPr marL="742950" indent="-285750" eaLnBrk="0" hangingPunct="0">
                <a:defRPr sz="1400">
                  <a:solidFill>
                    <a:schemeClr val="tx2"/>
                  </a:solidFill>
                  <a:latin typeface="Times New Roman" pitchFamily="18" charset="0"/>
                </a:defRPr>
              </a:lvl2pPr>
              <a:lvl3pPr marL="1143000" indent="-228600" eaLnBrk="0" hangingPunct="0">
                <a:defRPr sz="1400">
                  <a:solidFill>
                    <a:schemeClr val="tx2"/>
                  </a:solidFill>
                  <a:latin typeface="Times New Roman" pitchFamily="18" charset="0"/>
                </a:defRPr>
              </a:lvl3pPr>
              <a:lvl4pPr marL="1600200" indent="-228600" eaLnBrk="0" hangingPunct="0">
                <a:defRPr sz="1400">
                  <a:solidFill>
                    <a:schemeClr val="tx2"/>
                  </a:solidFill>
                  <a:latin typeface="Times New Roman" pitchFamily="18" charset="0"/>
                </a:defRPr>
              </a:lvl4pPr>
              <a:lvl5pPr marL="2057400" indent="-228600" eaLnBrk="0" hangingPunct="0">
                <a:defRPr sz="1400">
                  <a:solidFill>
                    <a:schemeClr val="tx2"/>
                  </a:solidFill>
                  <a:latin typeface="Times New Roman" pitchFamily="18" charset="0"/>
                </a:defRPr>
              </a:lvl5pPr>
              <a:lvl6pPr marL="2514600" indent="-228600" algn="ctr" eaLnBrk="0" fontAlgn="base" hangingPunct="0">
                <a:spcBef>
                  <a:spcPct val="0"/>
                </a:spcBef>
                <a:spcAft>
                  <a:spcPct val="0"/>
                </a:spcAft>
                <a:defRPr sz="1400">
                  <a:solidFill>
                    <a:schemeClr val="tx2"/>
                  </a:solidFill>
                  <a:latin typeface="Times New Roman" pitchFamily="18" charset="0"/>
                </a:defRPr>
              </a:lvl6pPr>
              <a:lvl7pPr marL="2971800" indent="-228600" algn="ctr" eaLnBrk="0" fontAlgn="base" hangingPunct="0">
                <a:spcBef>
                  <a:spcPct val="0"/>
                </a:spcBef>
                <a:spcAft>
                  <a:spcPct val="0"/>
                </a:spcAft>
                <a:defRPr sz="1400">
                  <a:solidFill>
                    <a:schemeClr val="tx2"/>
                  </a:solidFill>
                  <a:latin typeface="Times New Roman" pitchFamily="18" charset="0"/>
                </a:defRPr>
              </a:lvl7pPr>
              <a:lvl8pPr marL="3429000" indent="-228600" algn="ctr" eaLnBrk="0" fontAlgn="base" hangingPunct="0">
                <a:spcBef>
                  <a:spcPct val="0"/>
                </a:spcBef>
                <a:spcAft>
                  <a:spcPct val="0"/>
                </a:spcAft>
                <a:defRPr sz="1400">
                  <a:solidFill>
                    <a:schemeClr val="tx2"/>
                  </a:solidFill>
                  <a:latin typeface="Times New Roman" pitchFamily="18" charset="0"/>
                </a:defRPr>
              </a:lvl8pPr>
              <a:lvl9pPr marL="3886200" indent="-228600" algn="ctr" eaLnBrk="0" fontAlgn="base" hangingPunct="0">
                <a:spcBef>
                  <a:spcPct val="0"/>
                </a:spcBef>
                <a:spcAft>
                  <a:spcPct val="0"/>
                </a:spcAft>
                <a:defRPr sz="1400">
                  <a:solidFill>
                    <a:schemeClr val="tx2"/>
                  </a:solidFill>
                  <a:latin typeface="Times New Roman" pitchFamily="18" charset="0"/>
                </a:defRPr>
              </a:lvl9pPr>
            </a:lstStyle>
            <a:p>
              <a:pPr eaLnBrk="1" hangingPunct="1">
                <a:spcBef>
                  <a:spcPct val="50000"/>
                </a:spcBef>
              </a:pPr>
              <a:r>
                <a:rPr lang="pl-PL" sz="1200" b="1">
                  <a:solidFill>
                    <a:schemeClr val="tx1"/>
                  </a:solidFill>
                </a:rPr>
                <a:t>Office Automation Systems (OAS)</a:t>
              </a:r>
            </a:p>
          </p:txBody>
        </p:sp>
        <p:grpSp>
          <p:nvGrpSpPr>
            <p:cNvPr id="10278" name="Group 44"/>
            <p:cNvGrpSpPr>
              <a:grpSpLocks/>
            </p:cNvGrpSpPr>
            <p:nvPr/>
          </p:nvGrpSpPr>
          <p:grpSpPr bwMode="auto">
            <a:xfrm>
              <a:off x="1968" y="2400"/>
              <a:ext cx="3072" cy="576"/>
              <a:chOff x="1968" y="2400"/>
              <a:chExt cx="3072" cy="576"/>
            </a:xfrm>
          </p:grpSpPr>
          <p:sp>
            <p:nvSpPr>
              <p:cNvPr id="10279" name="Text Box 37"/>
              <p:cNvSpPr txBox="1">
                <a:spLocks noChangeArrowheads="1"/>
              </p:cNvSpPr>
              <p:nvPr/>
            </p:nvSpPr>
            <p:spPr bwMode="auto">
              <a:xfrm>
                <a:off x="1968" y="2400"/>
                <a:ext cx="6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400">
                    <a:solidFill>
                      <a:schemeClr val="tx2"/>
                    </a:solidFill>
                    <a:latin typeface="Times New Roman" pitchFamily="18" charset="0"/>
                  </a:defRPr>
                </a:lvl1pPr>
                <a:lvl2pPr marL="742950" indent="-285750" eaLnBrk="0" hangingPunct="0">
                  <a:defRPr sz="1400">
                    <a:solidFill>
                      <a:schemeClr val="tx2"/>
                    </a:solidFill>
                    <a:latin typeface="Times New Roman" pitchFamily="18" charset="0"/>
                  </a:defRPr>
                </a:lvl2pPr>
                <a:lvl3pPr marL="1143000" indent="-228600" eaLnBrk="0" hangingPunct="0">
                  <a:defRPr sz="1400">
                    <a:solidFill>
                      <a:schemeClr val="tx2"/>
                    </a:solidFill>
                    <a:latin typeface="Times New Roman" pitchFamily="18" charset="0"/>
                  </a:defRPr>
                </a:lvl3pPr>
                <a:lvl4pPr marL="1600200" indent="-228600" eaLnBrk="0" hangingPunct="0">
                  <a:defRPr sz="1400">
                    <a:solidFill>
                      <a:schemeClr val="tx2"/>
                    </a:solidFill>
                    <a:latin typeface="Times New Roman" pitchFamily="18" charset="0"/>
                  </a:defRPr>
                </a:lvl4pPr>
                <a:lvl5pPr marL="2057400" indent="-228600" eaLnBrk="0" hangingPunct="0">
                  <a:defRPr sz="1400">
                    <a:solidFill>
                      <a:schemeClr val="tx2"/>
                    </a:solidFill>
                    <a:latin typeface="Times New Roman" pitchFamily="18" charset="0"/>
                  </a:defRPr>
                </a:lvl5pPr>
                <a:lvl6pPr marL="2514600" indent="-228600" algn="ctr" eaLnBrk="0" fontAlgn="base" hangingPunct="0">
                  <a:spcBef>
                    <a:spcPct val="0"/>
                  </a:spcBef>
                  <a:spcAft>
                    <a:spcPct val="0"/>
                  </a:spcAft>
                  <a:defRPr sz="1400">
                    <a:solidFill>
                      <a:schemeClr val="tx2"/>
                    </a:solidFill>
                    <a:latin typeface="Times New Roman" pitchFamily="18" charset="0"/>
                  </a:defRPr>
                </a:lvl6pPr>
                <a:lvl7pPr marL="2971800" indent="-228600" algn="ctr" eaLnBrk="0" fontAlgn="base" hangingPunct="0">
                  <a:spcBef>
                    <a:spcPct val="0"/>
                  </a:spcBef>
                  <a:spcAft>
                    <a:spcPct val="0"/>
                  </a:spcAft>
                  <a:defRPr sz="1400">
                    <a:solidFill>
                      <a:schemeClr val="tx2"/>
                    </a:solidFill>
                    <a:latin typeface="Times New Roman" pitchFamily="18" charset="0"/>
                  </a:defRPr>
                </a:lvl7pPr>
                <a:lvl8pPr marL="3429000" indent="-228600" algn="ctr" eaLnBrk="0" fontAlgn="base" hangingPunct="0">
                  <a:spcBef>
                    <a:spcPct val="0"/>
                  </a:spcBef>
                  <a:spcAft>
                    <a:spcPct val="0"/>
                  </a:spcAft>
                  <a:defRPr sz="1400">
                    <a:solidFill>
                      <a:schemeClr val="tx2"/>
                    </a:solidFill>
                    <a:latin typeface="Times New Roman" pitchFamily="18" charset="0"/>
                  </a:defRPr>
                </a:lvl8pPr>
                <a:lvl9pPr marL="3886200" indent="-228600" algn="ctr" eaLnBrk="0" fontAlgn="base" hangingPunct="0">
                  <a:spcBef>
                    <a:spcPct val="0"/>
                  </a:spcBef>
                  <a:spcAft>
                    <a:spcPct val="0"/>
                  </a:spcAft>
                  <a:defRPr sz="1400">
                    <a:solidFill>
                      <a:schemeClr val="tx2"/>
                    </a:solidFill>
                    <a:latin typeface="Times New Roman" pitchFamily="18" charset="0"/>
                  </a:defRPr>
                </a:lvl9pPr>
              </a:lstStyle>
              <a:p>
                <a:pPr algn="l" eaLnBrk="1" hangingPunct="1">
                  <a:spcBef>
                    <a:spcPct val="50000"/>
                  </a:spcBef>
                </a:pPr>
                <a:r>
                  <a:rPr lang="pl-PL" sz="1200">
                    <a:solidFill>
                      <a:schemeClr val="tx1"/>
                    </a:solidFill>
                  </a:rPr>
                  <a:t>Enginneering workstations</a:t>
                </a:r>
              </a:p>
            </p:txBody>
          </p:sp>
          <p:sp>
            <p:nvSpPr>
              <p:cNvPr id="10280" name="Text Box 38"/>
              <p:cNvSpPr txBox="1">
                <a:spLocks noChangeArrowheads="1"/>
              </p:cNvSpPr>
              <p:nvPr/>
            </p:nvSpPr>
            <p:spPr bwMode="auto">
              <a:xfrm>
                <a:off x="3168" y="2400"/>
                <a:ext cx="6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400">
                    <a:solidFill>
                      <a:schemeClr val="tx2"/>
                    </a:solidFill>
                    <a:latin typeface="Times New Roman" pitchFamily="18" charset="0"/>
                  </a:defRPr>
                </a:lvl1pPr>
                <a:lvl2pPr marL="742950" indent="-285750" eaLnBrk="0" hangingPunct="0">
                  <a:defRPr sz="1400">
                    <a:solidFill>
                      <a:schemeClr val="tx2"/>
                    </a:solidFill>
                    <a:latin typeface="Times New Roman" pitchFamily="18" charset="0"/>
                  </a:defRPr>
                </a:lvl2pPr>
                <a:lvl3pPr marL="1143000" indent="-228600" eaLnBrk="0" hangingPunct="0">
                  <a:defRPr sz="1400">
                    <a:solidFill>
                      <a:schemeClr val="tx2"/>
                    </a:solidFill>
                    <a:latin typeface="Times New Roman" pitchFamily="18" charset="0"/>
                  </a:defRPr>
                </a:lvl3pPr>
                <a:lvl4pPr marL="1600200" indent="-228600" eaLnBrk="0" hangingPunct="0">
                  <a:defRPr sz="1400">
                    <a:solidFill>
                      <a:schemeClr val="tx2"/>
                    </a:solidFill>
                    <a:latin typeface="Times New Roman" pitchFamily="18" charset="0"/>
                  </a:defRPr>
                </a:lvl4pPr>
                <a:lvl5pPr marL="2057400" indent="-228600" eaLnBrk="0" hangingPunct="0">
                  <a:defRPr sz="1400">
                    <a:solidFill>
                      <a:schemeClr val="tx2"/>
                    </a:solidFill>
                    <a:latin typeface="Times New Roman" pitchFamily="18" charset="0"/>
                  </a:defRPr>
                </a:lvl5pPr>
                <a:lvl6pPr marL="2514600" indent="-228600" algn="ctr" eaLnBrk="0" fontAlgn="base" hangingPunct="0">
                  <a:spcBef>
                    <a:spcPct val="0"/>
                  </a:spcBef>
                  <a:spcAft>
                    <a:spcPct val="0"/>
                  </a:spcAft>
                  <a:defRPr sz="1400">
                    <a:solidFill>
                      <a:schemeClr val="tx2"/>
                    </a:solidFill>
                    <a:latin typeface="Times New Roman" pitchFamily="18" charset="0"/>
                  </a:defRPr>
                </a:lvl6pPr>
                <a:lvl7pPr marL="2971800" indent="-228600" algn="ctr" eaLnBrk="0" fontAlgn="base" hangingPunct="0">
                  <a:spcBef>
                    <a:spcPct val="0"/>
                  </a:spcBef>
                  <a:spcAft>
                    <a:spcPct val="0"/>
                  </a:spcAft>
                  <a:defRPr sz="1400">
                    <a:solidFill>
                      <a:schemeClr val="tx2"/>
                    </a:solidFill>
                    <a:latin typeface="Times New Roman" pitchFamily="18" charset="0"/>
                  </a:defRPr>
                </a:lvl7pPr>
                <a:lvl8pPr marL="3429000" indent="-228600" algn="ctr" eaLnBrk="0" fontAlgn="base" hangingPunct="0">
                  <a:spcBef>
                    <a:spcPct val="0"/>
                  </a:spcBef>
                  <a:spcAft>
                    <a:spcPct val="0"/>
                  </a:spcAft>
                  <a:defRPr sz="1400">
                    <a:solidFill>
                      <a:schemeClr val="tx2"/>
                    </a:solidFill>
                    <a:latin typeface="Times New Roman" pitchFamily="18" charset="0"/>
                  </a:defRPr>
                </a:lvl8pPr>
                <a:lvl9pPr marL="3886200" indent="-228600" algn="ctr" eaLnBrk="0" fontAlgn="base" hangingPunct="0">
                  <a:spcBef>
                    <a:spcPct val="0"/>
                  </a:spcBef>
                  <a:spcAft>
                    <a:spcPct val="0"/>
                  </a:spcAft>
                  <a:defRPr sz="1400">
                    <a:solidFill>
                      <a:schemeClr val="tx2"/>
                    </a:solidFill>
                    <a:latin typeface="Times New Roman" pitchFamily="18" charset="0"/>
                  </a:defRPr>
                </a:lvl9pPr>
              </a:lstStyle>
              <a:p>
                <a:pPr algn="l" eaLnBrk="1" hangingPunct="1">
                  <a:spcBef>
                    <a:spcPct val="50000"/>
                  </a:spcBef>
                </a:pPr>
                <a:r>
                  <a:rPr lang="pl-PL" sz="1200">
                    <a:solidFill>
                      <a:schemeClr val="tx1"/>
                    </a:solidFill>
                  </a:rPr>
                  <a:t>Graphics workstations</a:t>
                </a:r>
              </a:p>
            </p:txBody>
          </p:sp>
          <p:sp>
            <p:nvSpPr>
              <p:cNvPr id="10281" name="Text Box 39"/>
              <p:cNvSpPr txBox="1">
                <a:spLocks noChangeArrowheads="1"/>
              </p:cNvSpPr>
              <p:nvPr/>
            </p:nvSpPr>
            <p:spPr bwMode="auto">
              <a:xfrm>
                <a:off x="4368" y="2400"/>
                <a:ext cx="6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400">
                    <a:solidFill>
                      <a:schemeClr val="tx2"/>
                    </a:solidFill>
                    <a:latin typeface="Times New Roman" pitchFamily="18" charset="0"/>
                  </a:defRPr>
                </a:lvl1pPr>
                <a:lvl2pPr marL="742950" indent="-285750" eaLnBrk="0" hangingPunct="0">
                  <a:defRPr sz="1400">
                    <a:solidFill>
                      <a:schemeClr val="tx2"/>
                    </a:solidFill>
                    <a:latin typeface="Times New Roman" pitchFamily="18" charset="0"/>
                  </a:defRPr>
                </a:lvl2pPr>
                <a:lvl3pPr marL="1143000" indent="-228600" eaLnBrk="0" hangingPunct="0">
                  <a:defRPr sz="1400">
                    <a:solidFill>
                      <a:schemeClr val="tx2"/>
                    </a:solidFill>
                    <a:latin typeface="Times New Roman" pitchFamily="18" charset="0"/>
                  </a:defRPr>
                </a:lvl3pPr>
                <a:lvl4pPr marL="1600200" indent="-228600" eaLnBrk="0" hangingPunct="0">
                  <a:defRPr sz="1400">
                    <a:solidFill>
                      <a:schemeClr val="tx2"/>
                    </a:solidFill>
                    <a:latin typeface="Times New Roman" pitchFamily="18" charset="0"/>
                  </a:defRPr>
                </a:lvl4pPr>
                <a:lvl5pPr marL="2057400" indent="-228600" eaLnBrk="0" hangingPunct="0">
                  <a:defRPr sz="1400">
                    <a:solidFill>
                      <a:schemeClr val="tx2"/>
                    </a:solidFill>
                    <a:latin typeface="Times New Roman" pitchFamily="18" charset="0"/>
                  </a:defRPr>
                </a:lvl5pPr>
                <a:lvl6pPr marL="2514600" indent="-228600" algn="ctr" eaLnBrk="0" fontAlgn="base" hangingPunct="0">
                  <a:spcBef>
                    <a:spcPct val="0"/>
                  </a:spcBef>
                  <a:spcAft>
                    <a:spcPct val="0"/>
                  </a:spcAft>
                  <a:defRPr sz="1400">
                    <a:solidFill>
                      <a:schemeClr val="tx2"/>
                    </a:solidFill>
                    <a:latin typeface="Times New Roman" pitchFamily="18" charset="0"/>
                  </a:defRPr>
                </a:lvl6pPr>
                <a:lvl7pPr marL="2971800" indent="-228600" algn="ctr" eaLnBrk="0" fontAlgn="base" hangingPunct="0">
                  <a:spcBef>
                    <a:spcPct val="0"/>
                  </a:spcBef>
                  <a:spcAft>
                    <a:spcPct val="0"/>
                  </a:spcAft>
                  <a:defRPr sz="1400">
                    <a:solidFill>
                      <a:schemeClr val="tx2"/>
                    </a:solidFill>
                    <a:latin typeface="Times New Roman" pitchFamily="18" charset="0"/>
                  </a:defRPr>
                </a:lvl7pPr>
                <a:lvl8pPr marL="3429000" indent="-228600" algn="ctr" eaLnBrk="0" fontAlgn="base" hangingPunct="0">
                  <a:spcBef>
                    <a:spcPct val="0"/>
                  </a:spcBef>
                  <a:spcAft>
                    <a:spcPct val="0"/>
                  </a:spcAft>
                  <a:defRPr sz="1400">
                    <a:solidFill>
                      <a:schemeClr val="tx2"/>
                    </a:solidFill>
                    <a:latin typeface="Times New Roman" pitchFamily="18" charset="0"/>
                  </a:defRPr>
                </a:lvl8pPr>
                <a:lvl9pPr marL="3886200" indent="-228600" algn="ctr" eaLnBrk="0" fontAlgn="base" hangingPunct="0">
                  <a:spcBef>
                    <a:spcPct val="0"/>
                  </a:spcBef>
                  <a:spcAft>
                    <a:spcPct val="0"/>
                  </a:spcAft>
                  <a:defRPr sz="1400">
                    <a:solidFill>
                      <a:schemeClr val="tx2"/>
                    </a:solidFill>
                    <a:latin typeface="Times New Roman" pitchFamily="18" charset="0"/>
                  </a:defRPr>
                </a:lvl9pPr>
              </a:lstStyle>
              <a:p>
                <a:pPr algn="l" eaLnBrk="1" hangingPunct="1">
                  <a:spcBef>
                    <a:spcPct val="50000"/>
                  </a:spcBef>
                </a:pPr>
                <a:r>
                  <a:rPr lang="pl-PL" sz="1200">
                    <a:solidFill>
                      <a:schemeClr val="tx1"/>
                    </a:solidFill>
                  </a:rPr>
                  <a:t>Managerial workstations</a:t>
                </a:r>
              </a:p>
            </p:txBody>
          </p:sp>
          <p:grpSp>
            <p:nvGrpSpPr>
              <p:cNvPr id="10282" name="Group 43"/>
              <p:cNvGrpSpPr>
                <a:grpSpLocks/>
              </p:cNvGrpSpPr>
              <p:nvPr/>
            </p:nvGrpSpPr>
            <p:grpSpPr bwMode="auto">
              <a:xfrm>
                <a:off x="1968" y="2688"/>
                <a:ext cx="3072" cy="288"/>
                <a:chOff x="1968" y="2688"/>
                <a:chExt cx="3072" cy="288"/>
              </a:xfrm>
            </p:grpSpPr>
            <p:sp>
              <p:nvSpPr>
                <p:cNvPr id="10283" name="Text Box 40"/>
                <p:cNvSpPr txBox="1">
                  <a:spLocks noChangeArrowheads="1"/>
                </p:cNvSpPr>
                <p:nvPr/>
              </p:nvSpPr>
              <p:spPr bwMode="auto">
                <a:xfrm>
                  <a:off x="1968" y="2688"/>
                  <a:ext cx="6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400">
                      <a:solidFill>
                        <a:schemeClr val="tx2"/>
                      </a:solidFill>
                      <a:latin typeface="Times New Roman" pitchFamily="18" charset="0"/>
                    </a:defRPr>
                  </a:lvl1pPr>
                  <a:lvl2pPr marL="742950" indent="-285750" eaLnBrk="0" hangingPunct="0">
                    <a:defRPr sz="1400">
                      <a:solidFill>
                        <a:schemeClr val="tx2"/>
                      </a:solidFill>
                      <a:latin typeface="Times New Roman" pitchFamily="18" charset="0"/>
                    </a:defRPr>
                  </a:lvl2pPr>
                  <a:lvl3pPr marL="1143000" indent="-228600" eaLnBrk="0" hangingPunct="0">
                    <a:defRPr sz="1400">
                      <a:solidFill>
                        <a:schemeClr val="tx2"/>
                      </a:solidFill>
                      <a:latin typeface="Times New Roman" pitchFamily="18" charset="0"/>
                    </a:defRPr>
                  </a:lvl3pPr>
                  <a:lvl4pPr marL="1600200" indent="-228600" eaLnBrk="0" hangingPunct="0">
                    <a:defRPr sz="1400">
                      <a:solidFill>
                        <a:schemeClr val="tx2"/>
                      </a:solidFill>
                      <a:latin typeface="Times New Roman" pitchFamily="18" charset="0"/>
                    </a:defRPr>
                  </a:lvl4pPr>
                  <a:lvl5pPr marL="2057400" indent="-228600" eaLnBrk="0" hangingPunct="0">
                    <a:defRPr sz="1400">
                      <a:solidFill>
                        <a:schemeClr val="tx2"/>
                      </a:solidFill>
                      <a:latin typeface="Times New Roman" pitchFamily="18" charset="0"/>
                    </a:defRPr>
                  </a:lvl5pPr>
                  <a:lvl6pPr marL="2514600" indent="-228600" algn="ctr" eaLnBrk="0" fontAlgn="base" hangingPunct="0">
                    <a:spcBef>
                      <a:spcPct val="0"/>
                    </a:spcBef>
                    <a:spcAft>
                      <a:spcPct val="0"/>
                    </a:spcAft>
                    <a:defRPr sz="1400">
                      <a:solidFill>
                        <a:schemeClr val="tx2"/>
                      </a:solidFill>
                      <a:latin typeface="Times New Roman" pitchFamily="18" charset="0"/>
                    </a:defRPr>
                  </a:lvl6pPr>
                  <a:lvl7pPr marL="2971800" indent="-228600" algn="ctr" eaLnBrk="0" fontAlgn="base" hangingPunct="0">
                    <a:spcBef>
                      <a:spcPct val="0"/>
                    </a:spcBef>
                    <a:spcAft>
                      <a:spcPct val="0"/>
                    </a:spcAft>
                    <a:defRPr sz="1400">
                      <a:solidFill>
                        <a:schemeClr val="tx2"/>
                      </a:solidFill>
                      <a:latin typeface="Times New Roman" pitchFamily="18" charset="0"/>
                    </a:defRPr>
                  </a:lvl7pPr>
                  <a:lvl8pPr marL="3429000" indent="-228600" algn="ctr" eaLnBrk="0" fontAlgn="base" hangingPunct="0">
                    <a:spcBef>
                      <a:spcPct val="0"/>
                    </a:spcBef>
                    <a:spcAft>
                      <a:spcPct val="0"/>
                    </a:spcAft>
                    <a:defRPr sz="1400">
                      <a:solidFill>
                        <a:schemeClr val="tx2"/>
                      </a:solidFill>
                      <a:latin typeface="Times New Roman" pitchFamily="18" charset="0"/>
                    </a:defRPr>
                  </a:lvl8pPr>
                  <a:lvl9pPr marL="3886200" indent="-228600" algn="ctr" eaLnBrk="0" fontAlgn="base" hangingPunct="0">
                    <a:spcBef>
                      <a:spcPct val="0"/>
                    </a:spcBef>
                    <a:spcAft>
                      <a:spcPct val="0"/>
                    </a:spcAft>
                    <a:defRPr sz="1400">
                      <a:solidFill>
                        <a:schemeClr val="tx2"/>
                      </a:solidFill>
                      <a:latin typeface="Times New Roman" pitchFamily="18" charset="0"/>
                    </a:defRPr>
                  </a:lvl9pPr>
                </a:lstStyle>
                <a:p>
                  <a:pPr algn="l" eaLnBrk="1" hangingPunct="1">
                    <a:spcBef>
                      <a:spcPct val="50000"/>
                    </a:spcBef>
                  </a:pPr>
                  <a:r>
                    <a:rPr lang="pl-PL" sz="1200">
                      <a:solidFill>
                        <a:schemeClr val="tx1"/>
                      </a:solidFill>
                    </a:rPr>
                    <a:t>Word processing</a:t>
                  </a:r>
                </a:p>
              </p:txBody>
            </p:sp>
            <p:sp>
              <p:nvSpPr>
                <p:cNvPr id="10284" name="Text Box 41"/>
                <p:cNvSpPr txBox="1">
                  <a:spLocks noChangeArrowheads="1"/>
                </p:cNvSpPr>
                <p:nvPr/>
              </p:nvSpPr>
              <p:spPr bwMode="auto">
                <a:xfrm>
                  <a:off x="4368" y="2688"/>
                  <a:ext cx="6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400">
                      <a:solidFill>
                        <a:schemeClr val="tx2"/>
                      </a:solidFill>
                      <a:latin typeface="Times New Roman" pitchFamily="18" charset="0"/>
                    </a:defRPr>
                  </a:lvl1pPr>
                  <a:lvl2pPr marL="742950" indent="-285750" eaLnBrk="0" hangingPunct="0">
                    <a:defRPr sz="1400">
                      <a:solidFill>
                        <a:schemeClr val="tx2"/>
                      </a:solidFill>
                      <a:latin typeface="Times New Roman" pitchFamily="18" charset="0"/>
                    </a:defRPr>
                  </a:lvl2pPr>
                  <a:lvl3pPr marL="1143000" indent="-228600" eaLnBrk="0" hangingPunct="0">
                    <a:defRPr sz="1400">
                      <a:solidFill>
                        <a:schemeClr val="tx2"/>
                      </a:solidFill>
                      <a:latin typeface="Times New Roman" pitchFamily="18" charset="0"/>
                    </a:defRPr>
                  </a:lvl3pPr>
                  <a:lvl4pPr marL="1600200" indent="-228600" eaLnBrk="0" hangingPunct="0">
                    <a:defRPr sz="1400">
                      <a:solidFill>
                        <a:schemeClr val="tx2"/>
                      </a:solidFill>
                      <a:latin typeface="Times New Roman" pitchFamily="18" charset="0"/>
                    </a:defRPr>
                  </a:lvl4pPr>
                  <a:lvl5pPr marL="2057400" indent="-228600" eaLnBrk="0" hangingPunct="0">
                    <a:defRPr sz="1400">
                      <a:solidFill>
                        <a:schemeClr val="tx2"/>
                      </a:solidFill>
                      <a:latin typeface="Times New Roman" pitchFamily="18" charset="0"/>
                    </a:defRPr>
                  </a:lvl5pPr>
                  <a:lvl6pPr marL="2514600" indent="-228600" algn="ctr" eaLnBrk="0" fontAlgn="base" hangingPunct="0">
                    <a:spcBef>
                      <a:spcPct val="0"/>
                    </a:spcBef>
                    <a:spcAft>
                      <a:spcPct val="0"/>
                    </a:spcAft>
                    <a:defRPr sz="1400">
                      <a:solidFill>
                        <a:schemeClr val="tx2"/>
                      </a:solidFill>
                      <a:latin typeface="Times New Roman" pitchFamily="18" charset="0"/>
                    </a:defRPr>
                  </a:lvl6pPr>
                  <a:lvl7pPr marL="2971800" indent="-228600" algn="ctr" eaLnBrk="0" fontAlgn="base" hangingPunct="0">
                    <a:spcBef>
                      <a:spcPct val="0"/>
                    </a:spcBef>
                    <a:spcAft>
                      <a:spcPct val="0"/>
                    </a:spcAft>
                    <a:defRPr sz="1400">
                      <a:solidFill>
                        <a:schemeClr val="tx2"/>
                      </a:solidFill>
                      <a:latin typeface="Times New Roman" pitchFamily="18" charset="0"/>
                    </a:defRPr>
                  </a:lvl7pPr>
                  <a:lvl8pPr marL="3429000" indent="-228600" algn="ctr" eaLnBrk="0" fontAlgn="base" hangingPunct="0">
                    <a:spcBef>
                      <a:spcPct val="0"/>
                    </a:spcBef>
                    <a:spcAft>
                      <a:spcPct val="0"/>
                    </a:spcAft>
                    <a:defRPr sz="1400">
                      <a:solidFill>
                        <a:schemeClr val="tx2"/>
                      </a:solidFill>
                      <a:latin typeface="Times New Roman" pitchFamily="18" charset="0"/>
                    </a:defRPr>
                  </a:lvl8pPr>
                  <a:lvl9pPr marL="3886200" indent="-228600" algn="ctr" eaLnBrk="0" fontAlgn="base" hangingPunct="0">
                    <a:spcBef>
                      <a:spcPct val="0"/>
                    </a:spcBef>
                    <a:spcAft>
                      <a:spcPct val="0"/>
                    </a:spcAft>
                    <a:defRPr sz="1400">
                      <a:solidFill>
                        <a:schemeClr val="tx2"/>
                      </a:solidFill>
                      <a:latin typeface="Times New Roman" pitchFamily="18" charset="0"/>
                    </a:defRPr>
                  </a:lvl9pPr>
                </a:lstStyle>
                <a:p>
                  <a:pPr algn="l" eaLnBrk="1" hangingPunct="1">
                    <a:spcBef>
                      <a:spcPct val="50000"/>
                    </a:spcBef>
                  </a:pPr>
                  <a:r>
                    <a:rPr lang="pl-PL" sz="1200">
                      <a:solidFill>
                        <a:schemeClr val="tx1"/>
                      </a:solidFill>
                    </a:rPr>
                    <a:t>Electronic calendars</a:t>
                  </a:r>
                </a:p>
              </p:txBody>
            </p:sp>
            <p:sp>
              <p:nvSpPr>
                <p:cNvPr id="10285" name="Text Box 42"/>
                <p:cNvSpPr txBox="1">
                  <a:spLocks noChangeArrowheads="1"/>
                </p:cNvSpPr>
                <p:nvPr/>
              </p:nvSpPr>
              <p:spPr bwMode="auto">
                <a:xfrm>
                  <a:off x="3168" y="2688"/>
                  <a:ext cx="6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400">
                      <a:solidFill>
                        <a:schemeClr val="tx2"/>
                      </a:solidFill>
                      <a:latin typeface="Times New Roman" pitchFamily="18" charset="0"/>
                    </a:defRPr>
                  </a:lvl1pPr>
                  <a:lvl2pPr marL="742950" indent="-285750" eaLnBrk="0" hangingPunct="0">
                    <a:defRPr sz="1400">
                      <a:solidFill>
                        <a:schemeClr val="tx2"/>
                      </a:solidFill>
                      <a:latin typeface="Times New Roman" pitchFamily="18" charset="0"/>
                    </a:defRPr>
                  </a:lvl2pPr>
                  <a:lvl3pPr marL="1143000" indent="-228600" eaLnBrk="0" hangingPunct="0">
                    <a:defRPr sz="1400">
                      <a:solidFill>
                        <a:schemeClr val="tx2"/>
                      </a:solidFill>
                      <a:latin typeface="Times New Roman" pitchFamily="18" charset="0"/>
                    </a:defRPr>
                  </a:lvl3pPr>
                  <a:lvl4pPr marL="1600200" indent="-228600" eaLnBrk="0" hangingPunct="0">
                    <a:defRPr sz="1400">
                      <a:solidFill>
                        <a:schemeClr val="tx2"/>
                      </a:solidFill>
                      <a:latin typeface="Times New Roman" pitchFamily="18" charset="0"/>
                    </a:defRPr>
                  </a:lvl4pPr>
                  <a:lvl5pPr marL="2057400" indent="-228600" eaLnBrk="0" hangingPunct="0">
                    <a:defRPr sz="1400">
                      <a:solidFill>
                        <a:schemeClr val="tx2"/>
                      </a:solidFill>
                      <a:latin typeface="Times New Roman" pitchFamily="18" charset="0"/>
                    </a:defRPr>
                  </a:lvl5pPr>
                  <a:lvl6pPr marL="2514600" indent="-228600" algn="ctr" eaLnBrk="0" fontAlgn="base" hangingPunct="0">
                    <a:spcBef>
                      <a:spcPct val="0"/>
                    </a:spcBef>
                    <a:spcAft>
                      <a:spcPct val="0"/>
                    </a:spcAft>
                    <a:defRPr sz="1400">
                      <a:solidFill>
                        <a:schemeClr val="tx2"/>
                      </a:solidFill>
                      <a:latin typeface="Times New Roman" pitchFamily="18" charset="0"/>
                    </a:defRPr>
                  </a:lvl6pPr>
                  <a:lvl7pPr marL="2971800" indent="-228600" algn="ctr" eaLnBrk="0" fontAlgn="base" hangingPunct="0">
                    <a:spcBef>
                      <a:spcPct val="0"/>
                    </a:spcBef>
                    <a:spcAft>
                      <a:spcPct val="0"/>
                    </a:spcAft>
                    <a:defRPr sz="1400">
                      <a:solidFill>
                        <a:schemeClr val="tx2"/>
                      </a:solidFill>
                      <a:latin typeface="Times New Roman" pitchFamily="18" charset="0"/>
                    </a:defRPr>
                  </a:lvl7pPr>
                  <a:lvl8pPr marL="3429000" indent="-228600" algn="ctr" eaLnBrk="0" fontAlgn="base" hangingPunct="0">
                    <a:spcBef>
                      <a:spcPct val="0"/>
                    </a:spcBef>
                    <a:spcAft>
                      <a:spcPct val="0"/>
                    </a:spcAft>
                    <a:defRPr sz="1400">
                      <a:solidFill>
                        <a:schemeClr val="tx2"/>
                      </a:solidFill>
                      <a:latin typeface="Times New Roman" pitchFamily="18" charset="0"/>
                    </a:defRPr>
                  </a:lvl8pPr>
                  <a:lvl9pPr marL="3886200" indent="-228600" algn="ctr" eaLnBrk="0" fontAlgn="base" hangingPunct="0">
                    <a:spcBef>
                      <a:spcPct val="0"/>
                    </a:spcBef>
                    <a:spcAft>
                      <a:spcPct val="0"/>
                    </a:spcAft>
                    <a:defRPr sz="1400">
                      <a:solidFill>
                        <a:schemeClr val="tx2"/>
                      </a:solidFill>
                      <a:latin typeface="Times New Roman" pitchFamily="18" charset="0"/>
                    </a:defRPr>
                  </a:lvl9pPr>
                </a:lstStyle>
                <a:p>
                  <a:pPr algn="l" eaLnBrk="1" hangingPunct="1">
                    <a:spcBef>
                      <a:spcPct val="50000"/>
                    </a:spcBef>
                  </a:pPr>
                  <a:r>
                    <a:rPr lang="pl-PL" sz="1200">
                      <a:solidFill>
                        <a:schemeClr val="tx1"/>
                      </a:solidFill>
                    </a:rPr>
                    <a:t>Document imaging</a:t>
                  </a:r>
                </a:p>
              </p:txBody>
            </p:sp>
          </p:grpSp>
        </p:grpSp>
      </p:grpSp>
      <p:grpSp>
        <p:nvGrpSpPr>
          <p:cNvPr id="10258" name="Group 55"/>
          <p:cNvGrpSpPr>
            <a:grpSpLocks/>
          </p:cNvGrpSpPr>
          <p:nvPr/>
        </p:nvGrpSpPr>
        <p:grpSpPr bwMode="auto">
          <a:xfrm>
            <a:off x="1981200" y="4419600"/>
            <a:ext cx="6629400" cy="1006475"/>
            <a:chOff x="1248" y="3120"/>
            <a:chExt cx="4176" cy="634"/>
          </a:xfrm>
        </p:grpSpPr>
        <p:sp>
          <p:nvSpPr>
            <p:cNvPr id="10269" name="Text Box 46"/>
            <p:cNvSpPr txBox="1">
              <a:spLocks noChangeArrowheads="1"/>
            </p:cNvSpPr>
            <p:nvPr/>
          </p:nvSpPr>
          <p:spPr bwMode="auto">
            <a:xfrm>
              <a:off x="1248" y="3264"/>
              <a:ext cx="72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400">
                  <a:solidFill>
                    <a:schemeClr val="tx2"/>
                  </a:solidFill>
                  <a:latin typeface="Times New Roman" pitchFamily="18" charset="0"/>
                </a:defRPr>
              </a:lvl1pPr>
              <a:lvl2pPr marL="742950" indent="-285750" eaLnBrk="0" hangingPunct="0">
                <a:defRPr sz="1400">
                  <a:solidFill>
                    <a:schemeClr val="tx2"/>
                  </a:solidFill>
                  <a:latin typeface="Times New Roman" pitchFamily="18" charset="0"/>
                </a:defRPr>
              </a:lvl2pPr>
              <a:lvl3pPr marL="1143000" indent="-228600" eaLnBrk="0" hangingPunct="0">
                <a:defRPr sz="1400">
                  <a:solidFill>
                    <a:schemeClr val="tx2"/>
                  </a:solidFill>
                  <a:latin typeface="Times New Roman" pitchFamily="18" charset="0"/>
                </a:defRPr>
              </a:lvl3pPr>
              <a:lvl4pPr marL="1600200" indent="-228600" eaLnBrk="0" hangingPunct="0">
                <a:defRPr sz="1400">
                  <a:solidFill>
                    <a:schemeClr val="tx2"/>
                  </a:solidFill>
                  <a:latin typeface="Times New Roman" pitchFamily="18" charset="0"/>
                </a:defRPr>
              </a:lvl4pPr>
              <a:lvl5pPr marL="2057400" indent="-228600" eaLnBrk="0" hangingPunct="0">
                <a:defRPr sz="1400">
                  <a:solidFill>
                    <a:schemeClr val="tx2"/>
                  </a:solidFill>
                  <a:latin typeface="Times New Roman" pitchFamily="18" charset="0"/>
                </a:defRPr>
              </a:lvl5pPr>
              <a:lvl6pPr marL="2514600" indent="-228600" algn="ctr" eaLnBrk="0" fontAlgn="base" hangingPunct="0">
                <a:spcBef>
                  <a:spcPct val="0"/>
                </a:spcBef>
                <a:spcAft>
                  <a:spcPct val="0"/>
                </a:spcAft>
                <a:defRPr sz="1400">
                  <a:solidFill>
                    <a:schemeClr val="tx2"/>
                  </a:solidFill>
                  <a:latin typeface="Times New Roman" pitchFamily="18" charset="0"/>
                </a:defRPr>
              </a:lvl6pPr>
              <a:lvl7pPr marL="2971800" indent="-228600" algn="ctr" eaLnBrk="0" fontAlgn="base" hangingPunct="0">
                <a:spcBef>
                  <a:spcPct val="0"/>
                </a:spcBef>
                <a:spcAft>
                  <a:spcPct val="0"/>
                </a:spcAft>
                <a:defRPr sz="1400">
                  <a:solidFill>
                    <a:schemeClr val="tx2"/>
                  </a:solidFill>
                  <a:latin typeface="Times New Roman" pitchFamily="18" charset="0"/>
                </a:defRPr>
              </a:lvl7pPr>
              <a:lvl8pPr marL="3429000" indent="-228600" algn="ctr" eaLnBrk="0" fontAlgn="base" hangingPunct="0">
                <a:spcBef>
                  <a:spcPct val="0"/>
                </a:spcBef>
                <a:spcAft>
                  <a:spcPct val="0"/>
                </a:spcAft>
                <a:defRPr sz="1400">
                  <a:solidFill>
                    <a:schemeClr val="tx2"/>
                  </a:solidFill>
                  <a:latin typeface="Times New Roman" pitchFamily="18" charset="0"/>
                </a:defRPr>
              </a:lvl8pPr>
              <a:lvl9pPr marL="3886200" indent="-228600" algn="ctr" eaLnBrk="0" fontAlgn="base" hangingPunct="0">
                <a:spcBef>
                  <a:spcPct val="0"/>
                </a:spcBef>
                <a:spcAft>
                  <a:spcPct val="0"/>
                </a:spcAft>
                <a:defRPr sz="1400">
                  <a:solidFill>
                    <a:schemeClr val="tx2"/>
                  </a:solidFill>
                  <a:latin typeface="Times New Roman" pitchFamily="18" charset="0"/>
                </a:defRPr>
              </a:lvl9pPr>
            </a:lstStyle>
            <a:p>
              <a:pPr eaLnBrk="1" hangingPunct="1">
                <a:spcBef>
                  <a:spcPct val="50000"/>
                </a:spcBef>
              </a:pPr>
              <a:r>
                <a:rPr lang="pl-PL" sz="1200">
                  <a:solidFill>
                    <a:schemeClr val="tx1"/>
                  </a:solidFill>
                </a:rPr>
                <a:t>Order tracking</a:t>
              </a:r>
            </a:p>
          </p:txBody>
        </p:sp>
        <p:sp>
          <p:nvSpPr>
            <p:cNvPr id="10270" name="Text Box 47"/>
            <p:cNvSpPr txBox="1">
              <a:spLocks noChangeArrowheads="1"/>
            </p:cNvSpPr>
            <p:nvPr/>
          </p:nvSpPr>
          <p:spPr bwMode="auto">
            <a:xfrm>
              <a:off x="4320" y="3120"/>
              <a:ext cx="1104" cy="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400">
                  <a:solidFill>
                    <a:schemeClr val="tx2"/>
                  </a:solidFill>
                  <a:latin typeface="Times New Roman" pitchFamily="18" charset="0"/>
                </a:defRPr>
              </a:lvl1pPr>
              <a:lvl2pPr marL="742950" indent="-285750" eaLnBrk="0" hangingPunct="0">
                <a:defRPr sz="1400">
                  <a:solidFill>
                    <a:schemeClr val="tx2"/>
                  </a:solidFill>
                  <a:latin typeface="Times New Roman" pitchFamily="18" charset="0"/>
                </a:defRPr>
              </a:lvl2pPr>
              <a:lvl3pPr marL="1143000" indent="-228600" eaLnBrk="0" hangingPunct="0">
                <a:defRPr sz="1400">
                  <a:solidFill>
                    <a:schemeClr val="tx2"/>
                  </a:solidFill>
                  <a:latin typeface="Times New Roman" pitchFamily="18" charset="0"/>
                </a:defRPr>
              </a:lvl3pPr>
              <a:lvl4pPr marL="1600200" indent="-228600" eaLnBrk="0" hangingPunct="0">
                <a:defRPr sz="1400">
                  <a:solidFill>
                    <a:schemeClr val="tx2"/>
                  </a:solidFill>
                  <a:latin typeface="Times New Roman" pitchFamily="18" charset="0"/>
                </a:defRPr>
              </a:lvl4pPr>
              <a:lvl5pPr marL="2057400" indent="-228600" eaLnBrk="0" hangingPunct="0">
                <a:defRPr sz="1400">
                  <a:solidFill>
                    <a:schemeClr val="tx2"/>
                  </a:solidFill>
                  <a:latin typeface="Times New Roman" pitchFamily="18" charset="0"/>
                </a:defRPr>
              </a:lvl5pPr>
              <a:lvl6pPr marL="2514600" indent="-228600" algn="ctr" eaLnBrk="0" fontAlgn="base" hangingPunct="0">
                <a:spcBef>
                  <a:spcPct val="0"/>
                </a:spcBef>
                <a:spcAft>
                  <a:spcPct val="0"/>
                </a:spcAft>
                <a:defRPr sz="1400">
                  <a:solidFill>
                    <a:schemeClr val="tx2"/>
                  </a:solidFill>
                  <a:latin typeface="Times New Roman" pitchFamily="18" charset="0"/>
                </a:defRPr>
              </a:lvl6pPr>
              <a:lvl7pPr marL="2971800" indent="-228600" algn="ctr" eaLnBrk="0" fontAlgn="base" hangingPunct="0">
                <a:spcBef>
                  <a:spcPct val="0"/>
                </a:spcBef>
                <a:spcAft>
                  <a:spcPct val="0"/>
                </a:spcAft>
                <a:defRPr sz="1400">
                  <a:solidFill>
                    <a:schemeClr val="tx2"/>
                  </a:solidFill>
                  <a:latin typeface="Times New Roman" pitchFamily="18" charset="0"/>
                </a:defRPr>
              </a:lvl7pPr>
              <a:lvl8pPr marL="3429000" indent="-228600" algn="ctr" eaLnBrk="0" fontAlgn="base" hangingPunct="0">
                <a:spcBef>
                  <a:spcPct val="0"/>
                </a:spcBef>
                <a:spcAft>
                  <a:spcPct val="0"/>
                </a:spcAft>
                <a:defRPr sz="1400">
                  <a:solidFill>
                    <a:schemeClr val="tx2"/>
                  </a:solidFill>
                  <a:latin typeface="Times New Roman" pitchFamily="18" charset="0"/>
                </a:defRPr>
              </a:lvl8pPr>
              <a:lvl9pPr marL="3886200" indent="-228600" algn="ctr" eaLnBrk="0" fontAlgn="base" hangingPunct="0">
                <a:spcBef>
                  <a:spcPct val="0"/>
                </a:spcBef>
                <a:spcAft>
                  <a:spcPct val="0"/>
                </a:spcAft>
                <a:defRPr sz="1400">
                  <a:solidFill>
                    <a:schemeClr val="tx2"/>
                  </a:solidFill>
                  <a:latin typeface="Times New Roman" pitchFamily="18" charset="0"/>
                </a:defRPr>
              </a:lvl9pPr>
            </a:lstStyle>
            <a:p>
              <a:pPr algn="l" eaLnBrk="1" hangingPunct="1">
                <a:spcBef>
                  <a:spcPct val="50000"/>
                </a:spcBef>
              </a:pPr>
              <a:r>
                <a:rPr lang="pl-PL" sz="1200">
                  <a:solidFill>
                    <a:schemeClr val="tx1"/>
                  </a:solidFill>
                </a:rPr>
                <a:t>Compensation</a:t>
              </a:r>
            </a:p>
            <a:p>
              <a:pPr algn="l" eaLnBrk="1" hangingPunct="1">
                <a:spcBef>
                  <a:spcPct val="50000"/>
                </a:spcBef>
              </a:pPr>
              <a:r>
                <a:rPr lang="pl-PL" sz="1200">
                  <a:solidFill>
                    <a:schemeClr val="tx1"/>
                  </a:solidFill>
                </a:rPr>
                <a:t>Training &amp; development</a:t>
              </a:r>
            </a:p>
            <a:p>
              <a:pPr algn="l" eaLnBrk="1" hangingPunct="1">
                <a:spcBef>
                  <a:spcPct val="50000"/>
                </a:spcBef>
              </a:pPr>
              <a:r>
                <a:rPr lang="pl-PL" sz="1200">
                  <a:solidFill>
                    <a:schemeClr val="tx1"/>
                  </a:solidFill>
                </a:rPr>
                <a:t>Emplyee record keeping</a:t>
              </a:r>
            </a:p>
          </p:txBody>
        </p:sp>
        <p:sp>
          <p:nvSpPr>
            <p:cNvPr id="10271" name="Text Box 48"/>
            <p:cNvSpPr txBox="1">
              <a:spLocks noChangeArrowheads="1"/>
            </p:cNvSpPr>
            <p:nvPr/>
          </p:nvSpPr>
          <p:spPr bwMode="auto">
            <a:xfrm>
              <a:off x="1968" y="3120"/>
              <a:ext cx="912"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400">
                  <a:solidFill>
                    <a:schemeClr val="tx2"/>
                  </a:solidFill>
                  <a:latin typeface="Times New Roman" pitchFamily="18" charset="0"/>
                </a:defRPr>
              </a:lvl1pPr>
              <a:lvl2pPr marL="742950" indent="-285750" eaLnBrk="0" hangingPunct="0">
                <a:defRPr sz="1400">
                  <a:solidFill>
                    <a:schemeClr val="tx2"/>
                  </a:solidFill>
                  <a:latin typeface="Times New Roman" pitchFamily="18" charset="0"/>
                </a:defRPr>
              </a:lvl2pPr>
              <a:lvl3pPr marL="1143000" indent="-228600" eaLnBrk="0" hangingPunct="0">
                <a:defRPr sz="1400">
                  <a:solidFill>
                    <a:schemeClr val="tx2"/>
                  </a:solidFill>
                  <a:latin typeface="Times New Roman" pitchFamily="18" charset="0"/>
                </a:defRPr>
              </a:lvl3pPr>
              <a:lvl4pPr marL="1600200" indent="-228600" eaLnBrk="0" hangingPunct="0">
                <a:defRPr sz="1400">
                  <a:solidFill>
                    <a:schemeClr val="tx2"/>
                  </a:solidFill>
                  <a:latin typeface="Times New Roman" pitchFamily="18" charset="0"/>
                </a:defRPr>
              </a:lvl4pPr>
              <a:lvl5pPr marL="2057400" indent="-228600" eaLnBrk="0" hangingPunct="0">
                <a:defRPr sz="1400">
                  <a:solidFill>
                    <a:schemeClr val="tx2"/>
                  </a:solidFill>
                  <a:latin typeface="Times New Roman" pitchFamily="18" charset="0"/>
                </a:defRPr>
              </a:lvl5pPr>
              <a:lvl6pPr marL="2514600" indent="-228600" algn="ctr" eaLnBrk="0" fontAlgn="base" hangingPunct="0">
                <a:spcBef>
                  <a:spcPct val="0"/>
                </a:spcBef>
                <a:spcAft>
                  <a:spcPct val="0"/>
                </a:spcAft>
                <a:defRPr sz="1400">
                  <a:solidFill>
                    <a:schemeClr val="tx2"/>
                  </a:solidFill>
                  <a:latin typeface="Times New Roman" pitchFamily="18" charset="0"/>
                </a:defRPr>
              </a:lvl6pPr>
              <a:lvl7pPr marL="2971800" indent="-228600" algn="ctr" eaLnBrk="0" fontAlgn="base" hangingPunct="0">
                <a:spcBef>
                  <a:spcPct val="0"/>
                </a:spcBef>
                <a:spcAft>
                  <a:spcPct val="0"/>
                </a:spcAft>
                <a:defRPr sz="1400">
                  <a:solidFill>
                    <a:schemeClr val="tx2"/>
                  </a:solidFill>
                  <a:latin typeface="Times New Roman" pitchFamily="18" charset="0"/>
                </a:defRPr>
              </a:lvl7pPr>
              <a:lvl8pPr marL="3429000" indent="-228600" algn="ctr" eaLnBrk="0" fontAlgn="base" hangingPunct="0">
                <a:spcBef>
                  <a:spcPct val="0"/>
                </a:spcBef>
                <a:spcAft>
                  <a:spcPct val="0"/>
                </a:spcAft>
                <a:defRPr sz="1400">
                  <a:solidFill>
                    <a:schemeClr val="tx2"/>
                  </a:solidFill>
                  <a:latin typeface="Times New Roman" pitchFamily="18" charset="0"/>
                </a:defRPr>
              </a:lvl8pPr>
              <a:lvl9pPr marL="3886200" indent="-228600" algn="ctr" eaLnBrk="0" fontAlgn="base" hangingPunct="0">
                <a:spcBef>
                  <a:spcPct val="0"/>
                </a:spcBef>
                <a:spcAft>
                  <a:spcPct val="0"/>
                </a:spcAft>
                <a:defRPr sz="1400">
                  <a:solidFill>
                    <a:schemeClr val="tx2"/>
                  </a:solidFill>
                  <a:latin typeface="Times New Roman" pitchFamily="18" charset="0"/>
                </a:defRPr>
              </a:lvl9pPr>
            </a:lstStyle>
            <a:p>
              <a:pPr algn="l" eaLnBrk="1" hangingPunct="1">
                <a:spcBef>
                  <a:spcPct val="50000"/>
                </a:spcBef>
              </a:pPr>
              <a:r>
                <a:rPr lang="pl-PL" sz="1200">
                  <a:solidFill>
                    <a:schemeClr val="tx1"/>
                  </a:solidFill>
                </a:rPr>
                <a:t>Machine control</a:t>
              </a:r>
            </a:p>
            <a:p>
              <a:pPr algn="l" eaLnBrk="1" hangingPunct="1">
                <a:spcBef>
                  <a:spcPct val="50000"/>
                </a:spcBef>
              </a:pPr>
              <a:r>
                <a:rPr lang="pl-PL" sz="1200">
                  <a:solidFill>
                    <a:schemeClr val="tx1"/>
                  </a:solidFill>
                </a:rPr>
                <a:t>Plant scheduling</a:t>
              </a:r>
            </a:p>
            <a:p>
              <a:pPr algn="l" eaLnBrk="1" hangingPunct="1">
                <a:spcBef>
                  <a:spcPct val="50000"/>
                </a:spcBef>
              </a:pPr>
              <a:r>
                <a:rPr lang="pl-PL" sz="1200">
                  <a:solidFill>
                    <a:schemeClr val="tx1"/>
                  </a:solidFill>
                </a:rPr>
                <a:t>Material Movement control</a:t>
              </a:r>
            </a:p>
          </p:txBody>
        </p:sp>
        <p:sp>
          <p:nvSpPr>
            <p:cNvPr id="10272" name="Text Box 49"/>
            <p:cNvSpPr txBox="1">
              <a:spLocks noChangeArrowheads="1"/>
            </p:cNvSpPr>
            <p:nvPr/>
          </p:nvSpPr>
          <p:spPr bwMode="auto">
            <a:xfrm>
              <a:off x="3504" y="3120"/>
              <a:ext cx="912" cy="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400">
                  <a:solidFill>
                    <a:schemeClr val="tx2"/>
                  </a:solidFill>
                  <a:latin typeface="Times New Roman" pitchFamily="18" charset="0"/>
                </a:defRPr>
              </a:lvl1pPr>
              <a:lvl2pPr marL="742950" indent="-285750" eaLnBrk="0" hangingPunct="0">
                <a:defRPr sz="1400">
                  <a:solidFill>
                    <a:schemeClr val="tx2"/>
                  </a:solidFill>
                  <a:latin typeface="Times New Roman" pitchFamily="18" charset="0"/>
                </a:defRPr>
              </a:lvl2pPr>
              <a:lvl3pPr marL="1143000" indent="-228600" eaLnBrk="0" hangingPunct="0">
                <a:defRPr sz="1400">
                  <a:solidFill>
                    <a:schemeClr val="tx2"/>
                  </a:solidFill>
                  <a:latin typeface="Times New Roman" pitchFamily="18" charset="0"/>
                </a:defRPr>
              </a:lvl3pPr>
              <a:lvl4pPr marL="1600200" indent="-228600" eaLnBrk="0" hangingPunct="0">
                <a:defRPr sz="1400">
                  <a:solidFill>
                    <a:schemeClr val="tx2"/>
                  </a:solidFill>
                  <a:latin typeface="Times New Roman" pitchFamily="18" charset="0"/>
                </a:defRPr>
              </a:lvl4pPr>
              <a:lvl5pPr marL="2057400" indent="-228600" eaLnBrk="0" hangingPunct="0">
                <a:defRPr sz="1400">
                  <a:solidFill>
                    <a:schemeClr val="tx2"/>
                  </a:solidFill>
                  <a:latin typeface="Times New Roman" pitchFamily="18" charset="0"/>
                </a:defRPr>
              </a:lvl5pPr>
              <a:lvl6pPr marL="2514600" indent="-228600" algn="ctr" eaLnBrk="0" fontAlgn="base" hangingPunct="0">
                <a:spcBef>
                  <a:spcPct val="0"/>
                </a:spcBef>
                <a:spcAft>
                  <a:spcPct val="0"/>
                </a:spcAft>
                <a:defRPr sz="1400">
                  <a:solidFill>
                    <a:schemeClr val="tx2"/>
                  </a:solidFill>
                  <a:latin typeface="Times New Roman" pitchFamily="18" charset="0"/>
                </a:defRPr>
              </a:lvl6pPr>
              <a:lvl7pPr marL="2971800" indent="-228600" algn="ctr" eaLnBrk="0" fontAlgn="base" hangingPunct="0">
                <a:spcBef>
                  <a:spcPct val="0"/>
                </a:spcBef>
                <a:spcAft>
                  <a:spcPct val="0"/>
                </a:spcAft>
                <a:defRPr sz="1400">
                  <a:solidFill>
                    <a:schemeClr val="tx2"/>
                  </a:solidFill>
                  <a:latin typeface="Times New Roman" pitchFamily="18" charset="0"/>
                </a:defRPr>
              </a:lvl7pPr>
              <a:lvl8pPr marL="3429000" indent="-228600" algn="ctr" eaLnBrk="0" fontAlgn="base" hangingPunct="0">
                <a:spcBef>
                  <a:spcPct val="0"/>
                </a:spcBef>
                <a:spcAft>
                  <a:spcPct val="0"/>
                </a:spcAft>
                <a:defRPr sz="1400">
                  <a:solidFill>
                    <a:schemeClr val="tx2"/>
                  </a:solidFill>
                  <a:latin typeface="Times New Roman" pitchFamily="18" charset="0"/>
                </a:defRPr>
              </a:lvl8pPr>
              <a:lvl9pPr marL="3886200" indent="-228600" algn="ctr" eaLnBrk="0" fontAlgn="base" hangingPunct="0">
                <a:spcBef>
                  <a:spcPct val="0"/>
                </a:spcBef>
                <a:spcAft>
                  <a:spcPct val="0"/>
                </a:spcAft>
                <a:defRPr sz="1400">
                  <a:solidFill>
                    <a:schemeClr val="tx2"/>
                  </a:solidFill>
                  <a:latin typeface="Times New Roman" pitchFamily="18" charset="0"/>
                </a:defRPr>
              </a:lvl9pPr>
            </a:lstStyle>
            <a:p>
              <a:pPr algn="l" eaLnBrk="1" hangingPunct="1">
                <a:spcBef>
                  <a:spcPct val="50000"/>
                </a:spcBef>
              </a:pPr>
              <a:r>
                <a:rPr lang="pl-PL" sz="1200">
                  <a:solidFill>
                    <a:schemeClr val="tx1"/>
                  </a:solidFill>
                </a:rPr>
                <a:t>Payroll</a:t>
              </a:r>
            </a:p>
            <a:p>
              <a:pPr algn="l" eaLnBrk="1" hangingPunct="1">
                <a:spcBef>
                  <a:spcPct val="50000"/>
                </a:spcBef>
              </a:pPr>
              <a:r>
                <a:rPr lang="pl-PL" sz="1200">
                  <a:solidFill>
                    <a:schemeClr val="tx1"/>
                  </a:solidFill>
                </a:rPr>
                <a:t>Accounts payable</a:t>
              </a:r>
            </a:p>
            <a:p>
              <a:pPr algn="l" eaLnBrk="1" hangingPunct="1">
                <a:spcBef>
                  <a:spcPct val="50000"/>
                </a:spcBef>
              </a:pPr>
              <a:r>
                <a:rPr lang="pl-PL" sz="1200">
                  <a:solidFill>
                    <a:schemeClr val="tx1"/>
                  </a:solidFill>
                </a:rPr>
                <a:t>Accounts receivable</a:t>
              </a:r>
            </a:p>
          </p:txBody>
        </p:sp>
        <p:sp>
          <p:nvSpPr>
            <p:cNvPr id="10273" name="Text Box 52"/>
            <p:cNvSpPr txBox="1">
              <a:spLocks noChangeArrowheads="1"/>
            </p:cNvSpPr>
            <p:nvPr/>
          </p:nvSpPr>
          <p:spPr bwMode="auto">
            <a:xfrm>
              <a:off x="1248" y="3456"/>
              <a:ext cx="86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400">
                  <a:solidFill>
                    <a:schemeClr val="tx2"/>
                  </a:solidFill>
                  <a:latin typeface="Times New Roman" pitchFamily="18" charset="0"/>
                </a:defRPr>
              </a:lvl1pPr>
              <a:lvl2pPr marL="742950" indent="-285750" eaLnBrk="0" hangingPunct="0">
                <a:defRPr sz="1400">
                  <a:solidFill>
                    <a:schemeClr val="tx2"/>
                  </a:solidFill>
                  <a:latin typeface="Times New Roman" pitchFamily="18" charset="0"/>
                </a:defRPr>
              </a:lvl2pPr>
              <a:lvl3pPr marL="1143000" indent="-228600" eaLnBrk="0" hangingPunct="0">
                <a:defRPr sz="1400">
                  <a:solidFill>
                    <a:schemeClr val="tx2"/>
                  </a:solidFill>
                  <a:latin typeface="Times New Roman" pitchFamily="18" charset="0"/>
                </a:defRPr>
              </a:lvl3pPr>
              <a:lvl4pPr marL="1600200" indent="-228600" eaLnBrk="0" hangingPunct="0">
                <a:defRPr sz="1400">
                  <a:solidFill>
                    <a:schemeClr val="tx2"/>
                  </a:solidFill>
                  <a:latin typeface="Times New Roman" pitchFamily="18" charset="0"/>
                </a:defRPr>
              </a:lvl4pPr>
              <a:lvl5pPr marL="2057400" indent="-228600" eaLnBrk="0" hangingPunct="0">
                <a:defRPr sz="1400">
                  <a:solidFill>
                    <a:schemeClr val="tx2"/>
                  </a:solidFill>
                  <a:latin typeface="Times New Roman" pitchFamily="18" charset="0"/>
                </a:defRPr>
              </a:lvl5pPr>
              <a:lvl6pPr marL="2514600" indent="-228600" algn="ctr" eaLnBrk="0" fontAlgn="base" hangingPunct="0">
                <a:spcBef>
                  <a:spcPct val="0"/>
                </a:spcBef>
                <a:spcAft>
                  <a:spcPct val="0"/>
                </a:spcAft>
                <a:defRPr sz="1400">
                  <a:solidFill>
                    <a:schemeClr val="tx2"/>
                  </a:solidFill>
                  <a:latin typeface="Times New Roman" pitchFamily="18" charset="0"/>
                </a:defRPr>
              </a:lvl6pPr>
              <a:lvl7pPr marL="2971800" indent="-228600" algn="ctr" eaLnBrk="0" fontAlgn="base" hangingPunct="0">
                <a:spcBef>
                  <a:spcPct val="0"/>
                </a:spcBef>
                <a:spcAft>
                  <a:spcPct val="0"/>
                </a:spcAft>
                <a:defRPr sz="1400">
                  <a:solidFill>
                    <a:schemeClr val="tx2"/>
                  </a:solidFill>
                  <a:latin typeface="Times New Roman" pitchFamily="18" charset="0"/>
                </a:defRPr>
              </a:lvl7pPr>
              <a:lvl8pPr marL="3429000" indent="-228600" algn="ctr" eaLnBrk="0" fontAlgn="base" hangingPunct="0">
                <a:spcBef>
                  <a:spcPct val="0"/>
                </a:spcBef>
                <a:spcAft>
                  <a:spcPct val="0"/>
                </a:spcAft>
                <a:defRPr sz="1400">
                  <a:solidFill>
                    <a:schemeClr val="tx2"/>
                  </a:solidFill>
                  <a:latin typeface="Times New Roman" pitchFamily="18" charset="0"/>
                </a:defRPr>
              </a:lvl8pPr>
              <a:lvl9pPr marL="3886200" indent="-228600" algn="ctr" eaLnBrk="0" fontAlgn="base" hangingPunct="0">
                <a:spcBef>
                  <a:spcPct val="0"/>
                </a:spcBef>
                <a:spcAft>
                  <a:spcPct val="0"/>
                </a:spcAft>
                <a:defRPr sz="1400">
                  <a:solidFill>
                    <a:schemeClr val="tx2"/>
                  </a:solidFill>
                  <a:latin typeface="Times New Roman" pitchFamily="18" charset="0"/>
                </a:defRPr>
              </a:lvl9pPr>
            </a:lstStyle>
            <a:p>
              <a:pPr eaLnBrk="1" hangingPunct="1">
                <a:spcBef>
                  <a:spcPct val="50000"/>
                </a:spcBef>
              </a:pPr>
              <a:r>
                <a:rPr lang="pl-PL" sz="1200">
                  <a:solidFill>
                    <a:schemeClr val="tx1"/>
                  </a:solidFill>
                </a:rPr>
                <a:t>Order processing</a:t>
              </a:r>
            </a:p>
          </p:txBody>
        </p:sp>
        <p:sp>
          <p:nvSpPr>
            <p:cNvPr id="10274" name="Text Box 53"/>
            <p:cNvSpPr txBox="1">
              <a:spLocks noChangeArrowheads="1"/>
            </p:cNvSpPr>
            <p:nvPr/>
          </p:nvSpPr>
          <p:spPr bwMode="auto">
            <a:xfrm>
              <a:off x="2736" y="3456"/>
              <a:ext cx="91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400">
                  <a:solidFill>
                    <a:schemeClr val="tx2"/>
                  </a:solidFill>
                  <a:latin typeface="Times New Roman" pitchFamily="18" charset="0"/>
                </a:defRPr>
              </a:lvl1pPr>
              <a:lvl2pPr marL="742950" indent="-285750" eaLnBrk="0" hangingPunct="0">
                <a:defRPr sz="1400">
                  <a:solidFill>
                    <a:schemeClr val="tx2"/>
                  </a:solidFill>
                  <a:latin typeface="Times New Roman" pitchFamily="18" charset="0"/>
                </a:defRPr>
              </a:lvl2pPr>
              <a:lvl3pPr marL="1143000" indent="-228600" eaLnBrk="0" hangingPunct="0">
                <a:defRPr sz="1400">
                  <a:solidFill>
                    <a:schemeClr val="tx2"/>
                  </a:solidFill>
                  <a:latin typeface="Times New Roman" pitchFamily="18" charset="0"/>
                </a:defRPr>
              </a:lvl3pPr>
              <a:lvl4pPr marL="1600200" indent="-228600" eaLnBrk="0" hangingPunct="0">
                <a:defRPr sz="1400">
                  <a:solidFill>
                    <a:schemeClr val="tx2"/>
                  </a:solidFill>
                  <a:latin typeface="Times New Roman" pitchFamily="18" charset="0"/>
                </a:defRPr>
              </a:lvl4pPr>
              <a:lvl5pPr marL="2057400" indent="-228600" eaLnBrk="0" hangingPunct="0">
                <a:defRPr sz="1400">
                  <a:solidFill>
                    <a:schemeClr val="tx2"/>
                  </a:solidFill>
                  <a:latin typeface="Times New Roman" pitchFamily="18" charset="0"/>
                </a:defRPr>
              </a:lvl5pPr>
              <a:lvl6pPr marL="2514600" indent="-228600" algn="ctr" eaLnBrk="0" fontAlgn="base" hangingPunct="0">
                <a:spcBef>
                  <a:spcPct val="0"/>
                </a:spcBef>
                <a:spcAft>
                  <a:spcPct val="0"/>
                </a:spcAft>
                <a:defRPr sz="1400">
                  <a:solidFill>
                    <a:schemeClr val="tx2"/>
                  </a:solidFill>
                  <a:latin typeface="Times New Roman" pitchFamily="18" charset="0"/>
                </a:defRPr>
              </a:lvl6pPr>
              <a:lvl7pPr marL="2971800" indent="-228600" algn="ctr" eaLnBrk="0" fontAlgn="base" hangingPunct="0">
                <a:spcBef>
                  <a:spcPct val="0"/>
                </a:spcBef>
                <a:spcAft>
                  <a:spcPct val="0"/>
                </a:spcAft>
                <a:defRPr sz="1400">
                  <a:solidFill>
                    <a:schemeClr val="tx2"/>
                  </a:solidFill>
                  <a:latin typeface="Times New Roman" pitchFamily="18" charset="0"/>
                </a:defRPr>
              </a:lvl7pPr>
              <a:lvl8pPr marL="3429000" indent="-228600" algn="ctr" eaLnBrk="0" fontAlgn="base" hangingPunct="0">
                <a:spcBef>
                  <a:spcPct val="0"/>
                </a:spcBef>
                <a:spcAft>
                  <a:spcPct val="0"/>
                </a:spcAft>
                <a:defRPr sz="1400">
                  <a:solidFill>
                    <a:schemeClr val="tx2"/>
                  </a:solidFill>
                  <a:latin typeface="Times New Roman" pitchFamily="18" charset="0"/>
                </a:defRPr>
              </a:lvl8pPr>
              <a:lvl9pPr marL="3886200" indent="-228600" algn="ctr" eaLnBrk="0" fontAlgn="base" hangingPunct="0">
                <a:spcBef>
                  <a:spcPct val="0"/>
                </a:spcBef>
                <a:spcAft>
                  <a:spcPct val="0"/>
                </a:spcAft>
                <a:defRPr sz="1400">
                  <a:solidFill>
                    <a:schemeClr val="tx2"/>
                  </a:solidFill>
                  <a:latin typeface="Times New Roman" pitchFamily="18" charset="0"/>
                </a:defRPr>
              </a:lvl9pPr>
            </a:lstStyle>
            <a:p>
              <a:pPr eaLnBrk="1" hangingPunct="1">
                <a:spcBef>
                  <a:spcPct val="50000"/>
                </a:spcBef>
              </a:pPr>
              <a:r>
                <a:rPr lang="pl-PL" sz="1200">
                  <a:solidFill>
                    <a:schemeClr val="tx1"/>
                  </a:solidFill>
                </a:rPr>
                <a:t>Cash management</a:t>
              </a:r>
            </a:p>
          </p:txBody>
        </p:sp>
        <p:sp>
          <p:nvSpPr>
            <p:cNvPr id="10275" name="Text Box 54"/>
            <p:cNvSpPr txBox="1">
              <a:spLocks noChangeArrowheads="1"/>
            </p:cNvSpPr>
            <p:nvPr/>
          </p:nvSpPr>
          <p:spPr bwMode="auto">
            <a:xfrm>
              <a:off x="2736" y="3120"/>
              <a:ext cx="86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400">
                  <a:solidFill>
                    <a:schemeClr val="tx2"/>
                  </a:solidFill>
                  <a:latin typeface="Times New Roman" pitchFamily="18" charset="0"/>
                </a:defRPr>
              </a:lvl1pPr>
              <a:lvl2pPr marL="742950" indent="-285750" eaLnBrk="0" hangingPunct="0">
                <a:defRPr sz="1400">
                  <a:solidFill>
                    <a:schemeClr val="tx2"/>
                  </a:solidFill>
                  <a:latin typeface="Times New Roman" pitchFamily="18" charset="0"/>
                </a:defRPr>
              </a:lvl2pPr>
              <a:lvl3pPr marL="1143000" indent="-228600" eaLnBrk="0" hangingPunct="0">
                <a:defRPr sz="1400">
                  <a:solidFill>
                    <a:schemeClr val="tx2"/>
                  </a:solidFill>
                  <a:latin typeface="Times New Roman" pitchFamily="18" charset="0"/>
                </a:defRPr>
              </a:lvl3pPr>
              <a:lvl4pPr marL="1600200" indent="-228600" eaLnBrk="0" hangingPunct="0">
                <a:defRPr sz="1400">
                  <a:solidFill>
                    <a:schemeClr val="tx2"/>
                  </a:solidFill>
                  <a:latin typeface="Times New Roman" pitchFamily="18" charset="0"/>
                </a:defRPr>
              </a:lvl4pPr>
              <a:lvl5pPr marL="2057400" indent="-228600" eaLnBrk="0" hangingPunct="0">
                <a:defRPr sz="1400">
                  <a:solidFill>
                    <a:schemeClr val="tx2"/>
                  </a:solidFill>
                  <a:latin typeface="Times New Roman" pitchFamily="18" charset="0"/>
                </a:defRPr>
              </a:lvl5pPr>
              <a:lvl6pPr marL="2514600" indent="-228600" algn="ctr" eaLnBrk="0" fontAlgn="base" hangingPunct="0">
                <a:spcBef>
                  <a:spcPct val="0"/>
                </a:spcBef>
                <a:spcAft>
                  <a:spcPct val="0"/>
                </a:spcAft>
                <a:defRPr sz="1400">
                  <a:solidFill>
                    <a:schemeClr val="tx2"/>
                  </a:solidFill>
                  <a:latin typeface="Times New Roman" pitchFamily="18" charset="0"/>
                </a:defRPr>
              </a:lvl6pPr>
              <a:lvl7pPr marL="2971800" indent="-228600" algn="ctr" eaLnBrk="0" fontAlgn="base" hangingPunct="0">
                <a:spcBef>
                  <a:spcPct val="0"/>
                </a:spcBef>
                <a:spcAft>
                  <a:spcPct val="0"/>
                </a:spcAft>
                <a:defRPr sz="1400">
                  <a:solidFill>
                    <a:schemeClr val="tx2"/>
                  </a:solidFill>
                  <a:latin typeface="Times New Roman" pitchFamily="18" charset="0"/>
                </a:defRPr>
              </a:lvl7pPr>
              <a:lvl8pPr marL="3429000" indent="-228600" algn="ctr" eaLnBrk="0" fontAlgn="base" hangingPunct="0">
                <a:spcBef>
                  <a:spcPct val="0"/>
                </a:spcBef>
                <a:spcAft>
                  <a:spcPct val="0"/>
                </a:spcAft>
                <a:defRPr sz="1400">
                  <a:solidFill>
                    <a:schemeClr val="tx2"/>
                  </a:solidFill>
                  <a:latin typeface="Times New Roman" pitchFamily="18" charset="0"/>
                </a:defRPr>
              </a:lvl8pPr>
              <a:lvl9pPr marL="3886200" indent="-228600" algn="ctr" eaLnBrk="0" fontAlgn="base" hangingPunct="0">
                <a:spcBef>
                  <a:spcPct val="0"/>
                </a:spcBef>
                <a:spcAft>
                  <a:spcPct val="0"/>
                </a:spcAft>
                <a:defRPr sz="1400">
                  <a:solidFill>
                    <a:schemeClr val="tx2"/>
                  </a:solidFill>
                  <a:latin typeface="Times New Roman" pitchFamily="18" charset="0"/>
                </a:defRPr>
              </a:lvl9pPr>
            </a:lstStyle>
            <a:p>
              <a:pPr eaLnBrk="1" hangingPunct="1">
                <a:spcBef>
                  <a:spcPct val="50000"/>
                </a:spcBef>
              </a:pPr>
              <a:r>
                <a:rPr lang="pl-PL" sz="1200">
                  <a:solidFill>
                    <a:schemeClr val="tx1"/>
                  </a:solidFill>
                </a:rPr>
                <a:t>Securities trading</a:t>
              </a:r>
            </a:p>
          </p:txBody>
        </p:sp>
      </p:grpSp>
      <p:grpSp>
        <p:nvGrpSpPr>
          <p:cNvPr id="10259" name="Group 58"/>
          <p:cNvGrpSpPr>
            <a:grpSpLocks/>
          </p:cNvGrpSpPr>
          <p:nvPr/>
        </p:nvGrpSpPr>
        <p:grpSpPr bwMode="auto">
          <a:xfrm>
            <a:off x="1905000" y="5410200"/>
            <a:ext cx="6400800" cy="517525"/>
            <a:chOff x="1488" y="2688"/>
            <a:chExt cx="3216" cy="326"/>
          </a:xfrm>
        </p:grpSpPr>
        <p:sp>
          <p:nvSpPr>
            <p:cNvPr id="10264" name="Text Box 59"/>
            <p:cNvSpPr txBox="1">
              <a:spLocks noChangeArrowheads="1"/>
            </p:cNvSpPr>
            <p:nvPr/>
          </p:nvSpPr>
          <p:spPr bwMode="auto">
            <a:xfrm>
              <a:off x="1488" y="2688"/>
              <a:ext cx="624"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400">
                  <a:solidFill>
                    <a:schemeClr val="tx2"/>
                  </a:solidFill>
                  <a:latin typeface="Times New Roman" pitchFamily="18" charset="0"/>
                </a:defRPr>
              </a:lvl1pPr>
              <a:lvl2pPr marL="742950" indent="-285750" eaLnBrk="0" hangingPunct="0">
                <a:defRPr sz="1400">
                  <a:solidFill>
                    <a:schemeClr val="tx2"/>
                  </a:solidFill>
                  <a:latin typeface="Times New Roman" pitchFamily="18" charset="0"/>
                </a:defRPr>
              </a:lvl2pPr>
              <a:lvl3pPr marL="1143000" indent="-228600" eaLnBrk="0" hangingPunct="0">
                <a:defRPr sz="1400">
                  <a:solidFill>
                    <a:schemeClr val="tx2"/>
                  </a:solidFill>
                  <a:latin typeface="Times New Roman" pitchFamily="18" charset="0"/>
                </a:defRPr>
              </a:lvl3pPr>
              <a:lvl4pPr marL="1600200" indent="-228600" eaLnBrk="0" hangingPunct="0">
                <a:defRPr sz="1400">
                  <a:solidFill>
                    <a:schemeClr val="tx2"/>
                  </a:solidFill>
                  <a:latin typeface="Times New Roman" pitchFamily="18" charset="0"/>
                </a:defRPr>
              </a:lvl4pPr>
              <a:lvl5pPr marL="2057400" indent="-228600" eaLnBrk="0" hangingPunct="0">
                <a:defRPr sz="1400">
                  <a:solidFill>
                    <a:schemeClr val="tx2"/>
                  </a:solidFill>
                  <a:latin typeface="Times New Roman" pitchFamily="18" charset="0"/>
                </a:defRPr>
              </a:lvl5pPr>
              <a:lvl6pPr marL="2514600" indent="-228600" algn="ctr" eaLnBrk="0" fontAlgn="base" hangingPunct="0">
                <a:spcBef>
                  <a:spcPct val="0"/>
                </a:spcBef>
                <a:spcAft>
                  <a:spcPct val="0"/>
                </a:spcAft>
                <a:defRPr sz="1400">
                  <a:solidFill>
                    <a:schemeClr val="tx2"/>
                  </a:solidFill>
                  <a:latin typeface="Times New Roman" pitchFamily="18" charset="0"/>
                </a:defRPr>
              </a:lvl6pPr>
              <a:lvl7pPr marL="2971800" indent="-228600" algn="ctr" eaLnBrk="0" fontAlgn="base" hangingPunct="0">
                <a:spcBef>
                  <a:spcPct val="0"/>
                </a:spcBef>
                <a:spcAft>
                  <a:spcPct val="0"/>
                </a:spcAft>
                <a:defRPr sz="1400">
                  <a:solidFill>
                    <a:schemeClr val="tx2"/>
                  </a:solidFill>
                  <a:latin typeface="Times New Roman" pitchFamily="18" charset="0"/>
                </a:defRPr>
              </a:lvl7pPr>
              <a:lvl8pPr marL="3429000" indent="-228600" algn="ctr" eaLnBrk="0" fontAlgn="base" hangingPunct="0">
                <a:spcBef>
                  <a:spcPct val="0"/>
                </a:spcBef>
                <a:spcAft>
                  <a:spcPct val="0"/>
                </a:spcAft>
                <a:defRPr sz="1400">
                  <a:solidFill>
                    <a:schemeClr val="tx2"/>
                  </a:solidFill>
                  <a:latin typeface="Times New Roman" pitchFamily="18" charset="0"/>
                </a:defRPr>
              </a:lvl8pPr>
              <a:lvl9pPr marL="3886200" indent="-228600" algn="ctr" eaLnBrk="0" fontAlgn="base" hangingPunct="0">
                <a:spcBef>
                  <a:spcPct val="0"/>
                </a:spcBef>
                <a:spcAft>
                  <a:spcPct val="0"/>
                </a:spcAft>
                <a:defRPr sz="1400">
                  <a:solidFill>
                    <a:schemeClr val="tx2"/>
                  </a:solidFill>
                  <a:latin typeface="Times New Roman" pitchFamily="18" charset="0"/>
                </a:defRPr>
              </a:lvl9pPr>
            </a:lstStyle>
            <a:p>
              <a:pPr eaLnBrk="1" hangingPunct="1">
                <a:spcBef>
                  <a:spcPct val="50000"/>
                </a:spcBef>
              </a:pPr>
              <a:r>
                <a:rPr lang="en-US" noProof="1">
                  <a:solidFill>
                    <a:schemeClr val="tx1"/>
                  </a:solidFill>
                </a:rPr>
                <a:t>Sales and Marketing</a:t>
              </a:r>
            </a:p>
          </p:txBody>
        </p:sp>
        <p:sp>
          <p:nvSpPr>
            <p:cNvPr id="10265" name="Text Box 60"/>
            <p:cNvSpPr txBox="1">
              <a:spLocks noChangeArrowheads="1"/>
            </p:cNvSpPr>
            <p:nvPr/>
          </p:nvSpPr>
          <p:spPr bwMode="auto">
            <a:xfrm>
              <a:off x="2064" y="2688"/>
              <a:ext cx="91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400">
                  <a:solidFill>
                    <a:schemeClr val="tx2"/>
                  </a:solidFill>
                  <a:latin typeface="Times New Roman" pitchFamily="18" charset="0"/>
                </a:defRPr>
              </a:lvl1pPr>
              <a:lvl2pPr marL="742950" indent="-285750" eaLnBrk="0" hangingPunct="0">
                <a:defRPr sz="1400">
                  <a:solidFill>
                    <a:schemeClr val="tx2"/>
                  </a:solidFill>
                  <a:latin typeface="Times New Roman" pitchFamily="18" charset="0"/>
                </a:defRPr>
              </a:lvl2pPr>
              <a:lvl3pPr marL="1143000" indent="-228600" eaLnBrk="0" hangingPunct="0">
                <a:defRPr sz="1400">
                  <a:solidFill>
                    <a:schemeClr val="tx2"/>
                  </a:solidFill>
                  <a:latin typeface="Times New Roman" pitchFamily="18" charset="0"/>
                </a:defRPr>
              </a:lvl3pPr>
              <a:lvl4pPr marL="1600200" indent="-228600" eaLnBrk="0" hangingPunct="0">
                <a:defRPr sz="1400">
                  <a:solidFill>
                    <a:schemeClr val="tx2"/>
                  </a:solidFill>
                  <a:latin typeface="Times New Roman" pitchFamily="18" charset="0"/>
                </a:defRPr>
              </a:lvl4pPr>
              <a:lvl5pPr marL="2057400" indent="-228600" eaLnBrk="0" hangingPunct="0">
                <a:defRPr sz="1400">
                  <a:solidFill>
                    <a:schemeClr val="tx2"/>
                  </a:solidFill>
                  <a:latin typeface="Times New Roman" pitchFamily="18" charset="0"/>
                </a:defRPr>
              </a:lvl5pPr>
              <a:lvl6pPr marL="2514600" indent="-228600" algn="ctr" eaLnBrk="0" fontAlgn="base" hangingPunct="0">
                <a:spcBef>
                  <a:spcPct val="0"/>
                </a:spcBef>
                <a:spcAft>
                  <a:spcPct val="0"/>
                </a:spcAft>
                <a:defRPr sz="1400">
                  <a:solidFill>
                    <a:schemeClr val="tx2"/>
                  </a:solidFill>
                  <a:latin typeface="Times New Roman" pitchFamily="18" charset="0"/>
                </a:defRPr>
              </a:lvl6pPr>
              <a:lvl7pPr marL="2971800" indent="-228600" algn="ctr" eaLnBrk="0" fontAlgn="base" hangingPunct="0">
                <a:spcBef>
                  <a:spcPct val="0"/>
                </a:spcBef>
                <a:spcAft>
                  <a:spcPct val="0"/>
                </a:spcAft>
                <a:defRPr sz="1400">
                  <a:solidFill>
                    <a:schemeClr val="tx2"/>
                  </a:solidFill>
                  <a:latin typeface="Times New Roman" pitchFamily="18" charset="0"/>
                </a:defRPr>
              </a:lvl7pPr>
              <a:lvl8pPr marL="3429000" indent="-228600" algn="ctr" eaLnBrk="0" fontAlgn="base" hangingPunct="0">
                <a:spcBef>
                  <a:spcPct val="0"/>
                </a:spcBef>
                <a:spcAft>
                  <a:spcPct val="0"/>
                </a:spcAft>
                <a:defRPr sz="1400">
                  <a:solidFill>
                    <a:schemeClr val="tx2"/>
                  </a:solidFill>
                  <a:latin typeface="Times New Roman" pitchFamily="18" charset="0"/>
                </a:defRPr>
              </a:lvl8pPr>
              <a:lvl9pPr marL="3886200" indent="-228600" algn="ctr" eaLnBrk="0" fontAlgn="base" hangingPunct="0">
                <a:spcBef>
                  <a:spcPct val="0"/>
                </a:spcBef>
                <a:spcAft>
                  <a:spcPct val="0"/>
                </a:spcAft>
                <a:defRPr sz="1400">
                  <a:solidFill>
                    <a:schemeClr val="tx2"/>
                  </a:solidFill>
                  <a:latin typeface="Times New Roman" pitchFamily="18" charset="0"/>
                </a:defRPr>
              </a:lvl9pPr>
            </a:lstStyle>
            <a:p>
              <a:pPr eaLnBrk="1" hangingPunct="1">
                <a:spcBef>
                  <a:spcPct val="50000"/>
                </a:spcBef>
              </a:pPr>
              <a:r>
                <a:rPr lang="en-US" noProof="1">
                  <a:solidFill>
                    <a:schemeClr val="tx1"/>
                  </a:solidFill>
                </a:rPr>
                <a:t>Manufacturing</a:t>
              </a:r>
            </a:p>
          </p:txBody>
        </p:sp>
        <p:sp>
          <p:nvSpPr>
            <p:cNvPr id="10266" name="Text Box 61"/>
            <p:cNvSpPr txBox="1">
              <a:spLocks noChangeArrowheads="1"/>
            </p:cNvSpPr>
            <p:nvPr/>
          </p:nvSpPr>
          <p:spPr bwMode="auto">
            <a:xfrm>
              <a:off x="2928" y="2688"/>
              <a:ext cx="48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400">
                  <a:solidFill>
                    <a:schemeClr val="tx2"/>
                  </a:solidFill>
                  <a:latin typeface="Times New Roman" pitchFamily="18" charset="0"/>
                </a:defRPr>
              </a:lvl1pPr>
              <a:lvl2pPr marL="742950" indent="-285750" eaLnBrk="0" hangingPunct="0">
                <a:defRPr sz="1400">
                  <a:solidFill>
                    <a:schemeClr val="tx2"/>
                  </a:solidFill>
                  <a:latin typeface="Times New Roman" pitchFamily="18" charset="0"/>
                </a:defRPr>
              </a:lvl2pPr>
              <a:lvl3pPr marL="1143000" indent="-228600" eaLnBrk="0" hangingPunct="0">
                <a:defRPr sz="1400">
                  <a:solidFill>
                    <a:schemeClr val="tx2"/>
                  </a:solidFill>
                  <a:latin typeface="Times New Roman" pitchFamily="18" charset="0"/>
                </a:defRPr>
              </a:lvl3pPr>
              <a:lvl4pPr marL="1600200" indent="-228600" eaLnBrk="0" hangingPunct="0">
                <a:defRPr sz="1400">
                  <a:solidFill>
                    <a:schemeClr val="tx2"/>
                  </a:solidFill>
                  <a:latin typeface="Times New Roman" pitchFamily="18" charset="0"/>
                </a:defRPr>
              </a:lvl4pPr>
              <a:lvl5pPr marL="2057400" indent="-228600" eaLnBrk="0" hangingPunct="0">
                <a:defRPr sz="1400">
                  <a:solidFill>
                    <a:schemeClr val="tx2"/>
                  </a:solidFill>
                  <a:latin typeface="Times New Roman" pitchFamily="18" charset="0"/>
                </a:defRPr>
              </a:lvl5pPr>
              <a:lvl6pPr marL="2514600" indent="-228600" algn="ctr" eaLnBrk="0" fontAlgn="base" hangingPunct="0">
                <a:spcBef>
                  <a:spcPct val="0"/>
                </a:spcBef>
                <a:spcAft>
                  <a:spcPct val="0"/>
                </a:spcAft>
                <a:defRPr sz="1400">
                  <a:solidFill>
                    <a:schemeClr val="tx2"/>
                  </a:solidFill>
                  <a:latin typeface="Times New Roman" pitchFamily="18" charset="0"/>
                </a:defRPr>
              </a:lvl6pPr>
              <a:lvl7pPr marL="2971800" indent="-228600" algn="ctr" eaLnBrk="0" fontAlgn="base" hangingPunct="0">
                <a:spcBef>
                  <a:spcPct val="0"/>
                </a:spcBef>
                <a:spcAft>
                  <a:spcPct val="0"/>
                </a:spcAft>
                <a:defRPr sz="1400">
                  <a:solidFill>
                    <a:schemeClr val="tx2"/>
                  </a:solidFill>
                  <a:latin typeface="Times New Roman" pitchFamily="18" charset="0"/>
                </a:defRPr>
              </a:lvl7pPr>
              <a:lvl8pPr marL="3429000" indent="-228600" algn="ctr" eaLnBrk="0" fontAlgn="base" hangingPunct="0">
                <a:spcBef>
                  <a:spcPct val="0"/>
                </a:spcBef>
                <a:spcAft>
                  <a:spcPct val="0"/>
                </a:spcAft>
                <a:defRPr sz="1400">
                  <a:solidFill>
                    <a:schemeClr val="tx2"/>
                  </a:solidFill>
                  <a:latin typeface="Times New Roman" pitchFamily="18" charset="0"/>
                </a:defRPr>
              </a:lvl8pPr>
              <a:lvl9pPr marL="3886200" indent="-228600" algn="ctr" eaLnBrk="0" fontAlgn="base" hangingPunct="0">
                <a:spcBef>
                  <a:spcPct val="0"/>
                </a:spcBef>
                <a:spcAft>
                  <a:spcPct val="0"/>
                </a:spcAft>
                <a:defRPr sz="1400">
                  <a:solidFill>
                    <a:schemeClr val="tx2"/>
                  </a:solidFill>
                  <a:latin typeface="Times New Roman" pitchFamily="18" charset="0"/>
                </a:defRPr>
              </a:lvl9pPr>
            </a:lstStyle>
            <a:p>
              <a:pPr eaLnBrk="1" hangingPunct="1">
                <a:spcBef>
                  <a:spcPct val="50000"/>
                </a:spcBef>
              </a:pPr>
              <a:r>
                <a:rPr lang="en-US" noProof="1">
                  <a:solidFill>
                    <a:schemeClr val="tx1"/>
                  </a:solidFill>
                </a:rPr>
                <a:t>Finance</a:t>
              </a:r>
            </a:p>
          </p:txBody>
        </p:sp>
        <p:sp>
          <p:nvSpPr>
            <p:cNvPr id="10267" name="Text Box 62"/>
            <p:cNvSpPr txBox="1">
              <a:spLocks noChangeArrowheads="1"/>
            </p:cNvSpPr>
            <p:nvPr/>
          </p:nvSpPr>
          <p:spPr bwMode="auto">
            <a:xfrm>
              <a:off x="3408" y="2688"/>
              <a:ext cx="72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400">
                  <a:solidFill>
                    <a:schemeClr val="tx2"/>
                  </a:solidFill>
                  <a:latin typeface="Times New Roman" pitchFamily="18" charset="0"/>
                </a:defRPr>
              </a:lvl1pPr>
              <a:lvl2pPr marL="742950" indent="-285750" eaLnBrk="0" hangingPunct="0">
                <a:defRPr sz="1400">
                  <a:solidFill>
                    <a:schemeClr val="tx2"/>
                  </a:solidFill>
                  <a:latin typeface="Times New Roman" pitchFamily="18" charset="0"/>
                </a:defRPr>
              </a:lvl2pPr>
              <a:lvl3pPr marL="1143000" indent="-228600" eaLnBrk="0" hangingPunct="0">
                <a:defRPr sz="1400">
                  <a:solidFill>
                    <a:schemeClr val="tx2"/>
                  </a:solidFill>
                  <a:latin typeface="Times New Roman" pitchFamily="18" charset="0"/>
                </a:defRPr>
              </a:lvl3pPr>
              <a:lvl4pPr marL="1600200" indent="-228600" eaLnBrk="0" hangingPunct="0">
                <a:defRPr sz="1400">
                  <a:solidFill>
                    <a:schemeClr val="tx2"/>
                  </a:solidFill>
                  <a:latin typeface="Times New Roman" pitchFamily="18" charset="0"/>
                </a:defRPr>
              </a:lvl4pPr>
              <a:lvl5pPr marL="2057400" indent="-228600" eaLnBrk="0" hangingPunct="0">
                <a:defRPr sz="1400">
                  <a:solidFill>
                    <a:schemeClr val="tx2"/>
                  </a:solidFill>
                  <a:latin typeface="Times New Roman" pitchFamily="18" charset="0"/>
                </a:defRPr>
              </a:lvl5pPr>
              <a:lvl6pPr marL="2514600" indent="-228600" algn="ctr" eaLnBrk="0" fontAlgn="base" hangingPunct="0">
                <a:spcBef>
                  <a:spcPct val="0"/>
                </a:spcBef>
                <a:spcAft>
                  <a:spcPct val="0"/>
                </a:spcAft>
                <a:defRPr sz="1400">
                  <a:solidFill>
                    <a:schemeClr val="tx2"/>
                  </a:solidFill>
                  <a:latin typeface="Times New Roman" pitchFamily="18" charset="0"/>
                </a:defRPr>
              </a:lvl6pPr>
              <a:lvl7pPr marL="2971800" indent="-228600" algn="ctr" eaLnBrk="0" fontAlgn="base" hangingPunct="0">
                <a:spcBef>
                  <a:spcPct val="0"/>
                </a:spcBef>
                <a:spcAft>
                  <a:spcPct val="0"/>
                </a:spcAft>
                <a:defRPr sz="1400">
                  <a:solidFill>
                    <a:schemeClr val="tx2"/>
                  </a:solidFill>
                  <a:latin typeface="Times New Roman" pitchFamily="18" charset="0"/>
                </a:defRPr>
              </a:lvl7pPr>
              <a:lvl8pPr marL="3429000" indent="-228600" algn="ctr" eaLnBrk="0" fontAlgn="base" hangingPunct="0">
                <a:spcBef>
                  <a:spcPct val="0"/>
                </a:spcBef>
                <a:spcAft>
                  <a:spcPct val="0"/>
                </a:spcAft>
                <a:defRPr sz="1400">
                  <a:solidFill>
                    <a:schemeClr val="tx2"/>
                  </a:solidFill>
                  <a:latin typeface="Times New Roman" pitchFamily="18" charset="0"/>
                </a:defRPr>
              </a:lvl8pPr>
              <a:lvl9pPr marL="3886200" indent="-228600" algn="ctr" eaLnBrk="0" fontAlgn="base" hangingPunct="0">
                <a:spcBef>
                  <a:spcPct val="0"/>
                </a:spcBef>
                <a:spcAft>
                  <a:spcPct val="0"/>
                </a:spcAft>
                <a:defRPr sz="1400">
                  <a:solidFill>
                    <a:schemeClr val="tx2"/>
                  </a:solidFill>
                  <a:latin typeface="Times New Roman" pitchFamily="18" charset="0"/>
                </a:defRPr>
              </a:lvl9pPr>
            </a:lstStyle>
            <a:p>
              <a:pPr eaLnBrk="1" hangingPunct="1">
                <a:spcBef>
                  <a:spcPct val="50000"/>
                </a:spcBef>
              </a:pPr>
              <a:r>
                <a:rPr lang="en-US" noProof="1">
                  <a:solidFill>
                    <a:schemeClr val="tx1"/>
                  </a:solidFill>
                </a:rPr>
                <a:t>Accounting</a:t>
              </a:r>
            </a:p>
          </p:txBody>
        </p:sp>
        <p:sp>
          <p:nvSpPr>
            <p:cNvPr id="10268" name="Text Box 63"/>
            <p:cNvSpPr txBox="1">
              <a:spLocks noChangeArrowheads="1"/>
            </p:cNvSpPr>
            <p:nvPr/>
          </p:nvSpPr>
          <p:spPr bwMode="auto">
            <a:xfrm>
              <a:off x="4032" y="2688"/>
              <a:ext cx="67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400">
                  <a:solidFill>
                    <a:schemeClr val="tx2"/>
                  </a:solidFill>
                  <a:latin typeface="Times New Roman" pitchFamily="18" charset="0"/>
                </a:defRPr>
              </a:lvl1pPr>
              <a:lvl2pPr marL="742950" indent="-285750" eaLnBrk="0" hangingPunct="0">
                <a:defRPr sz="1400">
                  <a:solidFill>
                    <a:schemeClr val="tx2"/>
                  </a:solidFill>
                  <a:latin typeface="Times New Roman" pitchFamily="18" charset="0"/>
                </a:defRPr>
              </a:lvl2pPr>
              <a:lvl3pPr marL="1143000" indent="-228600" eaLnBrk="0" hangingPunct="0">
                <a:defRPr sz="1400">
                  <a:solidFill>
                    <a:schemeClr val="tx2"/>
                  </a:solidFill>
                  <a:latin typeface="Times New Roman" pitchFamily="18" charset="0"/>
                </a:defRPr>
              </a:lvl3pPr>
              <a:lvl4pPr marL="1600200" indent="-228600" eaLnBrk="0" hangingPunct="0">
                <a:defRPr sz="1400">
                  <a:solidFill>
                    <a:schemeClr val="tx2"/>
                  </a:solidFill>
                  <a:latin typeface="Times New Roman" pitchFamily="18" charset="0"/>
                </a:defRPr>
              </a:lvl4pPr>
              <a:lvl5pPr marL="2057400" indent="-228600" eaLnBrk="0" hangingPunct="0">
                <a:defRPr sz="1400">
                  <a:solidFill>
                    <a:schemeClr val="tx2"/>
                  </a:solidFill>
                  <a:latin typeface="Times New Roman" pitchFamily="18" charset="0"/>
                </a:defRPr>
              </a:lvl5pPr>
              <a:lvl6pPr marL="2514600" indent="-228600" algn="ctr" eaLnBrk="0" fontAlgn="base" hangingPunct="0">
                <a:spcBef>
                  <a:spcPct val="0"/>
                </a:spcBef>
                <a:spcAft>
                  <a:spcPct val="0"/>
                </a:spcAft>
                <a:defRPr sz="1400">
                  <a:solidFill>
                    <a:schemeClr val="tx2"/>
                  </a:solidFill>
                  <a:latin typeface="Times New Roman" pitchFamily="18" charset="0"/>
                </a:defRPr>
              </a:lvl6pPr>
              <a:lvl7pPr marL="2971800" indent="-228600" algn="ctr" eaLnBrk="0" fontAlgn="base" hangingPunct="0">
                <a:spcBef>
                  <a:spcPct val="0"/>
                </a:spcBef>
                <a:spcAft>
                  <a:spcPct val="0"/>
                </a:spcAft>
                <a:defRPr sz="1400">
                  <a:solidFill>
                    <a:schemeClr val="tx2"/>
                  </a:solidFill>
                  <a:latin typeface="Times New Roman" pitchFamily="18" charset="0"/>
                </a:defRPr>
              </a:lvl7pPr>
              <a:lvl8pPr marL="3429000" indent="-228600" algn="ctr" eaLnBrk="0" fontAlgn="base" hangingPunct="0">
                <a:spcBef>
                  <a:spcPct val="0"/>
                </a:spcBef>
                <a:spcAft>
                  <a:spcPct val="0"/>
                </a:spcAft>
                <a:defRPr sz="1400">
                  <a:solidFill>
                    <a:schemeClr val="tx2"/>
                  </a:solidFill>
                  <a:latin typeface="Times New Roman" pitchFamily="18" charset="0"/>
                </a:defRPr>
              </a:lvl8pPr>
              <a:lvl9pPr marL="3886200" indent="-228600" algn="ctr" eaLnBrk="0" fontAlgn="base" hangingPunct="0">
                <a:spcBef>
                  <a:spcPct val="0"/>
                </a:spcBef>
                <a:spcAft>
                  <a:spcPct val="0"/>
                </a:spcAft>
                <a:defRPr sz="1400">
                  <a:solidFill>
                    <a:schemeClr val="tx2"/>
                  </a:solidFill>
                  <a:latin typeface="Times New Roman" pitchFamily="18" charset="0"/>
                </a:defRPr>
              </a:lvl9pPr>
            </a:lstStyle>
            <a:p>
              <a:pPr eaLnBrk="1" hangingPunct="1">
                <a:spcBef>
                  <a:spcPct val="50000"/>
                </a:spcBef>
              </a:pPr>
              <a:r>
                <a:rPr lang="en-US" noProof="1">
                  <a:solidFill>
                    <a:schemeClr val="tx1"/>
                  </a:solidFill>
                </a:rPr>
                <a:t>Human Resources</a:t>
              </a:r>
            </a:p>
          </p:txBody>
        </p:sp>
      </p:grpSp>
      <p:sp>
        <p:nvSpPr>
          <p:cNvPr id="10260" name="Line 69"/>
          <p:cNvSpPr>
            <a:spLocks noChangeShapeType="1"/>
          </p:cNvSpPr>
          <p:nvPr/>
        </p:nvSpPr>
        <p:spPr bwMode="auto">
          <a:xfrm>
            <a:off x="2133600" y="4419600"/>
            <a:ext cx="6248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61" name="Line 70"/>
          <p:cNvSpPr>
            <a:spLocks noChangeShapeType="1"/>
          </p:cNvSpPr>
          <p:nvPr/>
        </p:nvSpPr>
        <p:spPr bwMode="auto">
          <a:xfrm>
            <a:off x="3124200" y="3200400"/>
            <a:ext cx="464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62" name="Line 71"/>
          <p:cNvSpPr>
            <a:spLocks noChangeShapeType="1"/>
          </p:cNvSpPr>
          <p:nvPr/>
        </p:nvSpPr>
        <p:spPr bwMode="auto">
          <a:xfrm>
            <a:off x="3581400" y="1066800"/>
            <a:ext cx="3733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63" name="Line 72"/>
          <p:cNvSpPr>
            <a:spLocks noChangeShapeType="1"/>
          </p:cNvSpPr>
          <p:nvPr/>
        </p:nvSpPr>
        <p:spPr bwMode="auto">
          <a:xfrm>
            <a:off x="3124200" y="1981200"/>
            <a:ext cx="464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4544905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85800" y="609600"/>
            <a:ext cx="7772400" cy="457200"/>
          </a:xfrm>
        </p:spPr>
        <p:txBody>
          <a:bodyPr>
            <a:noAutofit/>
          </a:bodyPr>
          <a:lstStyle/>
          <a:p>
            <a:pPr eaLnBrk="1" hangingPunct="1"/>
            <a:r>
              <a:rPr lang="en-GB" sz="2800" dirty="0"/>
              <a:t> Interrelationships among systems</a:t>
            </a:r>
            <a:endParaRPr lang="en-GB" sz="2800" b="1" dirty="0"/>
          </a:p>
        </p:txBody>
      </p:sp>
      <p:sp>
        <p:nvSpPr>
          <p:cNvPr id="13315" name="Oval 5"/>
          <p:cNvSpPr>
            <a:spLocks noChangeArrowheads="1"/>
          </p:cNvSpPr>
          <p:nvPr/>
        </p:nvSpPr>
        <p:spPr bwMode="auto">
          <a:xfrm>
            <a:off x="3962400" y="1143000"/>
            <a:ext cx="1524000" cy="1447800"/>
          </a:xfrm>
          <a:prstGeom prst="ellipse">
            <a:avLst/>
          </a:prstGeom>
          <a:gradFill rotWithShape="0">
            <a:gsLst>
              <a:gs pos="0">
                <a:schemeClr val="hlink"/>
              </a:gs>
              <a:gs pos="100000">
                <a:schemeClr val="bg1"/>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6" name="Oval 6"/>
          <p:cNvSpPr>
            <a:spLocks noChangeArrowheads="1"/>
          </p:cNvSpPr>
          <p:nvPr/>
        </p:nvSpPr>
        <p:spPr bwMode="auto">
          <a:xfrm>
            <a:off x="1752600" y="2590800"/>
            <a:ext cx="1524000" cy="1447800"/>
          </a:xfrm>
          <a:prstGeom prst="ellipse">
            <a:avLst/>
          </a:prstGeom>
          <a:gradFill rotWithShape="0">
            <a:gsLst>
              <a:gs pos="0">
                <a:schemeClr val="accent1"/>
              </a:gs>
              <a:gs pos="100000">
                <a:schemeClr val="bg1"/>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7" name="Oval 7"/>
          <p:cNvSpPr>
            <a:spLocks noChangeArrowheads="1"/>
          </p:cNvSpPr>
          <p:nvPr/>
        </p:nvSpPr>
        <p:spPr bwMode="auto">
          <a:xfrm>
            <a:off x="6172200" y="2590800"/>
            <a:ext cx="1524000" cy="1447800"/>
          </a:xfrm>
          <a:prstGeom prst="ellipse">
            <a:avLst/>
          </a:prstGeom>
          <a:gradFill rotWithShape="0">
            <a:gsLst>
              <a:gs pos="0">
                <a:srgbClr val="FFCC99"/>
              </a:gs>
              <a:gs pos="100000">
                <a:schemeClr val="bg1"/>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8" name="Oval 8"/>
          <p:cNvSpPr>
            <a:spLocks noChangeArrowheads="1"/>
          </p:cNvSpPr>
          <p:nvPr/>
        </p:nvSpPr>
        <p:spPr bwMode="auto">
          <a:xfrm>
            <a:off x="1752600" y="4419600"/>
            <a:ext cx="1524000" cy="1447800"/>
          </a:xfrm>
          <a:prstGeom prst="ellipse">
            <a:avLst/>
          </a:prstGeom>
          <a:gradFill rotWithShape="0">
            <a:gsLst>
              <a:gs pos="0">
                <a:srgbClr val="33CCFF"/>
              </a:gs>
              <a:gs pos="100000">
                <a:schemeClr val="bg1"/>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9" name="Oval 9"/>
          <p:cNvSpPr>
            <a:spLocks noChangeArrowheads="1"/>
          </p:cNvSpPr>
          <p:nvPr/>
        </p:nvSpPr>
        <p:spPr bwMode="auto">
          <a:xfrm>
            <a:off x="6172200" y="4419600"/>
            <a:ext cx="1524000" cy="1447800"/>
          </a:xfrm>
          <a:prstGeom prst="ellipse">
            <a:avLst/>
          </a:prstGeom>
          <a:gradFill rotWithShape="0">
            <a:gsLst>
              <a:gs pos="0">
                <a:srgbClr val="D60093"/>
              </a:gs>
              <a:gs pos="100000">
                <a:schemeClr val="bg1"/>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20" name="Text Box 10"/>
          <p:cNvSpPr txBox="1">
            <a:spLocks noChangeArrowheads="1"/>
          </p:cNvSpPr>
          <p:nvPr/>
        </p:nvSpPr>
        <p:spPr bwMode="auto">
          <a:xfrm>
            <a:off x="4191000" y="1371600"/>
            <a:ext cx="1066800"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400">
                <a:solidFill>
                  <a:schemeClr val="tx2"/>
                </a:solidFill>
                <a:latin typeface="Times New Roman" pitchFamily="18" charset="0"/>
              </a:defRPr>
            </a:lvl1pPr>
            <a:lvl2pPr marL="742950" indent="-285750" eaLnBrk="0" hangingPunct="0">
              <a:defRPr sz="1400">
                <a:solidFill>
                  <a:schemeClr val="tx2"/>
                </a:solidFill>
                <a:latin typeface="Times New Roman" pitchFamily="18" charset="0"/>
              </a:defRPr>
            </a:lvl2pPr>
            <a:lvl3pPr marL="1143000" indent="-228600" eaLnBrk="0" hangingPunct="0">
              <a:defRPr sz="1400">
                <a:solidFill>
                  <a:schemeClr val="tx2"/>
                </a:solidFill>
                <a:latin typeface="Times New Roman" pitchFamily="18" charset="0"/>
              </a:defRPr>
            </a:lvl3pPr>
            <a:lvl4pPr marL="1600200" indent="-228600" eaLnBrk="0" hangingPunct="0">
              <a:defRPr sz="1400">
                <a:solidFill>
                  <a:schemeClr val="tx2"/>
                </a:solidFill>
                <a:latin typeface="Times New Roman" pitchFamily="18" charset="0"/>
              </a:defRPr>
            </a:lvl4pPr>
            <a:lvl5pPr marL="2057400" indent="-228600" eaLnBrk="0" hangingPunct="0">
              <a:defRPr sz="1400">
                <a:solidFill>
                  <a:schemeClr val="tx2"/>
                </a:solidFill>
                <a:latin typeface="Times New Roman" pitchFamily="18" charset="0"/>
              </a:defRPr>
            </a:lvl5pPr>
            <a:lvl6pPr marL="2514600" indent="-228600" algn="ctr" eaLnBrk="0" fontAlgn="base" hangingPunct="0">
              <a:spcBef>
                <a:spcPct val="0"/>
              </a:spcBef>
              <a:spcAft>
                <a:spcPct val="0"/>
              </a:spcAft>
              <a:defRPr sz="1400">
                <a:solidFill>
                  <a:schemeClr val="tx2"/>
                </a:solidFill>
                <a:latin typeface="Times New Roman" pitchFamily="18" charset="0"/>
              </a:defRPr>
            </a:lvl6pPr>
            <a:lvl7pPr marL="2971800" indent="-228600" algn="ctr" eaLnBrk="0" fontAlgn="base" hangingPunct="0">
              <a:spcBef>
                <a:spcPct val="0"/>
              </a:spcBef>
              <a:spcAft>
                <a:spcPct val="0"/>
              </a:spcAft>
              <a:defRPr sz="1400">
                <a:solidFill>
                  <a:schemeClr val="tx2"/>
                </a:solidFill>
                <a:latin typeface="Times New Roman" pitchFamily="18" charset="0"/>
              </a:defRPr>
            </a:lvl7pPr>
            <a:lvl8pPr marL="3429000" indent="-228600" algn="ctr" eaLnBrk="0" fontAlgn="base" hangingPunct="0">
              <a:spcBef>
                <a:spcPct val="0"/>
              </a:spcBef>
              <a:spcAft>
                <a:spcPct val="0"/>
              </a:spcAft>
              <a:defRPr sz="1400">
                <a:solidFill>
                  <a:schemeClr val="tx2"/>
                </a:solidFill>
                <a:latin typeface="Times New Roman" pitchFamily="18" charset="0"/>
              </a:defRPr>
            </a:lvl8pPr>
            <a:lvl9pPr marL="3886200" indent="-228600" algn="ctr" eaLnBrk="0" fontAlgn="base" hangingPunct="0">
              <a:spcBef>
                <a:spcPct val="0"/>
              </a:spcBef>
              <a:spcAft>
                <a:spcPct val="0"/>
              </a:spcAft>
              <a:defRPr sz="1400">
                <a:solidFill>
                  <a:schemeClr val="tx2"/>
                </a:solidFill>
                <a:latin typeface="Times New Roman" pitchFamily="18" charset="0"/>
              </a:defRPr>
            </a:lvl9pPr>
          </a:lstStyle>
          <a:p>
            <a:pPr eaLnBrk="1" hangingPunct="1">
              <a:spcBef>
                <a:spcPct val="50000"/>
              </a:spcBef>
            </a:pPr>
            <a:r>
              <a:rPr lang="pl-PL" sz="1600">
                <a:solidFill>
                  <a:schemeClr val="tx1"/>
                </a:solidFill>
              </a:rPr>
              <a:t>Executive support systems (ESS)</a:t>
            </a:r>
          </a:p>
        </p:txBody>
      </p:sp>
      <p:sp>
        <p:nvSpPr>
          <p:cNvPr id="13321" name="Text Box 11"/>
          <p:cNvSpPr txBox="1">
            <a:spLocks noChangeArrowheads="1"/>
          </p:cNvSpPr>
          <p:nvPr/>
        </p:nvSpPr>
        <p:spPr bwMode="auto">
          <a:xfrm>
            <a:off x="1981200" y="4648200"/>
            <a:ext cx="1143000"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400">
                <a:solidFill>
                  <a:schemeClr val="tx2"/>
                </a:solidFill>
                <a:latin typeface="Times New Roman" pitchFamily="18" charset="0"/>
              </a:defRPr>
            </a:lvl1pPr>
            <a:lvl2pPr marL="742950" indent="-285750" eaLnBrk="0" hangingPunct="0">
              <a:defRPr sz="1400">
                <a:solidFill>
                  <a:schemeClr val="tx2"/>
                </a:solidFill>
                <a:latin typeface="Times New Roman" pitchFamily="18" charset="0"/>
              </a:defRPr>
            </a:lvl2pPr>
            <a:lvl3pPr marL="1143000" indent="-228600" eaLnBrk="0" hangingPunct="0">
              <a:defRPr sz="1400">
                <a:solidFill>
                  <a:schemeClr val="tx2"/>
                </a:solidFill>
                <a:latin typeface="Times New Roman" pitchFamily="18" charset="0"/>
              </a:defRPr>
            </a:lvl3pPr>
            <a:lvl4pPr marL="1600200" indent="-228600" eaLnBrk="0" hangingPunct="0">
              <a:defRPr sz="1400">
                <a:solidFill>
                  <a:schemeClr val="tx2"/>
                </a:solidFill>
                <a:latin typeface="Times New Roman" pitchFamily="18" charset="0"/>
              </a:defRPr>
            </a:lvl4pPr>
            <a:lvl5pPr marL="2057400" indent="-228600" eaLnBrk="0" hangingPunct="0">
              <a:defRPr sz="1400">
                <a:solidFill>
                  <a:schemeClr val="tx2"/>
                </a:solidFill>
                <a:latin typeface="Times New Roman" pitchFamily="18" charset="0"/>
              </a:defRPr>
            </a:lvl5pPr>
            <a:lvl6pPr marL="2514600" indent="-228600" algn="ctr" eaLnBrk="0" fontAlgn="base" hangingPunct="0">
              <a:spcBef>
                <a:spcPct val="0"/>
              </a:spcBef>
              <a:spcAft>
                <a:spcPct val="0"/>
              </a:spcAft>
              <a:defRPr sz="1400">
                <a:solidFill>
                  <a:schemeClr val="tx2"/>
                </a:solidFill>
                <a:latin typeface="Times New Roman" pitchFamily="18" charset="0"/>
              </a:defRPr>
            </a:lvl6pPr>
            <a:lvl7pPr marL="2971800" indent="-228600" algn="ctr" eaLnBrk="0" fontAlgn="base" hangingPunct="0">
              <a:spcBef>
                <a:spcPct val="0"/>
              </a:spcBef>
              <a:spcAft>
                <a:spcPct val="0"/>
              </a:spcAft>
              <a:defRPr sz="1400">
                <a:solidFill>
                  <a:schemeClr val="tx2"/>
                </a:solidFill>
                <a:latin typeface="Times New Roman" pitchFamily="18" charset="0"/>
              </a:defRPr>
            </a:lvl7pPr>
            <a:lvl8pPr marL="3429000" indent="-228600" algn="ctr" eaLnBrk="0" fontAlgn="base" hangingPunct="0">
              <a:spcBef>
                <a:spcPct val="0"/>
              </a:spcBef>
              <a:spcAft>
                <a:spcPct val="0"/>
              </a:spcAft>
              <a:defRPr sz="1400">
                <a:solidFill>
                  <a:schemeClr val="tx2"/>
                </a:solidFill>
                <a:latin typeface="Times New Roman" pitchFamily="18" charset="0"/>
              </a:defRPr>
            </a:lvl8pPr>
            <a:lvl9pPr marL="3886200" indent="-228600" algn="ctr" eaLnBrk="0" fontAlgn="base" hangingPunct="0">
              <a:spcBef>
                <a:spcPct val="0"/>
              </a:spcBef>
              <a:spcAft>
                <a:spcPct val="0"/>
              </a:spcAft>
              <a:defRPr sz="1400">
                <a:solidFill>
                  <a:schemeClr val="tx2"/>
                </a:solidFill>
                <a:latin typeface="Times New Roman" pitchFamily="18" charset="0"/>
              </a:defRPr>
            </a:lvl9pPr>
          </a:lstStyle>
          <a:p>
            <a:pPr eaLnBrk="1" hangingPunct="1">
              <a:spcBef>
                <a:spcPct val="50000"/>
              </a:spcBef>
            </a:pPr>
            <a:r>
              <a:rPr lang="pl-PL" sz="1600">
                <a:solidFill>
                  <a:schemeClr val="tx1"/>
                </a:solidFill>
              </a:rPr>
              <a:t>Knowledge systems (KWS and OAS)</a:t>
            </a:r>
          </a:p>
        </p:txBody>
      </p:sp>
      <p:sp>
        <p:nvSpPr>
          <p:cNvPr id="13322" name="Text Box 12"/>
          <p:cNvSpPr txBox="1">
            <a:spLocks noChangeArrowheads="1"/>
          </p:cNvSpPr>
          <p:nvPr/>
        </p:nvSpPr>
        <p:spPr bwMode="auto">
          <a:xfrm>
            <a:off x="1905000" y="2895600"/>
            <a:ext cx="12954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400">
                <a:solidFill>
                  <a:schemeClr val="tx2"/>
                </a:solidFill>
                <a:latin typeface="Times New Roman" pitchFamily="18" charset="0"/>
              </a:defRPr>
            </a:lvl1pPr>
            <a:lvl2pPr marL="742950" indent="-285750" eaLnBrk="0" hangingPunct="0">
              <a:defRPr sz="1400">
                <a:solidFill>
                  <a:schemeClr val="tx2"/>
                </a:solidFill>
                <a:latin typeface="Times New Roman" pitchFamily="18" charset="0"/>
              </a:defRPr>
            </a:lvl2pPr>
            <a:lvl3pPr marL="1143000" indent="-228600" eaLnBrk="0" hangingPunct="0">
              <a:defRPr sz="1400">
                <a:solidFill>
                  <a:schemeClr val="tx2"/>
                </a:solidFill>
                <a:latin typeface="Times New Roman" pitchFamily="18" charset="0"/>
              </a:defRPr>
            </a:lvl3pPr>
            <a:lvl4pPr marL="1600200" indent="-228600" eaLnBrk="0" hangingPunct="0">
              <a:defRPr sz="1400">
                <a:solidFill>
                  <a:schemeClr val="tx2"/>
                </a:solidFill>
                <a:latin typeface="Times New Roman" pitchFamily="18" charset="0"/>
              </a:defRPr>
            </a:lvl4pPr>
            <a:lvl5pPr marL="2057400" indent="-228600" eaLnBrk="0" hangingPunct="0">
              <a:defRPr sz="1400">
                <a:solidFill>
                  <a:schemeClr val="tx2"/>
                </a:solidFill>
                <a:latin typeface="Times New Roman" pitchFamily="18" charset="0"/>
              </a:defRPr>
            </a:lvl5pPr>
            <a:lvl6pPr marL="2514600" indent="-228600" algn="ctr" eaLnBrk="0" fontAlgn="base" hangingPunct="0">
              <a:spcBef>
                <a:spcPct val="0"/>
              </a:spcBef>
              <a:spcAft>
                <a:spcPct val="0"/>
              </a:spcAft>
              <a:defRPr sz="1400">
                <a:solidFill>
                  <a:schemeClr val="tx2"/>
                </a:solidFill>
                <a:latin typeface="Times New Roman" pitchFamily="18" charset="0"/>
              </a:defRPr>
            </a:lvl6pPr>
            <a:lvl7pPr marL="2971800" indent="-228600" algn="ctr" eaLnBrk="0" fontAlgn="base" hangingPunct="0">
              <a:spcBef>
                <a:spcPct val="0"/>
              </a:spcBef>
              <a:spcAft>
                <a:spcPct val="0"/>
              </a:spcAft>
              <a:defRPr sz="1400">
                <a:solidFill>
                  <a:schemeClr val="tx2"/>
                </a:solidFill>
                <a:latin typeface="Times New Roman" pitchFamily="18" charset="0"/>
              </a:defRPr>
            </a:lvl7pPr>
            <a:lvl8pPr marL="3429000" indent="-228600" algn="ctr" eaLnBrk="0" fontAlgn="base" hangingPunct="0">
              <a:spcBef>
                <a:spcPct val="0"/>
              </a:spcBef>
              <a:spcAft>
                <a:spcPct val="0"/>
              </a:spcAft>
              <a:defRPr sz="1400">
                <a:solidFill>
                  <a:schemeClr val="tx2"/>
                </a:solidFill>
                <a:latin typeface="Times New Roman" pitchFamily="18" charset="0"/>
              </a:defRPr>
            </a:lvl8pPr>
            <a:lvl9pPr marL="3886200" indent="-228600" algn="ctr" eaLnBrk="0" fontAlgn="base" hangingPunct="0">
              <a:spcBef>
                <a:spcPct val="0"/>
              </a:spcBef>
              <a:spcAft>
                <a:spcPct val="0"/>
              </a:spcAft>
              <a:defRPr sz="1400">
                <a:solidFill>
                  <a:schemeClr val="tx2"/>
                </a:solidFill>
                <a:latin typeface="Times New Roman" pitchFamily="18" charset="0"/>
              </a:defRPr>
            </a:lvl9pPr>
          </a:lstStyle>
          <a:p>
            <a:pPr eaLnBrk="1" hangingPunct="1">
              <a:spcBef>
                <a:spcPct val="50000"/>
              </a:spcBef>
            </a:pPr>
            <a:r>
              <a:rPr lang="pl-PL" sz="1600">
                <a:solidFill>
                  <a:schemeClr val="tx1"/>
                </a:solidFill>
              </a:rPr>
              <a:t>Management systems (MIS)</a:t>
            </a:r>
          </a:p>
        </p:txBody>
      </p:sp>
      <p:sp>
        <p:nvSpPr>
          <p:cNvPr id="13323" name="Text Box 13"/>
          <p:cNvSpPr txBox="1">
            <a:spLocks noChangeArrowheads="1"/>
          </p:cNvSpPr>
          <p:nvPr/>
        </p:nvSpPr>
        <p:spPr bwMode="auto">
          <a:xfrm>
            <a:off x="6324600" y="2895600"/>
            <a:ext cx="12954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400">
                <a:solidFill>
                  <a:schemeClr val="tx2"/>
                </a:solidFill>
                <a:latin typeface="Times New Roman" pitchFamily="18" charset="0"/>
              </a:defRPr>
            </a:lvl1pPr>
            <a:lvl2pPr marL="742950" indent="-285750" eaLnBrk="0" hangingPunct="0">
              <a:defRPr sz="1400">
                <a:solidFill>
                  <a:schemeClr val="tx2"/>
                </a:solidFill>
                <a:latin typeface="Times New Roman" pitchFamily="18" charset="0"/>
              </a:defRPr>
            </a:lvl2pPr>
            <a:lvl3pPr marL="1143000" indent="-228600" eaLnBrk="0" hangingPunct="0">
              <a:defRPr sz="1400">
                <a:solidFill>
                  <a:schemeClr val="tx2"/>
                </a:solidFill>
                <a:latin typeface="Times New Roman" pitchFamily="18" charset="0"/>
              </a:defRPr>
            </a:lvl3pPr>
            <a:lvl4pPr marL="1600200" indent="-228600" eaLnBrk="0" hangingPunct="0">
              <a:defRPr sz="1400">
                <a:solidFill>
                  <a:schemeClr val="tx2"/>
                </a:solidFill>
                <a:latin typeface="Times New Roman" pitchFamily="18" charset="0"/>
              </a:defRPr>
            </a:lvl4pPr>
            <a:lvl5pPr marL="2057400" indent="-228600" eaLnBrk="0" hangingPunct="0">
              <a:defRPr sz="1400">
                <a:solidFill>
                  <a:schemeClr val="tx2"/>
                </a:solidFill>
                <a:latin typeface="Times New Roman" pitchFamily="18" charset="0"/>
              </a:defRPr>
            </a:lvl5pPr>
            <a:lvl6pPr marL="2514600" indent="-228600" algn="ctr" eaLnBrk="0" fontAlgn="base" hangingPunct="0">
              <a:spcBef>
                <a:spcPct val="0"/>
              </a:spcBef>
              <a:spcAft>
                <a:spcPct val="0"/>
              </a:spcAft>
              <a:defRPr sz="1400">
                <a:solidFill>
                  <a:schemeClr val="tx2"/>
                </a:solidFill>
                <a:latin typeface="Times New Roman" pitchFamily="18" charset="0"/>
              </a:defRPr>
            </a:lvl6pPr>
            <a:lvl7pPr marL="2971800" indent="-228600" algn="ctr" eaLnBrk="0" fontAlgn="base" hangingPunct="0">
              <a:spcBef>
                <a:spcPct val="0"/>
              </a:spcBef>
              <a:spcAft>
                <a:spcPct val="0"/>
              </a:spcAft>
              <a:defRPr sz="1400">
                <a:solidFill>
                  <a:schemeClr val="tx2"/>
                </a:solidFill>
                <a:latin typeface="Times New Roman" pitchFamily="18" charset="0"/>
              </a:defRPr>
            </a:lvl7pPr>
            <a:lvl8pPr marL="3429000" indent="-228600" algn="ctr" eaLnBrk="0" fontAlgn="base" hangingPunct="0">
              <a:spcBef>
                <a:spcPct val="0"/>
              </a:spcBef>
              <a:spcAft>
                <a:spcPct val="0"/>
              </a:spcAft>
              <a:defRPr sz="1400">
                <a:solidFill>
                  <a:schemeClr val="tx2"/>
                </a:solidFill>
                <a:latin typeface="Times New Roman" pitchFamily="18" charset="0"/>
              </a:defRPr>
            </a:lvl8pPr>
            <a:lvl9pPr marL="3886200" indent="-228600" algn="ctr" eaLnBrk="0" fontAlgn="base" hangingPunct="0">
              <a:spcBef>
                <a:spcPct val="0"/>
              </a:spcBef>
              <a:spcAft>
                <a:spcPct val="0"/>
              </a:spcAft>
              <a:defRPr sz="1400">
                <a:solidFill>
                  <a:schemeClr val="tx2"/>
                </a:solidFill>
                <a:latin typeface="Times New Roman" pitchFamily="18" charset="0"/>
              </a:defRPr>
            </a:lvl9pPr>
          </a:lstStyle>
          <a:p>
            <a:pPr eaLnBrk="1" hangingPunct="1">
              <a:spcBef>
                <a:spcPct val="50000"/>
              </a:spcBef>
            </a:pPr>
            <a:r>
              <a:rPr lang="pl-PL" sz="1600">
                <a:solidFill>
                  <a:schemeClr val="tx1"/>
                </a:solidFill>
              </a:rPr>
              <a:t>Management systems (DSS)</a:t>
            </a:r>
          </a:p>
        </p:txBody>
      </p:sp>
      <p:sp>
        <p:nvSpPr>
          <p:cNvPr id="13324" name="Text Box 14"/>
          <p:cNvSpPr txBox="1">
            <a:spLocks noChangeArrowheads="1"/>
          </p:cNvSpPr>
          <p:nvPr/>
        </p:nvSpPr>
        <p:spPr bwMode="auto">
          <a:xfrm>
            <a:off x="6324600" y="4648200"/>
            <a:ext cx="1219200"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400">
                <a:solidFill>
                  <a:schemeClr val="tx2"/>
                </a:solidFill>
                <a:latin typeface="Times New Roman" pitchFamily="18" charset="0"/>
              </a:defRPr>
            </a:lvl1pPr>
            <a:lvl2pPr marL="742950" indent="-285750" eaLnBrk="0" hangingPunct="0">
              <a:defRPr sz="1400">
                <a:solidFill>
                  <a:schemeClr val="tx2"/>
                </a:solidFill>
                <a:latin typeface="Times New Roman" pitchFamily="18" charset="0"/>
              </a:defRPr>
            </a:lvl2pPr>
            <a:lvl3pPr marL="1143000" indent="-228600" eaLnBrk="0" hangingPunct="0">
              <a:defRPr sz="1400">
                <a:solidFill>
                  <a:schemeClr val="tx2"/>
                </a:solidFill>
                <a:latin typeface="Times New Roman" pitchFamily="18" charset="0"/>
              </a:defRPr>
            </a:lvl3pPr>
            <a:lvl4pPr marL="1600200" indent="-228600" eaLnBrk="0" hangingPunct="0">
              <a:defRPr sz="1400">
                <a:solidFill>
                  <a:schemeClr val="tx2"/>
                </a:solidFill>
                <a:latin typeface="Times New Roman" pitchFamily="18" charset="0"/>
              </a:defRPr>
            </a:lvl4pPr>
            <a:lvl5pPr marL="2057400" indent="-228600" eaLnBrk="0" hangingPunct="0">
              <a:defRPr sz="1400">
                <a:solidFill>
                  <a:schemeClr val="tx2"/>
                </a:solidFill>
                <a:latin typeface="Times New Roman" pitchFamily="18" charset="0"/>
              </a:defRPr>
            </a:lvl5pPr>
            <a:lvl6pPr marL="2514600" indent="-228600" algn="ctr" eaLnBrk="0" fontAlgn="base" hangingPunct="0">
              <a:spcBef>
                <a:spcPct val="0"/>
              </a:spcBef>
              <a:spcAft>
                <a:spcPct val="0"/>
              </a:spcAft>
              <a:defRPr sz="1400">
                <a:solidFill>
                  <a:schemeClr val="tx2"/>
                </a:solidFill>
                <a:latin typeface="Times New Roman" pitchFamily="18" charset="0"/>
              </a:defRPr>
            </a:lvl6pPr>
            <a:lvl7pPr marL="2971800" indent="-228600" algn="ctr" eaLnBrk="0" fontAlgn="base" hangingPunct="0">
              <a:spcBef>
                <a:spcPct val="0"/>
              </a:spcBef>
              <a:spcAft>
                <a:spcPct val="0"/>
              </a:spcAft>
              <a:defRPr sz="1400">
                <a:solidFill>
                  <a:schemeClr val="tx2"/>
                </a:solidFill>
                <a:latin typeface="Times New Roman" pitchFamily="18" charset="0"/>
              </a:defRPr>
            </a:lvl7pPr>
            <a:lvl8pPr marL="3429000" indent="-228600" algn="ctr" eaLnBrk="0" fontAlgn="base" hangingPunct="0">
              <a:spcBef>
                <a:spcPct val="0"/>
              </a:spcBef>
              <a:spcAft>
                <a:spcPct val="0"/>
              </a:spcAft>
              <a:defRPr sz="1400">
                <a:solidFill>
                  <a:schemeClr val="tx2"/>
                </a:solidFill>
                <a:latin typeface="Times New Roman" pitchFamily="18" charset="0"/>
              </a:defRPr>
            </a:lvl8pPr>
            <a:lvl9pPr marL="3886200" indent="-228600" algn="ctr" eaLnBrk="0" fontAlgn="base" hangingPunct="0">
              <a:spcBef>
                <a:spcPct val="0"/>
              </a:spcBef>
              <a:spcAft>
                <a:spcPct val="0"/>
              </a:spcAft>
              <a:defRPr sz="1400">
                <a:solidFill>
                  <a:schemeClr val="tx2"/>
                </a:solidFill>
                <a:latin typeface="Times New Roman" pitchFamily="18" charset="0"/>
              </a:defRPr>
            </a:lvl9pPr>
          </a:lstStyle>
          <a:p>
            <a:pPr eaLnBrk="1" hangingPunct="1">
              <a:spcBef>
                <a:spcPct val="50000"/>
              </a:spcBef>
            </a:pPr>
            <a:r>
              <a:rPr lang="pl-PL" sz="1600">
                <a:solidFill>
                  <a:schemeClr val="tx1"/>
                </a:solidFill>
              </a:rPr>
              <a:t>Transaction processing systems (TPS)</a:t>
            </a:r>
          </a:p>
        </p:txBody>
      </p:sp>
      <p:sp>
        <p:nvSpPr>
          <p:cNvPr id="13325" name="Line 15"/>
          <p:cNvSpPr>
            <a:spLocks noChangeShapeType="1"/>
          </p:cNvSpPr>
          <p:nvPr/>
        </p:nvSpPr>
        <p:spPr bwMode="auto">
          <a:xfrm flipV="1">
            <a:off x="3200400" y="3657600"/>
            <a:ext cx="3048000" cy="1219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26" name="Line 16"/>
          <p:cNvSpPr>
            <a:spLocks noChangeShapeType="1"/>
          </p:cNvSpPr>
          <p:nvPr/>
        </p:nvSpPr>
        <p:spPr bwMode="auto">
          <a:xfrm flipH="1" flipV="1">
            <a:off x="3200400" y="3657600"/>
            <a:ext cx="3048000" cy="1143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27" name="Line 17"/>
          <p:cNvSpPr>
            <a:spLocks noChangeShapeType="1"/>
          </p:cNvSpPr>
          <p:nvPr/>
        </p:nvSpPr>
        <p:spPr bwMode="auto">
          <a:xfrm flipV="1">
            <a:off x="6934200" y="40386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28" name="Line 18"/>
          <p:cNvSpPr>
            <a:spLocks noChangeShapeType="1"/>
          </p:cNvSpPr>
          <p:nvPr/>
        </p:nvSpPr>
        <p:spPr bwMode="auto">
          <a:xfrm flipV="1">
            <a:off x="2590800" y="40386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29" name="Line 19"/>
          <p:cNvSpPr>
            <a:spLocks noChangeShapeType="1"/>
          </p:cNvSpPr>
          <p:nvPr/>
        </p:nvSpPr>
        <p:spPr bwMode="auto">
          <a:xfrm>
            <a:off x="2362200" y="40386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30" name="Line 20"/>
          <p:cNvSpPr>
            <a:spLocks noChangeShapeType="1"/>
          </p:cNvSpPr>
          <p:nvPr/>
        </p:nvSpPr>
        <p:spPr bwMode="auto">
          <a:xfrm flipH="1">
            <a:off x="3276600" y="5181600"/>
            <a:ext cx="2895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31" name="Line 21"/>
          <p:cNvSpPr>
            <a:spLocks noChangeShapeType="1"/>
          </p:cNvSpPr>
          <p:nvPr/>
        </p:nvSpPr>
        <p:spPr bwMode="auto">
          <a:xfrm>
            <a:off x="3276600" y="3352800"/>
            <a:ext cx="2895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32" name="Line 22"/>
          <p:cNvSpPr>
            <a:spLocks noChangeShapeType="1"/>
          </p:cNvSpPr>
          <p:nvPr/>
        </p:nvSpPr>
        <p:spPr bwMode="auto">
          <a:xfrm flipV="1">
            <a:off x="3124200" y="2286000"/>
            <a:ext cx="9906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33" name="Line 23"/>
          <p:cNvSpPr>
            <a:spLocks noChangeShapeType="1"/>
          </p:cNvSpPr>
          <p:nvPr/>
        </p:nvSpPr>
        <p:spPr bwMode="auto">
          <a:xfrm flipH="1" flipV="1">
            <a:off x="5410200" y="2286000"/>
            <a:ext cx="9144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774599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extLst>
            <a:ext uri="{AF507438-7753-43E0-B8FC-AC1667EBCBE1}">
              <a14:hiddenEffects xmlns:a14="http://schemas.microsoft.com/office/drawing/2010/main">
                <a:effectLst>
                  <a:outerShdw dist="107763" dir="2700000" algn="ctr" rotWithShape="0">
                    <a:schemeClr val="bg2"/>
                  </a:outerShdw>
                </a:effectLst>
              </a14:hiddenEffects>
            </a:ext>
          </a:extLst>
        </p:spPr>
        <p:txBody>
          <a:bodyPr>
            <a:normAutofit fontScale="90000"/>
          </a:bodyPr>
          <a:lstStyle/>
          <a:p>
            <a:r>
              <a:rPr lang="en-US" dirty="0"/>
              <a:t>Components of an Information System</a:t>
            </a:r>
          </a:p>
        </p:txBody>
      </p:sp>
      <p:pic>
        <p:nvPicPr>
          <p:cNvPr id="12291" name="Picture 6" descr="obr23242_01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6425" y="1524000"/>
            <a:ext cx="5372100" cy="511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53949252"/>
      </p:ext>
    </p:extLst>
  </p:cSld>
  <p:clrMapOvr>
    <a:masterClrMapping/>
  </p:clrMapOvr>
  <p:transition>
    <p:strips/>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Group 3"/>
          <p:cNvGrpSpPr>
            <a:grpSpLocks/>
          </p:cNvGrpSpPr>
          <p:nvPr/>
        </p:nvGrpSpPr>
        <p:grpSpPr bwMode="auto">
          <a:xfrm>
            <a:off x="1339056" y="1428416"/>
            <a:ext cx="6143625" cy="5189537"/>
            <a:chOff x="849" y="557"/>
            <a:chExt cx="3870" cy="3269"/>
          </a:xfrm>
        </p:grpSpPr>
        <p:sp>
          <p:nvSpPr>
            <p:cNvPr id="9220" name="Freeform 4"/>
            <p:cNvSpPr>
              <a:spLocks/>
            </p:cNvSpPr>
            <p:nvPr/>
          </p:nvSpPr>
          <p:spPr bwMode="auto">
            <a:xfrm>
              <a:off x="1055" y="920"/>
              <a:ext cx="3447" cy="2906"/>
            </a:xfrm>
            <a:custGeom>
              <a:avLst/>
              <a:gdLst>
                <a:gd name="T0" fmla="*/ 276 w 3447"/>
                <a:gd name="T1" fmla="*/ 0 h 2906"/>
                <a:gd name="T2" fmla="*/ 0 w 3447"/>
                <a:gd name="T3" fmla="*/ 1609 h 2906"/>
                <a:gd name="T4" fmla="*/ 1718 w 3447"/>
                <a:gd name="T5" fmla="*/ 2905 h 2906"/>
                <a:gd name="T6" fmla="*/ 3446 w 3447"/>
                <a:gd name="T7" fmla="*/ 1609 h 2906"/>
                <a:gd name="T8" fmla="*/ 3160 w 3447"/>
                <a:gd name="T9" fmla="*/ 0 h 2906"/>
                <a:gd name="T10" fmla="*/ 276 w 3447"/>
                <a:gd name="T11" fmla="*/ 0 h 290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447" h="2906">
                  <a:moveTo>
                    <a:pt x="276" y="0"/>
                  </a:moveTo>
                  <a:lnTo>
                    <a:pt x="0" y="1609"/>
                  </a:lnTo>
                  <a:lnTo>
                    <a:pt x="1718" y="2905"/>
                  </a:lnTo>
                  <a:lnTo>
                    <a:pt x="3446" y="1609"/>
                  </a:lnTo>
                  <a:lnTo>
                    <a:pt x="3160" y="0"/>
                  </a:lnTo>
                  <a:lnTo>
                    <a:pt x="276" y="0"/>
                  </a:lnTo>
                </a:path>
              </a:pathLst>
            </a:custGeom>
            <a:gradFill rotWithShape="0">
              <a:gsLst>
                <a:gs pos="0">
                  <a:srgbClr val="BEF68F"/>
                </a:gs>
                <a:gs pos="100000">
                  <a:srgbClr val="A3F25F"/>
                </a:gs>
              </a:gsLst>
              <a:lin ang="5400000" scaled="1"/>
            </a:gra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9221" name="Rectangle 5"/>
            <p:cNvSpPr>
              <a:spLocks noChangeArrowheads="1"/>
            </p:cNvSpPr>
            <p:nvPr/>
          </p:nvSpPr>
          <p:spPr bwMode="auto">
            <a:xfrm>
              <a:off x="2176" y="1422"/>
              <a:ext cx="1195" cy="691"/>
            </a:xfrm>
            <a:prstGeom prst="rect">
              <a:avLst/>
            </a:prstGeom>
            <a:noFill/>
            <a:ln>
              <a:noFill/>
            </a:ln>
            <a:effectLst/>
            <a:extLst>
              <a:ext uri="{909E8E84-426E-40DD-AFC4-6F175D3DCCD1}">
                <a14:hiddenFill xmlns:a14="http://schemas.microsoft.com/office/drawing/2010/main">
                  <a:gradFill rotWithShape="0">
                    <a:gsLst>
                      <a:gs pos="0">
                        <a:srgbClr val="4C4C4C"/>
                      </a:gs>
                      <a:gs pos="100000">
                        <a:srgbClr val="000000"/>
                      </a:gs>
                    </a:gsLst>
                    <a:lin ang="5400000" scaled="1"/>
                  </a:gra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111125" tIns="55563" rIns="111125" bIns="55563">
              <a:spAutoFit/>
            </a:bodyPr>
            <a:lstStyle/>
            <a:p>
              <a:pPr algn="ctr" defTabSz="1316038">
                <a:lnSpc>
                  <a:spcPct val="90000"/>
                </a:lnSpc>
              </a:pPr>
              <a:r>
                <a:rPr lang="en-US" sz="2400">
                  <a:solidFill>
                    <a:srgbClr val="000000"/>
                  </a:solidFill>
                </a:rPr>
                <a:t>Information</a:t>
              </a:r>
            </a:p>
            <a:p>
              <a:pPr algn="ctr" defTabSz="1316038">
                <a:lnSpc>
                  <a:spcPct val="90000"/>
                </a:lnSpc>
              </a:pPr>
              <a:r>
                <a:rPr lang="en-US" sz="2400">
                  <a:solidFill>
                    <a:srgbClr val="000000"/>
                  </a:solidFill>
                </a:rPr>
                <a:t>Systems</a:t>
              </a:r>
            </a:p>
            <a:p>
              <a:pPr algn="ctr" defTabSz="1316038">
                <a:lnSpc>
                  <a:spcPct val="90000"/>
                </a:lnSpc>
              </a:pPr>
              <a:r>
                <a:rPr lang="en-US" sz="2400">
                  <a:solidFill>
                    <a:srgbClr val="000000"/>
                  </a:solidFill>
                </a:rPr>
                <a:t>Resources</a:t>
              </a:r>
            </a:p>
          </p:txBody>
        </p:sp>
        <p:sp>
          <p:nvSpPr>
            <p:cNvPr id="9222" name="Rectangle 6"/>
            <p:cNvSpPr>
              <a:spLocks noChangeArrowheads="1"/>
            </p:cNvSpPr>
            <p:nvPr/>
          </p:nvSpPr>
          <p:spPr bwMode="auto">
            <a:xfrm>
              <a:off x="2389" y="557"/>
              <a:ext cx="769" cy="277"/>
            </a:xfrm>
            <a:prstGeom prst="rect">
              <a:avLst/>
            </a:prstGeom>
            <a:noFill/>
            <a:ln>
              <a:noFill/>
            </a:ln>
            <a:effectLst/>
            <a:extLst>
              <a:ext uri="{909E8E84-426E-40DD-AFC4-6F175D3DCCD1}">
                <a14:hiddenFill xmlns:a14="http://schemas.microsoft.com/office/drawing/2010/main">
                  <a:gradFill rotWithShape="0">
                    <a:gsLst>
                      <a:gs pos="0">
                        <a:srgbClr val="4C4C4C"/>
                      </a:gs>
                      <a:gs pos="100000">
                        <a:srgbClr val="000000"/>
                      </a:gs>
                    </a:gsLst>
                    <a:lin ang="5400000" scaled="1"/>
                  </a:gra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111125" tIns="55563" rIns="111125" bIns="55563">
              <a:spAutoFit/>
            </a:bodyPr>
            <a:lstStyle/>
            <a:p>
              <a:pPr algn="ctr" defTabSz="1316038">
                <a:lnSpc>
                  <a:spcPct val="90000"/>
                </a:lnSpc>
              </a:pPr>
              <a:r>
                <a:rPr lang="en-US" sz="2400">
                  <a:solidFill>
                    <a:srgbClr val="000000"/>
                  </a:solidFill>
                </a:rPr>
                <a:t>People</a:t>
              </a:r>
            </a:p>
          </p:txBody>
        </p:sp>
        <p:sp>
          <p:nvSpPr>
            <p:cNvPr id="9223" name="Rectangle 7"/>
            <p:cNvSpPr>
              <a:spLocks noChangeArrowheads="1"/>
            </p:cNvSpPr>
            <p:nvPr/>
          </p:nvSpPr>
          <p:spPr bwMode="auto">
            <a:xfrm rot="4740000">
              <a:off x="4105" y="1594"/>
              <a:ext cx="951" cy="277"/>
            </a:xfrm>
            <a:prstGeom prst="rect">
              <a:avLst/>
            </a:prstGeom>
            <a:noFill/>
            <a:ln>
              <a:noFill/>
            </a:ln>
            <a:effectLst/>
            <a:extLst>
              <a:ext uri="{909E8E84-426E-40DD-AFC4-6F175D3DCCD1}">
                <a14:hiddenFill xmlns:a14="http://schemas.microsoft.com/office/drawing/2010/main">
                  <a:gradFill rotWithShape="0">
                    <a:gsLst>
                      <a:gs pos="0">
                        <a:srgbClr val="4C4C4C"/>
                      </a:gs>
                      <a:gs pos="100000">
                        <a:srgbClr val="000000"/>
                      </a:gs>
                    </a:gsLst>
                    <a:lin ang="5400000" scaled="1"/>
                  </a:gra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111125" tIns="55563" rIns="111125" bIns="55563">
              <a:spAutoFit/>
            </a:bodyPr>
            <a:lstStyle/>
            <a:p>
              <a:pPr algn="ctr" defTabSz="1316038">
                <a:lnSpc>
                  <a:spcPct val="90000"/>
                </a:lnSpc>
              </a:pPr>
              <a:r>
                <a:rPr lang="en-US" sz="2400">
                  <a:solidFill>
                    <a:srgbClr val="000000"/>
                  </a:solidFill>
                </a:rPr>
                <a:t>Software</a:t>
              </a:r>
            </a:p>
          </p:txBody>
        </p:sp>
        <p:sp>
          <p:nvSpPr>
            <p:cNvPr id="9224" name="Rectangle 8"/>
            <p:cNvSpPr>
              <a:spLocks noChangeArrowheads="1"/>
            </p:cNvSpPr>
            <p:nvPr/>
          </p:nvSpPr>
          <p:spPr bwMode="auto">
            <a:xfrm rot="-4680000">
              <a:off x="480" y="1625"/>
              <a:ext cx="1016" cy="277"/>
            </a:xfrm>
            <a:prstGeom prst="rect">
              <a:avLst/>
            </a:prstGeom>
            <a:noFill/>
            <a:ln>
              <a:noFill/>
            </a:ln>
            <a:effectLst/>
            <a:extLst>
              <a:ext uri="{909E8E84-426E-40DD-AFC4-6F175D3DCCD1}">
                <a14:hiddenFill xmlns:a14="http://schemas.microsoft.com/office/drawing/2010/main">
                  <a:gradFill rotWithShape="0">
                    <a:gsLst>
                      <a:gs pos="0">
                        <a:srgbClr val="4C4C4C"/>
                      </a:gs>
                      <a:gs pos="100000">
                        <a:srgbClr val="000000"/>
                      </a:gs>
                    </a:gsLst>
                    <a:lin ang="5400000" scaled="1"/>
                  </a:gra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111125" tIns="55563" rIns="111125" bIns="55563">
              <a:spAutoFit/>
            </a:bodyPr>
            <a:lstStyle/>
            <a:p>
              <a:pPr algn="ctr" defTabSz="1316038">
                <a:lnSpc>
                  <a:spcPct val="90000"/>
                </a:lnSpc>
              </a:pPr>
              <a:r>
                <a:rPr lang="en-US" sz="2400">
                  <a:solidFill>
                    <a:srgbClr val="000000"/>
                  </a:solidFill>
                </a:rPr>
                <a:t>Hardware</a:t>
              </a:r>
            </a:p>
          </p:txBody>
        </p:sp>
        <p:sp>
          <p:nvSpPr>
            <p:cNvPr id="9225" name="Rectangle 9"/>
            <p:cNvSpPr>
              <a:spLocks noChangeArrowheads="1"/>
            </p:cNvSpPr>
            <p:nvPr/>
          </p:nvSpPr>
          <p:spPr bwMode="auto">
            <a:xfrm rot="2280000">
              <a:off x="1140" y="3114"/>
              <a:ext cx="1005" cy="277"/>
            </a:xfrm>
            <a:prstGeom prst="rect">
              <a:avLst/>
            </a:prstGeom>
            <a:noFill/>
            <a:ln>
              <a:noFill/>
            </a:ln>
            <a:effectLst/>
            <a:extLst>
              <a:ext uri="{909E8E84-426E-40DD-AFC4-6F175D3DCCD1}">
                <a14:hiddenFill xmlns:a14="http://schemas.microsoft.com/office/drawing/2010/main">
                  <a:gradFill rotWithShape="0">
                    <a:gsLst>
                      <a:gs pos="0">
                        <a:srgbClr val="4C4C4C"/>
                      </a:gs>
                      <a:gs pos="100000">
                        <a:srgbClr val="000000"/>
                      </a:gs>
                    </a:gsLst>
                    <a:lin ang="5400000" scaled="1"/>
                  </a:gra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111125" tIns="55563" rIns="111125" bIns="55563">
              <a:spAutoFit/>
            </a:bodyPr>
            <a:lstStyle/>
            <a:p>
              <a:pPr algn="ctr" defTabSz="1316038">
                <a:lnSpc>
                  <a:spcPct val="90000"/>
                </a:lnSpc>
              </a:pPr>
              <a:r>
                <a:rPr lang="en-US" sz="2400">
                  <a:solidFill>
                    <a:srgbClr val="000000"/>
                  </a:solidFill>
                </a:rPr>
                <a:t>Networks</a:t>
              </a:r>
            </a:p>
          </p:txBody>
        </p:sp>
        <p:sp>
          <p:nvSpPr>
            <p:cNvPr id="9226" name="Rectangle 10"/>
            <p:cNvSpPr>
              <a:spLocks noChangeArrowheads="1"/>
            </p:cNvSpPr>
            <p:nvPr/>
          </p:nvSpPr>
          <p:spPr bwMode="auto">
            <a:xfrm rot="-2520000">
              <a:off x="3518" y="3157"/>
              <a:ext cx="557" cy="277"/>
            </a:xfrm>
            <a:prstGeom prst="rect">
              <a:avLst/>
            </a:prstGeom>
            <a:noFill/>
            <a:ln>
              <a:noFill/>
            </a:ln>
            <a:effectLst/>
            <a:extLst>
              <a:ext uri="{909E8E84-426E-40DD-AFC4-6F175D3DCCD1}">
                <a14:hiddenFill xmlns:a14="http://schemas.microsoft.com/office/drawing/2010/main">
                  <a:gradFill rotWithShape="0">
                    <a:gsLst>
                      <a:gs pos="0">
                        <a:srgbClr val="4C4C4C"/>
                      </a:gs>
                      <a:gs pos="100000">
                        <a:srgbClr val="000000"/>
                      </a:gs>
                    </a:gsLst>
                    <a:lin ang="5400000" scaled="1"/>
                  </a:gra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111125" tIns="55563" rIns="111125" bIns="55563">
              <a:spAutoFit/>
            </a:bodyPr>
            <a:lstStyle/>
            <a:p>
              <a:pPr algn="ctr" defTabSz="1316038">
                <a:lnSpc>
                  <a:spcPct val="90000"/>
                </a:lnSpc>
              </a:pPr>
              <a:r>
                <a:rPr lang="en-US" sz="2400">
                  <a:solidFill>
                    <a:srgbClr val="000000"/>
                  </a:solidFill>
                </a:rPr>
                <a:t>Data</a:t>
              </a:r>
            </a:p>
          </p:txBody>
        </p:sp>
      </p:grpSp>
      <p:sp>
        <p:nvSpPr>
          <p:cNvPr id="9219" name="Rectangle 11"/>
          <p:cNvSpPr>
            <a:spLocks noGrp="1" noChangeArrowheads="1"/>
          </p:cNvSpPr>
          <p:nvPr>
            <p:ph type="title"/>
          </p:nvPr>
        </p:nvSpPr>
        <p:spPr>
          <a:xfrm>
            <a:off x="457200" y="274638"/>
            <a:ext cx="8229600" cy="609600"/>
          </a:xfrm>
        </p:spPr>
        <p:txBody>
          <a:bodyPr>
            <a:normAutofit fontScale="90000"/>
          </a:bodyPr>
          <a:lstStyle/>
          <a:p>
            <a:r>
              <a:rPr lang="en-US" dirty="0"/>
              <a:t>Components of an Information  System</a:t>
            </a:r>
          </a:p>
        </p:txBody>
      </p:sp>
    </p:spTree>
    <p:extLst>
      <p:ext uri="{BB962C8B-B14F-4D97-AF65-F5344CB8AC3E}">
        <p14:creationId xmlns:p14="http://schemas.microsoft.com/office/powerpoint/2010/main" val="4188333338"/>
      </p:ext>
    </p:extLst>
  </p:cSld>
  <p:clrMapOvr>
    <a:masterClrMapping/>
  </p:clrMapOvr>
  <p:transition spd="slow">
    <p:blinds/>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04800" y="266700"/>
            <a:ext cx="8839200" cy="609600"/>
          </a:xfrm>
          <a:extLst>
            <a:ext uri="{AF507438-7753-43E0-B8FC-AC1667EBCBE1}">
              <a14:hiddenEffects xmlns:a14="http://schemas.microsoft.com/office/drawing/2010/main">
                <a:effectLst>
                  <a:outerShdw dist="107763" dir="2700000" algn="ctr" rotWithShape="0">
                    <a:schemeClr val="bg2"/>
                  </a:outerShdw>
                </a:effectLst>
              </a14:hiddenEffects>
            </a:ext>
          </a:extLst>
        </p:spPr>
        <p:txBody>
          <a:bodyPr>
            <a:normAutofit fontScale="90000"/>
          </a:bodyPr>
          <a:lstStyle/>
          <a:p>
            <a:r>
              <a:rPr lang="en-US"/>
              <a:t>An IS Framework for Business Professionals</a:t>
            </a:r>
          </a:p>
        </p:txBody>
      </p:sp>
      <p:pic>
        <p:nvPicPr>
          <p:cNvPr id="8195" name="Picture 12" descr="obr23242_01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1266825"/>
            <a:ext cx="8496300" cy="5053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7889111"/>
      </p:ext>
    </p:extLst>
  </p:cSld>
  <p:clrMapOvr>
    <a:masterClrMapping/>
  </p:clrMapOvr>
  <p:transition>
    <p:strips/>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r>
              <a:rPr lang="en-US"/>
              <a:t>Major Roles of Information Systems</a:t>
            </a:r>
          </a:p>
        </p:txBody>
      </p:sp>
      <p:grpSp>
        <p:nvGrpSpPr>
          <p:cNvPr id="15363" name="Group 4"/>
          <p:cNvGrpSpPr>
            <a:grpSpLocks/>
          </p:cNvGrpSpPr>
          <p:nvPr/>
        </p:nvGrpSpPr>
        <p:grpSpPr bwMode="auto">
          <a:xfrm>
            <a:off x="714375" y="1081088"/>
            <a:ext cx="7716838" cy="5345112"/>
            <a:chOff x="450" y="477"/>
            <a:chExt cx="4861" cy="3547"/>
          </a:xfrm>
        </p:grpSpPr>
        <p:sp>
          <p:nvSpPr>
            <p:cNvPr id="15364" name="Freeform 5"/>
            <p:cNvSpPr>
              <a:spLocks/>
            </p:cNvSpPr>
            <p:nvPr/>
          </p:nvSpPr>
          <p:spPr bwMode="auto">
            <a:xfrm>
              <a:off x="1890" y="477"/>
              <a:ext cx="1972" cy="1441"/>
            </a:xfrm>
            <a:custGeom>
              <a:avLst/>
              <a:gdLst>
                <a:gd name="T0" fmla="*/ 986 w 1972"/>
                <a:gd name="T1" fmla="*/ 0 h 1441"/>
                <a:gd name="T2" fmla="*/ 0 w 1972"/>
                <a:gd name="T3" fmla="*/ 1440 h 1441"/>
                <a:gd name="T4" fmla="*/ 1971 w 1972"/>
                <a:gd name="T5" fmla="*/ 1440 h 1441"/>
                <a:gd name="T6" fmla="*/ 986 w 1972"/>
                <a:gd name="T7" fmla="*/ 0 h 144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72" h="1441">
                  <a:moveTo>
                    <a:pt x="986" y="0"/>
                  </a:moveTo>
                  <a:lnTo>
                    <a:pt x="0" y="1440"/>
                  </a:lnTo>
                  <a:lnTo>
                    <a:pt x="1971" y="1440"/>
                  </a:lnTo>
                  <a:lnTo>
                    <a:pt x="986" y="0"/>
                  </a:lnTo>
                </a:path>
              </a:pathLst>
            </a:custGeom>
            <a:gradFill rotWithShape="0">
              <a:gsLst>
                <a:gs pos="0">
                  <a:srgbClr val="FCD69A"/>
                </a:gs>
                <a:gs pos="100000">
                  <a:srgbClr val="FCD18F"/>
                </a:gs>
              </a:gsLst>
              <a:lin ang="5400000" scaled="1"/>
            </a:gra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5365" name="Freeform 6"/>
            <p:cNvSpPr>
              <a:spLocks/>
            </p:cNvSpPr>
            <p:nvPr/>
          </p:nvSpPr>
          <p:spPr bwMode="auto">
            <a:xfrm>
              <a:off x="1108" y="1917"/>
              <a:ext cx="3533" cy="1131"/>
            </a:xfrm>
            <a:custGeom>
              <a:avLst/>
              <a:gdLst>
                <a:gd name="T0" fmla="*/ 2753 w 3533"/>
                <a:gd name="T1" fmla="*/ 0 h 1131"/>
                <a:gd name="T2" fmla="*/ 3532 w 3533"/>
                <a:gd name="T3" fmla="*/ 1130 h 1131"/>
                <a:gd name="T4" fmla="*/ 0 w 3533"/>
                <a:gd name="T5" fmla="*/ 1130 h 1131"/>
                <a:gd name="T6" fmla="*/ 782 w 3533"/>
                <a:gd name="T7" fmla="*/ 0 h 1131"/>
                <a:gd name="T8" fmla="*/ 2753 w 3533"/>
                <a:gd name="T9" fmla="*/ 0 h 11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33" h="1131">
                  <a:moveTo>
                    <a:pt x="2753" y="0"/>
                  </a:moveTo>
                  <a:lnTo>
                    <a:pt x="3532" y="1130"/>
                  </a:lnTo>
                  <a:lnTo>
                    <a:pt x="0" y="1130"/>
                  </a:lnTo>
                  <a:lnTo>
                    <a:pt x="782" y="0"/>
                  </a:lnTo>
                  <a:lnTo>
                    <a:pt x="2753" y="0"/>
                  </a:lnTo>
                </a:path>
              </a:pathLst>
            </a:custGeom>
            <a:gradFill rotWithShape="0">
              <a:gsLst>
                <a:gs pos="0">
                  <a:srgbClr val="FDADBD"/>
                </a:gs>
                <a:gs pos="100000">
                  <a:srgbClr val="FDA4B5"/>
                </a:gs>
              </a:gsLst>
              <a:lin ang="5400000" scaled="1"/>
            </a:gra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5366" name="Freeform 7"/>
            <p:cNvSpPr>
              <a:spLocks/>
            </p:cNvSpPr>
            <p:nvPr/>
          </p:nvSpPr>
          <p:spPr bwMode="auto">
            <a:xfrm>
              <a:off x="450" y="3047"/>
              <a:ext cx="4861" cy="977"/>
            </a:xfrm>
            <a:custGeom>
              <a:avLst/>
              <a:gdLst>
                <a:gd name="T0" fmla="*/ 4190 w 4861"/>
                <a:gd name="T1" fmla="*/ 0 h 977"/>
                <a:gd name="T2" fmla="*/ 4860 w 4861"/>
                <a:gd name="T3" fmla="*/ 976 h 977"/>
                <a:gd name="T4" fmla="*/ 0 w 4861"/>
                <a:gd name="T5" fmla="*/ 976 h 977"/>
                <a:gd name="T6" fmla="*/ 670 w 4861"/>
                <a:gd name="T7" fmla="*/ 0 h 977"/>
                <a:gd name="T8" fmla="*/ 4190 w 4861"/>
                <a:gd name="T9" fmla="*/ 0 h 9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61" h="977">
                  <a:moveTo>
                    <a:pt x="4190" y="0"/>
                  </a:moveTo>
                  <a:lnTo>
                    <a:pt x="4860" y="976"/>
                  </a:lnTo>
                  <a:lnTo>
                    <a:pt x="0" y="976"/>
                  </a:lnTo>
                  <a:lnTo>
                    <a:pt x="670" y="0"/>
                  </a:lnTo>
                  <a:lnTo>
                    <a:pt x="4190" y="0"/>
                  </a:lnTo>
                </a:path>
              </a:pathLst>
            </a:custGeom>
            <a:gradFill rotWithShape="0">
              <a:gsLst>
                <a:gs pos="0">
                  <a:srgbClr val="ACF36F"/>
                </a:gs>
                <a:gs pos="100000">
                  <a:srgbClr val="A3F25F"/>
                </a:gs>
              </a:gsLst>
              <a:lin ang="5400000" scaled="1"/>
            </a:gra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5367" name="Rectangle 8"/>
            <p:cNvSpPr>
              <a:spLocks noChangeArrowheads="1"/>
            </p:cNvSpPr>
            <p:nvPr/>
          </p:nvSpPr>
          <p:spPr bwMode="auto">
            <a:xfrm>
              <a:off x="1938" y="1264"/>
              <a:ext cx="1892" cy="606"/>
            </a:xfrm>
            <a:prstGeom prst="rect">
              <a:avLst/>
            </a:prstGeom>
            <a:noFill/>
            <a:ln>
              <a:noFill/>
            </a:ln>
            <a:effectLst/>
            <a:extLst>
              <a:ext uri="{909E8E84-426E-40DD-AFC4-6F175D3DCCD1}">
                <a14:hiddenFill xmlns:a14="http://schemas.microsoft.com/office/drawing/2010/main">
                  <a:gradFill rotWithShape="0">
                    <a:gsLst>
                      <a:gs pos="0">
                        <a:srgbClr val="1A1A1A"/>
                      </a:gs>
                      <a:gs pos="100000">
                        <a:srgbClr val="000000"/>
                      </a:gs>
                    </a:gsLst>
                    <a:lin ang="5400000" scaled="1"/>
                  </a:gra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488" tIns="44450" rIns="90488" bIns="44450">
              <a:spAutoFit/>
            </a:bodyPr>
            <a:lstStyle/>
            <a:p>
              <a:pPr algn="ctr">
                <a:lnSpc>
                  <a:spcPct val="90000"/>
                </a:lnSpc>
              </a:pPr>
              <a:r>
                <a:rPr lang="en-US">
                  <a:solidFill>
                    <a:srgbClr val="000000"/>
                  </a:solidFill>
                </a:rPr>
                <a:t>Support  </a:t>
              </a:r>
            </a:p>
            <a:p>
              <a:pPr algn="ctr">
                <a:lnSpc>
                  <a:spcPct val="90000"/>
                </a:lnSpc>
              </a:pPr>
              <a:r>
                <a:rPr lang="en-US">
                  <a:solidFill>
                    <a:srgbClr val="000000"/>
                  </a:solidFill>
                </a:rPr>
                <a:t>Strategies for</a:t>
              </a:r>
            </a:p>
            <a:p>
              <a:pPr algn="ctr">
                <a:lnSpc>
                  <a:spcPct val="90000"/>
                </a:lnSpc>
              </a:pPr>
              <a:r>
                <a:rPr lang="en-US">
                  <a:solidFill>
                    <a:srgbClr val="000000"/>
                  </a:solidFill>
                </a:rPr>
                <a:t>Competitive Advantage</a:t>
              </a:r>
            </a:p>
          </p:txBody>
        </p:sp>
        <p:sp>
          <p:nvSpPr>
            <p:cNvPr id="15368" name="Rectangle 9"/>
            <p:cNvSpPr>
              <a:spLocks noChangeArrowheads="1"/>
            </p:cNvSpPr>
            <p:nvPr/>
          </p:nvSpPr>
          <p:spPr bwMode="auto">
            <a:xfrm>
              <a:off x="1814" y="2160"/>
              <a:ext cx="2132" cy="424"/>
            </a:xfrm>
            <a:prstGeom prst="rect">
              <a:avLst/>
            </a:prstGeom>
            <a:noFill/>
            <a:ln>
              <a:noFill/>
            </a:ln>
            <a:effectLst/>
            <a:extLst>
              <a:ext uri="{909E8E84-426E-40DD-AFC4-6F175D3DCCD1}">
                <a14:hiddenFill xmlns:a14="http://schemas.microsoft.com/office/drawing/2010/main">
                  <a:gradFill rotWithShape="0">
                    <a:gsLst>
                      <a:gs pos="0">
                        <a:srgbClr val="1A1A1A"/>
                      </a:gs>
                      <a:gs pos="100000">
                        <a:srgbClr val="000000"/>
                      </a:gs>
                    </a:gsLst>
                    <a:lin ang="5400000" scaled="1"/>
                  </a:gra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488" tIns="44450" rIns="90488" bIns="44450">
              <a:spAutoFit/>
            </a:bodyPr>
            <a:lstStyle/>
            <a:p>
              <a:pPr algn="ctr">
                <a:lnSpc>
                  <a:spcPct val="90000"/>
                </a:lnSpc>
              </a:pPr>
              <a:r>
                <a:rPr lang="en-US">
                  <a:solidFill>
                    <a:srgbClr val="000000"/>
                  </a:solidFill>
                </a:rPr>
                <a:t>Support</a:t>
              </a:r>
            </a:p>
            <a:p>
              <a:pPr algn="ctr">
                <a:lnSpc>
                  <a:spcPct val="90000"/>
                </a:lnSpc>
              </a:pPr>
              <a:r>
                <a:rPr lang="en-US">
                  <a:solidFill>
                    <a:srgbClr val="000000"/>
                  </a:solidFill>
                </a:rPr>
                <a:t>Business Decision Making</a:t>
              </a:r>
            </a:p>
          </p:txBody>
        </p:sp>
        <p:sp>
          <p:nvSpPr>
            <p:cNvPr id="15369" name="Rectangle 10"/>
            <p:cNvSpPr>
              <a:spLocks noChangeArrowheads="1"/>
            </p:cNvSpPr>
            <p:nvPr/>
          </p:nvSpPr>
          <p:spPr bwMode="auto">
            <a:xfrm>
              <a:off x="1440" y="3348"/>
              <a:ext cx="2888" cy="423"/>
            </a:xfrm>
            <a:prstGeom prst="rect">
              <a:avLst/>
            </a:prstGeom>
            <a:noFill/>
            <a:ln>
              <a:noFill/>
            </a:ln>
            <a:effectLst/>
            <a:extLst>
              <a:ext uri="{909E8E84-426E-40DD-AFC4-6F175D3DCCD1}">
                <a14:hiddenFill xmlns:a14="http://schemas.microsoft.com/office/drawing/2010/main">
                  <a:gradFill rotWithShape="0">
                    <a:gsLst>
                      <a:gs pos="0">
                        <a:srgbClr val="1A1A1A"/>
                      </a:gs>
                      <a:gs pos="100000">
                        <a:srgbClr val="000000"/>
                      </a:gs>
                    </a:gsLst>
                    <a:lin ang="5400000" scaled="1"/>
                  </a:gra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488" tIns="44450" rIns="90488" bIns="44450">
              <a:spAutoFit/>
            </a:bodyPr>
            <a:lstStyle/>
            <a:p>
              <a:pPr algn="ctr">
                <a:lnSpc>
                  <a:spcPct val="90000"/>
                </a:lnSpc>
              </a:pPr>
              <a:r>
                <a:rPr lang="en-US">
                  <a:solidFill>
                    <a:srgbClr val="000000"/>
                  </a:solidFill>
                </a:rPr>
                <a:t>Support </a:t>
              </a:r>
            </a:p>
            <a:p>
              <a:pPr algn="ctr">
                <a:lnSpc>
                  <a:spcPct val="90000"/>
                </a:lnSpc>
              </a:pPr>
              <a:r>
                <a:rPr lang="en-US">
                  <a:solidFill>
                    <a:srgbClr val="000000"/>
                  </a:solidFill>
                </a:rPr>
                <a:t>Business Processes and Operations</a:t>
              </a:r>
            </a:p>
          </p:txBody>
        </p:sp>
      </p:grpSp>
    </p:spTree>
    <p:extLst>
      <p:ext uri="{BB962C8B-B14F-4D97-AF65-F5344CB8AC3E}">
        <p14:creationId xmlns:p14="http://schemas.microsoft.com/office/powerpoint/2010/main" val="1879609877"/>
      </p:ext>
    </p:extLst>
  </p:cSld>
  <p:clrMapOvr>
    <a:masterClrMapping/>
  </p:clrMapOvr>
  <p:transition>
    <p:strips/>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t>What is a System?</a:t>
            </a:r>
          </a:p>
        </p:txBody>
      </p:sp>
      <p:grpSp>
        <p:nvGrpSpPr>
          <p:cNvPr id="10243" name="Group 241"/>
          <p:cNvGrpSpPr>
            <a:grpSpLocks/>
          </p:cNvGrpSpPr>
          <p:nvPr/>
        </p:nvGrpSpPr>
        <p:grpSpPr bwMode="auto">
          <a:xfrm>
            <a:off x="171450" y="1060450"/>
            <a:ext cx="8788400" cy="5378450"/>
            <a:chOff x="112" y="526"/>
            <a:chExt cx="5536" cy="3484"/>
          </a:xfrm>
        </p:grpSpPr>
        <p:sp>
          <p:nvSpPr>
            <p:cNvPr id="10244" name="Rectangle 242"/>
            <p:cNvSpPr>
              <a:spLocks noChangeArrowheads="1"/>
            </p:cNvSpPr>
            <p:nvPr/>
          </p:nvSpPr>
          <p:spPr bwMode="auto">
            <a:xfrm>
              <a:off x="112" y="526"/>
              <a:ext cx="5536" cy="3484"/>
            </a:xfrm>
            <a:prstGeom prst="rect">
              <a:avLst/>
            </a:prstGeom>
            <a:gradFill rotWithShape="0">
              <a:gsLst>
                <a:gs pos="0">
                  <a:srgbClr val="FCD69A"/>
                </a:gs>
                <a:gs pos="100000">
                  <a:srgbClr val="FCD18F"/>
                </a:gs>
              </a:gsLst>
              <a:lin ang="54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10245" name="Rectangle 243"/>
            <p:cNvSpPr>
              <a:spLocks noChangeArrowheads="1"/>
            </p:cNvSpPr>
            <p:nvPr/>
          </p:nvSpPr>
          <p:spPr bwMode="auto">
            <a:xfrm>
              <a:off x="382" y="786"/>
              <a:ext cx="5068" cy="2908"/>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10246" name="Rectangle 244"/>
            <p:cNvSpPr>
              <a:spLocks noChangeArrowheads="1"/>
            </p:cNvSpPr>
            <p:nvPr/>
          </p:nvSpPr>
          <p:spPr bwMode="auto">
            <a:xfrm>
              <a:off x="2168" y="2353"/>
              <a:ext cx="1424" cy="1009"/>
            </a:xfrm>
            <a:prstGeom prst="rect">
              <a:avLst/>
            </a:prstGeom>
            <a:gradFill rotWithShape="0">
              <a:gsLst>
                <a:gs pos="0">
                  <a:srgbClr val="ABC7FE"/>
                </a:gs>
                <a:gs pos="100000">
                  <a:srgbClr val="A2C1FE"/>
                </a:gs>
              </a:gsLst>
              <a:lin ang="54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488" tIns="44450" rIns="90488" bIns="44450" anchor="ctr"/>
            <a:lstStyle/>
            <a:p>
              <a:pPr algn="ctr">
                <a:lnSpc>
                  <a:spcPct val="90000"/>
                </a:lnSpc>
              </a:pPr>
              <a:endParaRPr lang="en-US" sz="1800">
                <a:solidFill>
                  <a:srgbClr val="000000"/>
                </a:solidFill>
              </a:endParaRPr>
            </a:p>
            <a:p>
              <a:pPr algn="ctr">
                <a:lnSpc>
                  <a:spcPct val="90000"/>
                </a:lnSpc>
              </a:pPr>
              <a:endParaRPr lang="en-US" sz="1800">
                <a:solidFill>
                  <a:srgbClr val="000000"/>
                </a:solidFill>
              </a:endParaRPr>
            </a:p>
            <a:p>
              <a:pPr algn="ctr">
                <a:lnSpc>
                  <a:spcPct val="90000"/>
                </a:lnSpc>
              </a:pPr>
              <a:endParaRPr lang="en-US" sz="1800">
                <a:solidFill>
                  <a:srgbClr val="000000"/>
                </a:solidFill>
              </a:endParaRPr>
            </a:p>
            <a:p>
              <a:pPr algn="ctr">
                <a:lnSpc>
                  <a:spcPct val="90000"/>
                </a:lnSpc>
              </a:pPr>
              <a:endParaRPr lang="en-US" sz="1800">
                <a:solidFill>
                  <a:srgbClr val="000000"/>
                </a:solidFill>
              </a:endParaRPr>
            </a:p>
            <a:p>
              <a:pPr algn="ctr">
                <a:lnSpc>
                  <a:spcPct val="90000"/>
                </a:lnSpc>
              </a:pPr>
              <a:r>
                <a:rPr lang="en-US" sz="1800">
                  <a:solidFill>
                    <a:srgbClr val="000000"/>
                  </a:solidFill>
                </a:rPr>
                <a:t>Manufacturing</a:t>
              </a:r>
            </a:p>
            <a:p>
              <a:pPr algn="ctr">
                <a:lnSpc>
                  <a:spcPct val="90000"/>
                </a:lnSpc>
              </a:pPr>
              <a:r>
                <a:rPr lang="en-US" sz="1800">
                  <a:solidFill>
                    <a:srgbClr val="000000"/>
                  </a:solidFill>
                </a:rPr>
                <a:t>Process</a:t>
              </a:r>
            </a:p>
          </p:txBody>
        </p:sp>
        <p:sp>
          <p:nvSpPr>
            <p:cNvPr id="10247" name="Rectangle 245"/>
            <p:cNvSpPr>
              <a:spLocks noChangeArrowheads="1"/>
            </p:cNvSpPr>
            <p:nvPr/>
          </p:nvSpPr>
          <p:spPr bwMode="auto">
            <a:xfrm>
              <a:off x="517" y="2349"/>
              <a:ext cx="1424" cy="1009"/>
            </a:xfrm>
            <a:prstGeom prst="rect">
              <a:avLst/>
            </a:prstGeom>
            <a:gradFill rotWithShape="0">
              <a:gsLst>
                <a:gs pos="0">
                  <a:srgbClr val="FCFEC0"/>
                </a:gs>
                <a:gs pos="100000">
                  <a:srgbClr val="FCFEB9"/>
                </a:gs>
              </a:gsLst>
              <a:lin ang="54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488" tIns="44450" rIns="90488" bIns="44450" anchor="ctr"/>
            <a:lstStyle/>
            <a:p>
              <a:pPr algn="ctr">
                <a:lnSpc>
                  <a:spcPct val="90000"/>
                </a:lnSpc>
              </a:pPr>
              <a:endParaRPr lang="en-US" sz="1800">
                <a:solidFill>
                  <a:srgbClr val="000000"/>
                </a:solidFill>
              </a:endParaRPr>
            </a:p>
            <a:p>
              <a:pPr algn="ctr">
                <a:lnSpc>
                  <a:spcPct val="90000"/>
                </a:lnSpc>
              </a:pPr>
              <a:endParaRPr lang="en-US" sz="1800">
                <a:solidFill>
                  <a:srgbClr val="000000"/>
                </a:solidFill>
              </a:endParaRPr>
            </a:p>
            <a:p>
              <a:pPr algn="ctr">
                <a:lnSpc>
                  <a:spcPct val="90000"/>
                </a:lnSpc>
              </a:pPr>
              <a:endParaRPr lang="en-US" sz="1800">
                <a:solidFill>
                  <a:srgbClr val="000000"/>
                </a:solidFill>
              </a:endParaRPr>
            </a:p>
            <a:p>
              <a:pPr algn="ctr">
                <a:lnSpc>
                  <a:spcPct val="90000"/>
                </a:lnSpc>
              </a:pPr>
              <a:endParaRPr lang="en-US" sz="1800">
                <a:solidFill>
                  <a:srgbClr val="000000"/>
                </a:solidFill>
              </a:endParaRPr>
            </a:p>
            <a:p>
              <a:pPr algn="ctr">
                <a:lnSpc>
                  <a:spcPct val="90000"/>
                </a:lnSpc>
              </a:pPr>
              <a:r>
                <a:rPr lang="en-US" sz="1800">
                  <a:solidFill>
                    <a:srgbClr val="000000"/>
                  </a:solidFill>
                </a:rPr>
                <a:t>Input of</a:t>
              </a:r>
            </a:p>
            <a:p>
              <a:pPr algn="ctr">
                <a:lnSpc>
                  <a:spcPct val="90000"/>
                </a:lnSpc>
              </a:pPr>
              <a:r>
                <a:rPr lang="en-US" sz="1800">
                  <a:solidFill>
                    <a:srgbClr val="000000"/>
                  </a:solidFill>
                </a:rPr>
                <a:t>Raw Materials</a:t>
              </a:r>
            </a:p>
          </p:txBody>
        </p:sp>
        <p:sp>
          <p:nvSpPr>
            <p:cNvPr id="10248" name="Rectangle 246"/>
            <p:cNvSpPr>
              <a:spLocks noChangeArrowheads="1"/>
            </p:cNvSpPr>
            <p:nvPr/>
          </p:nvSpPr>
          <p:spPr bwMode="auto">
            <a:xfrm>
              <a:off x="3811" y="2349"/>
              <a:ext cx="1424" cy="1009"/>
            </a:xfrm>
            <a:prstGeom prst="rect">
              <a:avLst/>
            </a:prstGeom>
            <a:gradFill rotWithShape="0">
              <a:gsLst>
                <a:gs pos="0">
                  <a:srgbClr val="ACF36F"/>
                </a:gs>
                <a:gs pos="100000">
                  <a:srgbClr val="A3F25F"/>
                </a:gs>
              </a:gsLst>
              <a:lin ang="54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488" tIns="44450" rIns="90488" bIns="44450" anchor="ctr"/>
            <a:lstStyle/>
            <a:p>
              <a:pPr algn="ctr">
                <a:lnSpc>
                  <a:spcPct val="90000"/>
                </a:lnSpc>
              </a:pPr>
              <a:endParaRPr lang="en-US" sz="1800">
                <a:solidFill>
                  <a:srgbClr val="000000"/>
                </a:solidFill>
              </a:endParaRPr>
            </a:p>
            <a:p>
              <a:pPr algn="ctr">
                <a:lnSpc>
                  <a:spcPct val="90000"/>
                </a:lnSpc>
              </a:pPr>
              <a:endParaRPr lang="en-US" sz="1800">
                <a:solidFill>
                  <a:srgbClr val="000000"/>
                </a:solidFill>
              </a:endParaRPr>
            </a:p>
            <a:p>
              <a:pPr algn="ctr">
                <a:lnSpc>
                  <a:spcPct val="90000"/>
                </a:lnSpc>
              </a:pPr>
              <a:endParaRPr lang="en-US" sz="1800">
                <a:solidFill>
                  <a:srgbClr val="000000"/>
                </a:solidFill>
              </a:endParaRPr>
            </a:p>
            <a:p>
              <a:pPr algn="ctr">
                <a:lnSpc>
                  <a:spcPct val="90000"/>
                </a:lnSpc>
              </a:pPr>
              <a:endParaRPr lang="en-US" sz="1800">
                <a:solidFill>
                  <a:srgbClr val="000000"/>
                </a:solidFill>
              </a:endParaRPr>
            </a:p>
            <a:p>
              <a:pPr algn="ctr">
                <a:lnSpc>
                  <a:spcPct val="90000"/>
                </a:lnSpc>
              </a:pPr>
              <a:r>
                <a:rPr lang="en-US" sz="1800">
                  <a:solidFill>
                    <a:srgbClr val="000000"/>
                  </a:solidFill>
                </a:rPr>
                <a:t>Output of</a:t>
              </a:r>
            </a:p>
            <a:p>
              <a:pPr algn="ctr">
                <a:lnSpc>
                  <a:spcPct val="90000"/>
                </a:lnSpc>
              </a:pPr>
              <a:r>
                <a:rPr lang="en-US" sz="1800">
                  <a:solidFill>
                    <a:srgbClr val="000000"/>
                  </a:solidFill>
                </a:rPr>
                <a:t>Finished Products</a:t>
              </a:r>
            </a:p>
          </p:txBody>
        </p:sp>
        <p:sp>
          <p:nvSpPr>
            <p:cNvPr id="10249" name="Line 247"/>
            <p:cNvSpPr>
              <a:spLocks noChangeShapeType="1"/>
            </p:cNvSpPr>
            <p:nvPr/>
          </p:nvSpPr>
          <p:spPr bwMode="auto">
            <a:xfrm>
              <a:off x="2071" y="2852"/>
              <a:ext cx="3" cy="1"/>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10250" name="Rectangle 248"/>
            <p:cNvSpPr>
              <a:spLocks noChangeArrowheads="1"/>
            </p:cNvSpPr>
            <p:nvPr/>
          </p:nvSpPr>
          <p:spPr bwMode="auto">
            <a:xfrm>
              <a:off x="2334" y="567"/>
              <a:ext cx="1092" cy="236"/>
            </a:xfrm>
            <a:prstGeom prst="rect">
              <a:avLst/>
            </a:prstGeom>
            <a:noFill/>
            <a:ln>
              <a:noFill/>
            </a:ln>
            <a:effectLst/>
            <a:extLst>
              <a:ext uri="{909E8E84-426E-40DD-AFC4-6F175D3DCCD1}">
                <a14:hiddenFill xmlns:a14="http://schemas.microsoft.com/office/drawing/2010/main">
                  <a:gradFill rotWithShape="0">
                    <a:gsLst>
                      <a:gs pos="0">
                        <a:srgbClr val="1A1A1A"/>
                      </a:gs>
                      <a:gs pos="100000">
                        <a:srgbClr val="000000"/>
                      </a:gs>
                    </a:gsLst>
                    <a:lin ang="5400000" scaled="1"/>
                  </a:gra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488" tIns="44450" rIns="90488" bIns="44450">
              <a:spAutoFit/>
            </a:bodyPr>
            <a:lstStyle/>
            <a:p>
              <a:pPr algn="ctr">
                <a:lnSpc>
                  <a:spcPct val="90000"/>
                </a:lnSpc>
              </a:pPr>
              <a:r>
                <a:rPr lang="en-US">
                  <a:solidFill>
                    <a:srgbClr val="000000"/>
                  </a:solidFill>
                </a:rPr>
                <a:t>Environment</a:t>
              </a:r>
            </a:p>
          </p:txBody>
        </p:sp>
        <p:sp>
          <p:nvSpPr>
            <p:cNvPr id="10251" name="Rectangle 249"/>
            <p:cNvSpPr>
              <a:spLocks noChangeArrowheads="1"/>
            </p:cNvSpPr>
            <p:nvPr/>
          </p:nvSpPr>
          <p:spPr bwMode="auto">
            <a:xfrm>
              <a:off x="2259" y="3766"/>
              <a:ext cx="1242" cy="236"/>
            </a:xfrm>
            <a:prstGeom prst="rect">
              <a:avLst/>
            </a:prstGeom>
            <a:noFill/>
            <a:ln>
              <a:noFill/>
            </a:ln>
            <a:effectLst/>
            <a:extLst>
              <a:ext uri="{909E8E84-426E-40DD-AFC4-6F175D3DCCD1}">
                <a14:hiddenFill xmlns:a14="http://schemas.microsoft.com/office/drawing/2010/main">
                  <a:gradFill rotWithShape="0">
                    <a:gsLst>
                      <a:gs pos="0">
                        <a:srgbClr val="1A1A1A"/>
                      </a:gs>
                      <a:gs pos="100000">
                        <a:srgbClr val="000000"/>
                      </a:gs>
                    </a:gsLst>
                    <a:lin ang="5400000" scaled="1"/>
                  </a:gra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488" tIns="44450" rIns="90488" bIns="44450">
              <a:spAutoFit/>
            </a:bodyPr>
            <a:lstStyle/>
            <a:p>
              <a:pPr algn="ctr">
                <a:lnSpc>
                  <a:spcPct val="90000"/>
                </a:lnSpc>
              </a:pPr>
              <a:r>
                <a:rPr lang="en-US">
                  <a:solidFill>
                    <a:srgbClr val="000000"/>
                  </a:solidFill>
                </a:rPr>
                <a:t>Other Systems</a:t>
              </a:r>
            </a:p>
          </p:txBody>
        </p:sp>
        <p:sp>
          <p:nvSpPr>
            <p:cNvPr id="10252" name="Rectangle 250"/>
            <p:cNvSpPr>
              <a:spLocks noChangeArrowheads="1"/>
            </p:cNvSpPr>
            <p:nvPr/>
          </p:nvSpPr>
          <p:spPr bwMode="auto">
            <a:xfrm>
              <a:off x="2168" y="985"/>
              <a:ext cx="1424" cy="1009"/>
            </a:xfrm>
            <a:prstGeom prst="rect">
              <a:avLst/>
            </a:prstGeom>
            <a:gradFill rotWithShape="0">
              <a:gsLst>
                <a:gs pos="0">
                  <a:srgbClr val="FDADBD"/>
                </a:gs>
                <a:gs pos="100000">
                  <a:srgbClr val="FDA4B5"/>
                </a:gs>
              </a:gsLst>
              <a:lin ang="54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488" tIns="44450" rIns="90488" bIns="44450" anchor="ctr"/>
            <a:lstStyle/>
            <a:p>
              <a:pPr algn="ctr">
                <a:lnSpc>
                  <a:spcPct val="90000"/>
                </a:lnSpc>
              </a:pPr>
              <a:endParaRPr lang="en-US" sz="1800">
                <a:solidFill>
                  <a:srgbClr val="000000"/>
                </a:solidFill>
              </a:endParaRPr>
            </a:p>
            <a:p>
              <a:pPr algn="ctr">
                <a:lnSpc>
                  <a:spcPct val="90000"/>
                </a:lnSpc>
              </a:pPr>
              <a:endParaRPr lang="en-US" sz="1800">
                <a:solidFill>
                  <a:srgbClr val="000000"/>
                </a:solidFill>
              </a:endParaRPr>
            </a:p>
            <a:p>
              <a:pPr algn="ctr">
                <a:lnSpc>
                  <a:spcPct val="90000"/>
                </a:lnSpc>
              </a:pPr>
              <a:endParaRPr lang="en-US" sz="1800">
                <a:solidFill>
                  <a:srgbClr val="000000"/>
                </a:solidFill>
              </a:endParaRPr>
            </a:p>
            <a:p>
              <a:pPr algn="ctr">
                <a:lnSpc>
                  <a:spcPct val="90000"/>
                </a:lnSpc>
              </a:pPr>
              <a:endParaRPr lang="en-US" sz="1800">
                <a:solidFill>
                  <a:srgbClr val="000000"/>
                </a:solidFill>
              </a:endParaRPr>
            </a:p>
            <a:p>
              <a:pPr algn="ctr">
                <a:lnSpc>
                  <a:spcPct val="90000"/>
                </a:lnSpc>
              </a:pPr>
              <a:r>
                <a:rPr lang="en-US" sz="1800">
                  <a:solidFill>
                    <a:srgbClr val="000000"/>
                  </a:solidFill>
                </a:rPr>
                <a:t>Control by</a:t>
              </a:r>
            </a:p>
            <a:p>
              <a:pPr algn="ctr">
                <a:lnSpc>
                  <a:spcPct val="90000"/>
                </a:lnSpc>
              </a:pPr>
              <a:r>
                <a:rPr lang="en-US" sz="1800">
                  <a:solidFill>
                    <a:srgbClr val="000000"/>
                  </a:solidFill>
                </a:rPr>
                <a:t>Management</a:t>
              </a:r>
            </a:p>
          </p:txBody>
        </p:sp>
        <p:sp>
          <p:nvSpPr>
            <p:cNvPr id="10253" name="Line 251"/>
            <p:cNvSpPr>
              <a:spLocks noChangeShapeType="1"/>
            </p:cNvSpPr>
            <p:nvPr/>
          </p:nvSpPr>
          <p:spPr bwMode="auto">
            <a:xfrm>
              <a:off x="475" y="2852"/>
              <a:ext cx="3" cy="1"/>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10254" name="Line 252"/>
            <p:cNvSpPr>
              <a:spLocks noChangeShapeType="1"/>
            </p:cNvSpPr>
            <p:nvPr/>
          </p:nvSpPr>
          <p:spPr bwMode="auto">
            <a:xfrm>
              <a:off x="3739" y="2854"/>
              <a:ext cx="3" cy="1"/>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10255" name="Line 253"/>
            <p:cNvSpPr>
              <a:spLocks noChangeShapeType="1"/>
            </p:cNvSpPr>
            <p:nvPr/>
          </p:nvSpPr>
          <p:spPr bwMode="auto">
            <a:xfrm>
              <a:off x="5362" y="2854"/>
              <a:ext cx="3" cy="1"/>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10256" name="Freeform 254"/>
            <p:cNvSpPr>
              <a:spLocks/>
            </p:cNvSpPr>
            <p:nvPr/>
          </p:nvSpPr>
          <p:spPr bwMode="auto">
            <a:xfrm>
              <a:off x="3609" y="1449"/>
              <a:ext cx="928" cy="901"/>
            </a:xfrm>
            <a:custGeom>
              <a:avLst/>
              <a:gdLst>
                <a:gd name="T0" fmla="*/ 0 w 928"/>
                <a:gd name="T1" fmla="*/ 0 h 901"/>
                <a:gd name="T2" fmla="*/ 927 w 928"/>
                <a:gd name="T3" fmla="*/ 0 h 901"/>
                <a:gd name="T4" fmla="*/ 927 w 928"/>
                <a:gd name="T5" fmla="*/ 900 h 901"/>
                <a:gd name="T6" fmla="*/ 0 60000 65536"/>
                <a:gd name="T7" fmla="*/ 0 60000 65536"/>
                <a:gd name="T8" fmla="*/ 0 60000 65536"/>
              </a:gdLst>
              <a:ahLst/>
              <a:cxnLst>
                <a:cxn ang="T6">
                  <a:pos x="T0" y="T1"/>
                </a:cxn>
                <a:cxn ang="T7">
                  <a:pos x="T2" y="T3"/>
                </a:cxn>
                <a:cxn ang="T8">
                  <a:pos x="T4" y="T5"/>
                </a:cxn>
              </a:cxnLst>
              <a:rect l="0" t="0" r="r" b="b"/>
              <a:pathLst>
                <a:path w="928" h="901">
                  <a:moveTo>
                    <a:pt x="0" y="0"/>
                  </a:moveTo>
                  <a:lnTo>
                    <a:pt x="927" y="0"/>
                  </a:lnTo>
                  <a:lnTo>
                    <a:pt x="927" y="900"/>
                  </a:lnTo>
                </a:path>
              </a:pathLst>
            </a:custGeom>
            <a:noFill/>
            <a:ln w="12700" cap="rnd" cmpd="sng">
              <a:solidFill>
                <a:schemeClr val="tx1"/>
              </a:solidFill>
              <a:prstDash val="solid"/>
              <a:round/>
              <a:headEnd type="triangle" w="med" len="med"/>
              <a:tailEnd type="triangle" w="med" len="med"/>
            </a:ln>
            <a:effectLst/>
            <a:extLst>
              <a:ext uri="{909E8E84-426E-40DD-AFC4-6F175D3DCCD1}">
                <a14:hiddenFill xmlns:a14="http://schemas.microsoft.com/office/drawing/2010/main">
                  <a:gradFill rotWithShape="0">
                    <a:gsLst>
                      <a:gs pos="0">
                        <a:srgbClr val="1A1A1A"/>
                      </a:gs>
                      <a:gs pos="100000">
                        <a:srgbClr val="000000"/>
                      </a:gs>
                    </a:gsLst>
                    <a:lin ang="5400000" scaled="1"/>
                  </a:gra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0257" name="Freeform 255"/>
            <p:cNvSpPr>
              <a:spLocks/>
            </p:cNvSpPr>
            <p:nvPr/>
          </p:nvSpPr>
          <p:spPr bwMode="auto">
            <a:xfrm>
              <a:off x="1211" y="1449"/>
              <a:ext cx="928" cy="901"/>
            </a:xfrm>
            <a:custGeom>
              <a:avLst/>
              <a:gdLst>
                <a:gd name="T0" fmla="*/ 927 w 928"/>
                <a:gd name="T1" fmla="*/ 0 h 901"/>
                <a:gd name="T2" fmla="*/ 0 w 928"/>
                <a:gd name="T3" fmla="*/ 0 h 901"/>
                <a:gd name="T4" fmla="*/ 0 w 928"/>
                <a:gd name="T5" fmla="*/ 900 h 901"/>
                <a:gd name="T6" fmla="*/ 0 60000 65536"/>
                <a:gd name="T7" fmla="*/ 0 60000 65536"/>
                <a:gd name="T8" fmla="*/ 0 60000 65536"/>
              </a:gdLst>
              <a:ahLst/>
              <a:cxnLst>
                <a:cxn ang="T6">
                  <a:pos x="T0" y="T1"/>
                </a:cxn>
                <a:cxn ang="T7">
                  <a:pos x="T2" y="T3"/>
                </a:cxn>
                <a:cxn ang="T8">
                  <a:pos x="T4" y="T5"/>
                </a:cxn>
              </a:cxnLst>
              <a:rect l="0" t="0" r="r" b="b"/>
              <a:pathLst>
                <a:path w="928" h="901">
                  <a:moveTo>
                    <a:pt x="927" y="0"/>
                  </a:moveTo>
                  <a:lnTo>
                    <a:pt x="0" y="0"/>
                  </a:lnTo>
                  <a:lnTo>
                    <a:pt x="0" y="900"/>
                  </a:lnTo>
                </a:path>
              </a:pathLst>
            </a:custGeom>
            <a:noFill/>
            <a:ln w="12700" cap="rnd" cmpd="sng">
              <a:solidFill>
                <a:schemeClr val="tx1"/>
              </a:solidFill>
              <a:prstDash val="solid"/>
              <a:round/>
              <a:headEnd type="triangle" w="med" len="med"/>
              <a:tailEnd type="triangle" w="med" len="med"/>
            </a:ln>
            <a:effectLst/>
            <a:extLst>
              <a:ext uri="{909E8E84-426E-40DD-AFC4-6F175D3DCCD1}">
                <a14:hiddenFill xmlns:a14="http://schemas.microsoft.com/office/drawing/2010/main">
                  <a:gradFill rotWithShape="0">
                    <a:gsLst>
                      <a:gs pos="0">
                        <a:srgbClr val="1A1A1A"/>
                      </a:gs>
                      <a:gs pos="100000">
                        <a:srgbClr val="000000"/>
                      </a:gs>
                    </a:gsLst>
                    <a:lin ang="5400000" scaled="1"/>
                  </a:gra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0258" name="Rectangle 256"/>
            <p:cNvSpPr>
              <a:spLocks noChangeArrowheads="1"/>
            </p:cNvSpPr>
            <p:nvPr/>
          </p:nvSpPr>
          <p:spPr bwMode="auto">
            <a:xfrm>
              <a:off x="935" y="1692"/>
              <a:ext cx="569" cy="344"/>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488" tIns="44450" rIns="90488" bIns="44450">
              <a:spAutoFit/>
            </a:bodyPr>
            <a:lstStyle/>
            <a:p>
              <a:pPr algn="ctr">
                <a:lnSpc>
                  <a:spcPct val="90000"/>
                </a:lnSpc>
              </a:pPr>
              <a:r>
                <a:rPr lang="en-US" sz="1600">
                  <a:solidFill>
                    <a:srgbClr val="000000"/>
                  </a:solidFill>
                </a:rPr>
                <a:t>Control</a:t>
              </a:r>
            </a:p>
            <a:p>
              <a:pPr algn="ctr">
                <a:lnSpc>
                  <a:spcPct val="90000"/>
                </a:lnSpc>
              </a:pPr>
              <a:r>
                <a:rPr lang="en-US" sz="1600">
                  <a:solidFill>
                    <a:srgbClr val="000000"/>
                  </a:solidFill>
                </a:rPr>
                <a:t>Signals</a:t>
              </a:r>
            </a:p>
          </p:txBody>
        </p:sp>
        <p:sp>
          <p:nvSpPr>
            <p:cNvPr id="10259" name="Rectangle 257"/>
            <p:cNvSpPr>
              <a:spLocks noChangeArrowheads="1"/>
            </p:cNvSpPr>
            <p:nvPr/>
          </p:nvSpPr>
          <p:spPr bwMode="auto">
            <a:xfrm>
              <a:off x="4242" y="1692"/>
              <a:ext cx="569" cy="344"/>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488" tIns="44450" rIns="90488" bIns="44450">
              <a:spAutoFit/>
            </a:bodyPr>
            <a:lstStyle/>
            <a:p>
              <a:pPr algn="ctr">
                <a:lnSpc>
                  <a:spcPct val="90000"/>
                </a:lnSpc>
              </a:pPr>
              <a:r>
                <a:rPr lang="en-US" sz="1600">
                  <a:solidFill>
                    <a:srgbClr val="000000"/>
                  </a:solidFill>
                </a:rPr>
                <a:t>Control</a:t>
              </a:r>
            </a:p>
            <a:p>
              <a:pPr algn="ctr">
                <a:lnSpc>
                  <a:spcPct val="90000"/>
                </a:lnSpc>
              </a:pPr>
              <a:r>
                <a:rPr lang="en-US" sz="1600">
                  <a:solidFill>
                    <a:srgbClr val="000000"/>
                  </a:solidFill>
                </a:rPr>
                <a:t>Signals</a:t>
              </a:r>
            </a:p>
          </p:txBody>
        </p:sp>
        <p:sp>
          <p:nvSpPr>
            <p:cNvPr id="10260" name="Rectangle 258"/>
            <p:cNvSpPr>
              <a:spLocks noChangeArrowheads="1"/>
            </p:cNvSpPr>
            <p:nvPr/>
          </p:nvSpPr>
          <p:spPr bwMode="auto">
            <a:xfrm>
              <a:off x="3806" y="1296"/>
              <a:ext cx="703" cy="344"/>
            </a:xfrm>
            <a:prstGeom prst="rect">
              <a:avLst/>
            </a:prstGeom>
            <a:noFill/>
            <a:ln>
              <a:noFill/>
            </a:ln>
            <a:effectLst/>
            <a:extLst>
              <a:ext uri="{909E8E84-426E-40DD-AFC4-6F175D3DCCD1}">
                <a14:hiddenFill xmlns:a14="http://schemas.microsoft.com/office/drawing/2010/main">
                  <a:gradFill rotWithShape="0">
                    <a:gsLst>
                      <a:gs pos="0">
                        <a:srgbClr val="1A1A1A"/>
                      </a:gs>
                      <a:gs pos="100000">
                        <a:srgbClr val="000000"/>
                      </a:gs>
                    </a:gsLst>
                    <a:lin ang="5400000" scaled="1"/>
                  </a:gra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488" tIns="44450" rIns="90488" bIns="44450">
              <a:spAutoFit/>
            </a:bodyPr>
            <a:lstStyle/>
            <a:p>
              <a:pPr algn="ctr">
                <a:lnSpc>
                  <a:spcPct val="90000"/>
                </a:lnSpc>
              </a:pPr>
              <a:r>
                <a:rPr lang="en-US" sz="1600">
                  <a:solidFill>
                    <a:srgbClr val="000000"/>
                  </a:solidFill>
                </a:rPr>
                <a:t>Feedback</a:t>
              </a:r>
            </a:p>
            <a:p>
              <a:pPr algn="ctr">
                <a:lnSpc>
                  <a:spcPct val="90000"/>
                </a:lnSpc>
              </a:pPr>
              <a:r>
                <a:rPr lang="en-US" sz="1600">
                  <a:solidFill>
                    <a:srgbClr val="000000"/>
                  </a:solidFill>
                </a:rPr>
                <a:t>Signals</a:t>
              </a:r>
            </a:p>
          </p:txBody>
        </p:sp>
        <p:sp>
          <p:nvSpPr>
            <p:cNvPr id="10261" name="Rectangle 259"/>
            <p:cNvSpPr>
              <a:spLocks noChangeArrowheads="1"/>
            </p:cNvSpPr>
            <p:nvPr/>
          </p:nvSpPr>
          <p:spPr bwMode="auto">
            <a:xfrm>
              <a:off x="1309" y="1287"/>
              <a:ext cx="703" cy="343"/>
            </a:xfrm>
            <a:prstGeom prst="rect">
              <a:avLst/>
            </a:prstGeom>
            <a:noFill/>
            <a:ln>
              <a:noFill/>
            </a:ln>
            <a:effectLst/>
            <a:extLst>
              <a:ext uri="{909E8E84-426E-40DD-AFC4-6F175D3DCCD1}">
                <a14:hiddenFill xmlns:a14="http://schemas.microsoft.com/office/drawing/2010/main">
                  <a:gradFill rotWithShape="0">
                    <a:gsLst>
                      <a:gs pos="0">
                        <a:srgbClr val="1A1A1A"/>
                      </a:gs>
                      <a:gs pos="100000">
                        <a:srgbClr val="000000"/>
                      </a:gs>
                    </a:gsLst>
                    <a:lin ang="5400000" scaled="1"/>
                  </a:gra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488" tIns="44450" rIns="90488" bIns="44450">
              <a:spAutoFit/>
            </a:bodyPr>
            <a:lstStyle/>
            <a:p>
              <a:pPr algn="ctr">
                <a:lnSpc>
                  <a:spcPct val="90000"/>
                </a:lnSpc>
              </a:pPr>
              <a:r>
                <a:rPr lang="en-US" sz="1600">
                  <a:solidFill>
                    <a:srgbClr val="000000"/>
                  </a:solidFill>
                </a:rPr>
                <a:t>Feedback</a:t>
              </a:r>
            </a:p>
            <a:p>
              <a:pPr algn="ctr">
                <a:lnSpc>
                  <a:spcPct val="90000"/>
                </a:lnSpc>
              </a:pPr>
              <a:r>
                <a:rPr lang="en-US" sz="1600">
                  <a:solidFill>
                    <a:srgbClr val="000000"/>
                  </a:solidFill>
                </a:rPr>
                <a:t>Signals</a:t>
              </a:r>
            </a:p>
          </p:txBody>
        </p:sp>
        <p:sp>
          <p:nvSpPr>
            <p:cNvPr id="10262" name="Rectangle 260"/>
            <p:cNvSpPr>
              <a:spLocks noChangeArrowheads="1"/>
            </p:cNvSpPr>
            <p:nvPr/>
          </p:nvSpPr>
          <p:spPr bwMode="auto">
            <a:xfrm>
              <a:off x="345" y="3509"/>
              <a:ext cx="1338" cy="218"/>
            </a:xfrm>
            <a:prstGeom prst="rect">
              <a:avLst/>
            </a:prstGeom>
            <a:noFill/>
            <a:ln>
              <a:noFill/>
            </a:ln>
            <a:effectLst/>
            <a:extLst>
              <a:ext uri="{909E8E84-426E-40DD-AFC4-6F175D3DCCD1}">
                <a14:hiddenFill xmlns:a14="http://schemas.microsoft.com/office/drawing/2010/main">
                  <a:gradFill rotWithShape="0">
                    <a:gsLst>
                      <a:gs pos="0">
                        <a:srgbClr val="1A1A1A"/>
                      </a:gs>
                      <a:gs pos="100000">
                        <a:srgbClr val="000000"/>
                      </a:gs>
                    </a:gsLst>
                    <a:lin ang="5400000" scaled="1"/>
                  </a:gra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488" tIns="44450" rIns="90488" bIns="44450">
              <a:spAutoFit/>
            </a:bodyPr>
            <a:lstStyle/>
            <a:p>
              <a:pPr algn="ctr">
                <a:lnSpc>
                  <a:spcPct val="90000"/>
                </a:lnSpc>
              </a:pPr>
              <a:r>
                <a:rPr lang="en-US" sz="1800">
                  <a:solidFill>
                    <a:srgbClr val="000000"/>
                  </a:solidFill>
                </a:rPr>
                <a:t>System Boundary</a:t>
              </a:r>
            </a:p>
          </p:txBody>
        </p:sp>
        <p:sp>
          <p:nvSpPr>
            <p:cNvPr id="10263" name="Line 261"/>
            <p:cNvSpPr>
              <a:spLocks noChangeShapeType="1"/>
            </p:cNvSpPr>
            <p:nvPr/>
          </p:nvSpPr>
          <p:spPr bwMode="auto">
            <a:xfrm>
              <a:off x="2880" y="2142"/>
              <a:ext cx="0" cy="99"/>
            </a:xfrm>
            <a:prstGeom prst="line">
              <a:avLst/>
            </a:prstGeom>
            <a:noFill/>
            <a:ln w="12700">
              <a:solidFill>
                <a:schemeClr val="tx1"/>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grpSp>
          <p:nvGrpSpPr>
            <p:cNvPr id="10264" name="Group 262"/>
            <p:cNvGrpSpPr>
              <a:grpSpLocks/>
            </p:cNvGrpSpPr>
            <p:nvPr/>
          </p:nvGrpSpPr>
          <p:grpSpPr bwMode="auto">
            <a:xfrm>
              <a:off x="2770" y="1119"/>
              <a:ext cx="293" cy="413"/>
              <a:chOff x="2770" y="1119"/>
              <a:chExt cx="293" cy="413"/>
            </a:xfrm>
          </p:grpSpPr>
          <p:sp>
            <p:nvSpPr>
              <p:cNvPr id="10357" name="Freeform 263"/>
              <p:cNvSpPr>
                <a:spLocks/>
              </p:cNvSpPr>
              <p:nvPr/>
            </p:nvSpPr>
            <p:spPr bwMode="auto">
              <a:xfrm>
                <a:off x="2770" y="1269"/>
                <a:ext cx="293" cy="263"/>
              </a:xfrm>
              <a:custGeom>
                <a:avLst/>
                <a:gdLst>
                  <a:gd name="T0" fmla="*/ 97 w 293"/>
                  <a:gd name="T1" fmla="*/ 0 h 263"/>
                  <a:gd name="T2" fmla="*/ 12 w 293"/>
                  <a:gd name="T3" fmla="*/ 64 h 263"/>
                  <a:gd name="T4" fmla="*/ 0 w 293"/>
                  <a:gd name="T5" fmla="*/ 77 h 263"/>
                  <a:gd name="T6" fmla="*/ 0 w 293"/>
                  <a:gd name="T7" fmla="*/ 89 h 263"/>
                  <a:gd name="T8" fmla="*/ 49 w 293"/>
                  <a:gd name="T9" fmla="*/ 262 h 263"/>
                  <a:gd name="T10" fmla="*/ 231 w 293"/>
                  <a:gd name="T11" fmla="*/ 262 h 263"/>
                  <a:gd name="T12" fmla="*/ 286 w 293"/>
                  <a:gd name="T13" fmla="*/ 77 h 263"/>
                  <a:gd name="T14" fmla="*/ 292 w 293"/>
                  <a:gd name="T15" fmla="*/ 58 h 263"/>
                  <a:gd name="T16" fmla="*/ 274 w 293"/>
                  <a:gd name="T17" fmla="*/ 45 h 263"/>
                  <a:gd name="T18" fmla="*/ 189 w 293"/>
                  <a:gd name="T19" fmla="*/ 6 h 263"/>
                  <a:gd name="T20" fmla="*/ 97 w 293"/>
                  <a:gd name="T21" fmla="*/ 0 h 26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93" h="263">
                    <a:moveTo>
                      <a:pt x="97" y="0"/>
                    </a:moveTo>
                    <a:lnTo>
                      <a:pt x="12" y="64"/>
                    </a:lnTo>
                    <a:lnTo>
                      <a:pt x="0" y="77"/>
                    </a:lnTo>
                    <a:lnTo>
                      <a:pt x="0" y="89"/>
                    </a:lnTo>
                    <a:lnTo>
                      <a:pt x="49" y="262"/>
                    </a:lnTo>
                    <a:lnTo>
                      <a:pt x="231" y="262"/>
                    </a:lnTo>
                    <a:lnTo>
                      <a:pt x="286" y="77"/>
                    </a:lnTo>
                    <a:lnTo>
                      <a:pt x="292" y="58"/>
                    </a:lnTo>
                    <a:lnTo>
                      <a:pt x="274" y="45"/>
                    </a:lnTo>
                    <a:lnTo>
                      <a:pt x="189" y="6"/>
                    </a:lnTo>
                    <a:lnTo>
                      <a:pt x="97" y="0"/>
                    </a:lnTo>
                  </a:path>
                </a:pathLst>
              </a:custGeom>
              <a:solidFill>
                <a:schemeClr val="folHlink"/>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0358" name="Oval 264"/>
              <p:cNvSpPr>
                <a:spLocks noChangeArrowheads="1"/>
              </p:cNvSpPr>
              <p:nvPr/>
            </p:nvSpPr>
            <p:spPr bwMode="auto">
              <a:xfrm>
                <a:off x="2823" y="1119"/>
                <a:ext cx="174" cy="171"/>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grpSp>
        <p:grpSp>
          <p:nvGrpSpPr>
            <p:cNvPr id="10265" name="Group 265"/>
            <p:cNvGrpSpPr>
              <a:grpSpLocks/>
            </p:cNvGrpSpPr>
            <p:nvPr/>
          </p:nvGrpSpPr>
          <p:grpSpPr bwMode="auto">
            <a:xfrm>
              <a:off x="2374" y="1119"/>
              <a:ext cx="293" cy="413"/>
              <a:chOff x="2374" y="1119"/>
              <a:chExt cx="293" cy="413"/>
            </a:xfrm>
          </p:grpSpPr>
          <p:sp>
            <p:nvSpPr>
              <p:cNvPr id="10355" name="Freeform 266"/>
              <p:cNvSpPr>
                <a:spLocks/>
              </p:cNvSpPr>
              <p:nvPr/>
            </p:nvSpPr>
            <p:spPr bwMode="auto">
              <a:xfrm>
                <a:off x="2374" y="1269"/>
                <a:ext cx="293" cy="263"/>
              </a:xfrm>
              <a:custGeom>
                <a:avLst/>
                <a:gdLst>
                  <a:gd name="T0" fmla="*/ 97 w 293"/>
                  <a:gd name="T1" fmla="*/ 0 h 263"/>
                  <a:gd name="T2" fmla="*/ 12 w 293"/>
                  <a:gd name="T3" fmla="*/ 64 h 263"/>
                  <a:gd name="T4" fmla="*/ 0 w 293"/>
                  <a:gd name="T5" fmla="*/ 77 h 263"/>
                  <a:gd name="T6" fmla="*/ 0 w 293"/>
                  <a:gd name="T7" fmla="*/ 89 h 263"/>
                  <a:gd name="T8" fmla="*/ 49 w 293"/>
                  <a:gd name="T9" fmla="*/ 262 h 263"/>
                  <a:gd name="T10" fmla="*/ 231 w 293"/>
                  <a:gd name="T11" fmla="*/ 262 h 263"/>
                  <a:gd name="T12" fmla="*/ 286 w 293"/>
                  <a:gd name="T13" fmla="*/ 77 h 263"/>
                  <a:gd name="T14" fmla="*/ 292 w 293"/>
                  <a:gd name="T15" fmla="*/ 58 h 263"/>
                  <a:gd name="T16" fmla="*/ 274 w 293"/>
                  <a:gd name="T17" fmla="*/ 45 h 263"/>
                  <a:gd name="T18" fmla="*/ 189 w 293"/>
                  <a:gd name="T19" fmla="*/ 6 h 263"/>
                  <a:gd name="T20" fmla="*/ 97 w 293"/>
                  <a:gd name="T21" fmla="*/ 0 h 26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93" h="263">
                    <a:moveTo>
                      <a:pt x="97" y="0"/>
                    </a:moveTo>
                    <a:lnTo>
                      <a:pt x="12" y="64"/>
                    </a:lnTo>
                    <a:lnTo>
                      <a:pt x="0" y="77"/>
                    </a:lnTo>
                    <a:lnTo>
                      <a:pt x="0" y="89"/>
                    </a:lnTo>
                    <a:lnTo>
                      <a:pt x="49" y="262"/>
                    </a:lnTo>
                    <a:lnTo>
                      <a:pt x="231" y="262"/>
                    </a:lnTo>
                    <a:lnTo>
                      <a:pt x="286" y="77"/>
                    </a:lnTo>
                    <a:lnTo>
                      <a:pt x="292" y="58"/>
                    </a:lnTo>
                    <a:lnTo>
                      <a:pt x="274" y="45"/>
                    </a:lnTo>
                    <a:lnTo>
                      <a:pt x="189" y="6"/>
                    </a:lnTo>
                    <a:lnTo>
                      <a:pt x="97" y="0"/>
                    </a:lnTo>
                  </a:path>
                </a:pathLst>
              </a:custGeom>
              <a:solidFill>
                <a:schemeClr val="folHlink"/>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0356" name="Oval 267"/>
              <p:cNvSpPr>
                <a:spLocks noChangeArrowheads="1"/>
              </p:cNvSpPr>
              <p:nvPr/>
            </p:nvSpPr>
            <p:spPr bwMode="auto">
              <a:xfrm>
                <a:off x="2427" y="1119"/>
                <a:ext cx="174" cy="171"/>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grpSp>
        <p:grpSp>
          <p:nvGrpSpPr>
            <p:cNvPr id="10266" name="Group 268"/>
            <p:cNvGrpSpPr>
              <a:grpSpLocks/>
            </p:cNvGrpSpPr>
            <p:nvPr/>
          </p:nvGrpSpPr>
          <p:grpSpPr bwMode="auto">
            <a:xfrm>
              <a:off x="3148" y="1119"/>
              <a:ext cx="293" cy="413"/>
              <a:chOff x="3148" y="1119"/>
              <a:chExt cx="293" cy="413"/>
            </a:xfrm>
          </p:grpSpPr>
          <p:sp>
            <p:nvSpPr>
              <p:cNvPr id="10353" name="Freeform 269"/>
              <p:cNvSpPr>
                <a:spLocks/>
              </p:cNvSpPr>
              <p:nvPr/>
            </p:nvSpPr>
            <p:spPr bwMode="auto">
              <a:xfrm>
                <a:off x="3148" y="1269"/>
                <a:ext cx="293" cy="263"/>
              </a:xfrm>
              <a:custGeom>
                <a:avLst/>
                <a:gdLst>
                  <a:gd name="T0" fmla="*/ 97 w 293"/>
                  <a:gd name="T1" fmla="*/ 0 h 263"/>
                  <a:gd name="T2" fmla="*/ 12 w 293"/>
                  <a:gd name="T3" fmla="*/ 64 h 263"/>
                  <a:gd name="T4" fmla="*/ 0 w 293"/>
                  <a:gd name="T5" fmla="*/ 77 h 263"/>
                  <a:gd name="T6" fmla="*/ 0 w 293"/>
                  <a:gd name="T7" fmla="*/ 89 h 263"/>
                  <a:gd name="T8" fmla="*/ 49 w 293"/>
                  <a:gd name="T9" fmla="*/ 262 h 263"/>
                  <a:gd name="T10" fmla="*/ 231 w 293"/>
                  <a:gd name="T11" fmla="*/ 262 h 263"/>
                  <a:gd name="T12" fmla="*/ 286 w 293"/>
                  <a:gd name="T13" fmla="*/ 77 h 263"/>
                  <a:gd name="T14" fmla="*/ 292 w 293"/>
                  <a:gd name="T15" fmla="*/ 58 h 263"/>
                  <a:gd name="T16" fmla="*/ 274 w 293"/>
                  <a:gd name="T17" fmla="*/ 45 h 263"/>
                  <a:gd name="T18" fmla="*/ 189 w 293"/>
                  <a:gd name="T19" fmla="*/ 6 h 263"/>
                  <a:gd name="T20" fmla="*/ 97 w 293"/>
                  <a:gd name="T21" fmla="*/ 0 h 26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93" h="263">
                    <a:moveTo>
                      <a:pt x="97" y="0"/>
                    </a:moveTo>
                    <a:lnTo>
                      <a:pt x="12" y="64"/>
                    </a:lnTo>
                    <a:lnTo>
                      <a:pt x="0" y="77"/>
                    </a:lnTo>
                    <a:lnTo>
                      <a:pt x="0" y="89"/>
                    </a:lnTo>
                    <a:lnTo>
                      <a:pt x="49" y="262"/>
                    </a:lnTo>
                    <a:lnTo>
                      <a:pt x="231" y="262"/>
                    </a:lnTo>
                    <a:lnTo>
                      <a:pt x="286" y="77"/>
                    </a:lnTo>
                    <a:lnTo>
                      <a:pt x="292" y="58"/>
                    </a:lnTo>
                    <a:lnTo>
                      <a:pt x="274" y="45"/>
                    </a:lnTo>
                    <a:lnTo>
                      <a:pt x="189" y="6"/>
                    </a:lnTo>
                    <a:lnTo>
                      <a:pt x="97" y="0"/>
                    </a:lnTo>
                  </a:path>
                </a:pathLst>
              </a:custGeom>
              <a:solidFill>
                <a:schemeClr val="folHlink"/>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0354" name="Oval 270"/>
              <p:cNvSpPr>
                <a:spLocks noChangeArrowheads="1"/>
              </p:cNvSpPr>
              <p:nvPr/>
            </p:nvSpPr>
            <p:spPr bwMode="auto">
              <a:xfrm>
                <a:off x="3201" y="1119"/>
                <a:ext cx="174" cy="171"/>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grpSp>
        <p:grpSp>
          <p:nvGrpSpPr>
            <p:cNvPr id="10267" name="Group 271"/>
            <p:cNvGrpSpPr>
              <a:grpSpLocks/>
            </p:cNvGrpSpPr>
            <p:nvPr/>
          </p:nvGrpSpPr>
          <p:grpSpPr bwMode="auto">
            <a:xfrm>
              <a:off x="862" y="2498"/>
              <a:ext cx="826" cy="440"/>
              <a:chOff x="862" y="2498"/>
              <a:chExt cx="826" cy="440"/>
            </a:xfrm>
          </p:grpSpPr>
          <p:grpSp>
            <p:nvGrpSpPr>
              <p:cNvPr id="10313" name="Group 272"/>
              <p:cNvGrpSpPr>
                <a:grpSpLocks/>
              </p:cNvGrpSpPr>
              <p:nvPr/>
            </p:nvGrpSpPr>
            <p:grpSpPr bwMode="auto">
              <a:xfrm>
                <a:off x="1036" y="2730"/>
                <a:ext cx="652" cy="104"/>
                <a:chOff x="1036" y="2730"/>
                <a:chExt cx="652" cy="104"/>
              </a:xfrm>
            </p:grpSpPr>
            <p:sp>
              <p:nvSpPr>
                <p:cNvPr id="10350" name="Rectangle 273"/>
                <p:cNvSpPr>
                  <a:spLocks noChangeArrowheads="1"/>
                </p:cNvSpPr>
                <p:nvPr/>
              </p:nvSpPr>
              <p:spPr bwMode="auto">
                <a:xfrm>
                  <a:off x="1060" y="2730"/>
                  <a:ext cx="590" cy="104"/>
                </a:xfrm>
                <a:prstGeom prst="rect">
                  <a:avLst/>
                </a:prstGeom>
                <a:solidFill>
                  <a:srgbClr val="FF5008"/>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10351" name="Oval 274"/>
                <p:cNvSpPr>
                  <a:spLocks noChangeArrowheads="1"/>
                </p:cNvSpPr>
                <p:nvPr/>
              </p:nvSpPr>
              <p:spPr bwMode="auto">
                <a:xfrm>
                  <a:off x="1634" y="2730"/>
                  <a:ext cx="54" cy="104"/>
                </a:xfrm>
                <a:prstGeom prst="ellipse">
                  <a:avLst/>
                </a:prstGeom>
                <a:solidFill>
                  <a:srgbClr val="FF5008"/>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10352" name="Oval 275"/>
                <p:cNvSpPr>
                  <a:spLocks noChangeArrowheads="1"/>
                </p:cNvSpPr>
                <p:nvPr/>
              </p:nvSpPr>
              <p:spPr bwMode="auto">
                <a:xfrm>
                  <a:off x="1036" y="2730"/>
                  <a:ext cx="54" cy="104"/>
                </a:xfrm>
                <a:prstGeom prst="ellipse">
                  <a:avLst/>
                </a:prstGeom>
                <a:solidFill>
                  <a:srgbClr val="FF5008"/>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grpSp>
          <p:grpSp>
            <p:nvGrpSpPr>
              <p:cNvPr id="10314" name="Group 276"/>
              <p:cNvGrpSpPr>
                <a:grpSpLocks/>
              </p:cNvGrpSpPr>
              <p:nvPr/>
            </p:nvGrpSpPr>
            <p:grpSpPr bwMode="auto">
              <a:xfrm>
                <a:off x="978" y="2766"/>
                <a:ext cx="652" cy="104"/>
                <a:chOff x="978" y="2766"/>
                <a:chExt cx="652" cy="104"/>
              </a:xfrm>
            </p:grpSpPr>
            <p:sp>
              <p:nvSpPr>
                <p:cNvPr id="10347" name="Rectangle 277"/>
                <p:cNvSpPr>
                  <a:spLocks noChangeArrowheads="1"/>
                </p:cNvSpPr>
                <p:nvPr/>
              </p:nvSpPr>
              <p:spPr bwMode="auto">
                <a:xfrm>
                  <a:off x="1002" y="2766"/>
                  <a:ext cx="590" cy="104"/>
                </a:xfrm>
                <a:prstGeom prst="rect">
                  <a:avLst/>
                </a:prstGeom>
                <a:solidFill>
                  <a:srgbClr val="FF5008"/>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10348" name="Oval 278"/>
                <p:cNvSpPr>
                  <a:spLocks noChangeArrowheads="1"/>
                </p:cNvSpPr>
                <p:nvPr/>
              </p:nvSpPr>
              <p:spPr bwMode="auto">
                <a:xfrm>
                  <a:off x="1576" y="2766"/>
                  <a:ext cx="54" cy="104"/>
                </a:xfrm>
                <a:prstGeom prst="ellipse">
                  <a:avLst/>
                </a:prstGeom>
                <a:solidFill>
                  <a:srgbClr val="FF5008"/>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10349" name="Oval 279"/>
                <p:cNvSpPr>
                  <a:spLocks noChangeArrowheads="1"/>
                </p:cNvSpPr>
                <p:nvPr/>
              </p:nvSpPr>
              <p:spPr bwMode="auto">
                <a:xfrm>
                  <a:off x="978" y="2766"/>
                  <a:ext cx="54" cy="104"/>
                </a:xfrm>
                <a:prstGeom prst="ellipse">
                  <a:avLst/>
                </a:prstGeom>
                <a:solidFill>
                  <a:srgbClr val="FF5008"/>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grpSp>
          <p:grpSp>
            <p:nvGrpSpPr>
              <p:cNvPr id="10315" name="Group 280"/>
              <p:cNvGrpSpPr>
                <a:grpSpLocks/>
              </p:cNvGrpSpPr>
              <p:nvPr/>
            </p:nvGrpSpPr>
            <p:grpSpPr bwMode="auto">
              <a:xfrm>
                <a:off x="920" y="2802"/>
                <a:ext cx="652" cy="104"/>
                <a:chOff x="920" y="2802"/>
                <a:chExt cx="652" cy="104"/>
              </a:xfrm>
            </p:grpSpPr>
            <p:sp>
              <p:nvSpPr>
                <p:cNvPr id="10344" name="Rectangle 281"/>
                <p:cNvSpPr>
                  <a:spLocks noChangeArrowheads="1"/>
                </p:cNvSpPr>
                <p:nvPr/>
              </p:nvSpPr>
              <p:spPr bwMode="auto">
                <a:xfrm>
                  <a:off x="944" y="2802"/>
                  <a:ext cx="590" cy="104"/>
                </a:xfrm>
                <a:prstGeom prst="rect">
                  <a:avLst/>
                </a:prstGeom>
                <a:solidFill>
                  <a:srgbClr val="FF5008"/>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10345" name="Oval 282"/>
                <p:cNvSpPr>
                  <a:spLocks noChangeArrowheads="1"/>
                </p:cNvSpPr>
                <p:nvPr/>
              </p:nvSpPr>
              <p:spPr bwMode="auto">
                <a:xfrm>
                  <a:off x="1518" y="2802"/>
                  <a:ext cx="54" cy="104"/>
                </a:xfrm>
                <a:prstGeom prst="ellipse">
                  <a:avLst/>
                </a:prstGeom>
                <a:solidFill>
                  <a:srgbClr val="FF5008"/>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10346" name="Oval 283"/>
                <p:cNvSpPr>
                  <a:spLocks noChangeArrowheads="1"/>
                </p:cNvSpPr>
                <p:nvPr/>
              </p:nvSpPr>
              <p:spPr bwMode="auto">
                <a:xfrm>
                  <a:off x="920" y="2802"/>
                  <a:ext cx="54" cy="104"/>
                </a:xfrm>
                <a:prstGeom prst="ellipse">
                  <a:avLst/>
                </a:prstGeom>
                <a:solidFill>
                  <a:srgbClr val="FF5008"/>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grpSp>
          <p:grpSp>
            <p:nvGrpSpPr>
              <p:cNvPr id="10316" name="Group 284"/>
              <p:cNvGrpSpPr>
                <a:grpSpLocks/>
              </p:cNvGrpSpPr>
              <p:nvPr/>
            </p:nvGrpSpPr>
            <p:grpSpPr bwMode="auto">
              <a:xfrm>
                <a:off x="862" y="2833"/>
                <a:ext cx="652" cy="105"/>
                <a:chOff x="862" y="2833"/>
                <a:chExt cx="652" cy="105"/>
              </a:xfrm>
            </p:grpSpPr>
            <p:sp>
              <p:nvSpPr>
                <p:cNvPr id="10341" name="Rectangle 285"/>
                <p:cNvSpPr>
                  <a:spLocks noChangeArrowheads="1"/>
                </p:cNvSpPr>
                <p:nvPr/>
              </p:nvSpPr>
              <p:spPr bwMode="auto">
                <a:xfrm>
                  <a:off x="886" y="2833"/>
                  <a:ext cx="590" cy="105"/>
                </a:xfrm>
                <a:prstGeom prst="rect">
                  <a:avLst/>
                </a:prstGeom>
                <a:solidFill>
                  <a:srgbClr val="FF5008"/>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10342" name="Oval 286"/>
                <p:cNvSpPr>
                  <a:spLocks noChangeArrowheads="1"/>
                </p:cNvSpPr>
                <p:nvPr/>
              </p:nvSpPr>
              <p:spPr bwMode="auto">
                <a:xfrm>
                  <a:off x="1460" y="2833"/>
                  <a:ext cx="54" cy="105"/>
                </a:xfrm>
                <a:prstGeom prst="ellipse">
                  <a:avLst/>
                </a:prstGeom>
                <a:solidFill>
                  <a:srgbClr val="FF5008"/>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10343" name="Oval 287"/>
                <p:cNvSpPr>
                  <a:spLocks noChangeArrowheads="1"/>
                </p:cNvSpPr>
                <p:nvPr/>
              </p:nvSpPr>
              <p:spPr bwMode="auto">
                <a:xfrm>
                  <a:off x="862" y="2833"/>
                  <a:ext cx="54" cy="105"/>
                </a:xfrm>
                <a:prstGeom prst="ellipse">
                  <a:avLst/>
                </a:prstGeom>
                <a:solidFill>
                  <a:srgbClr val="FF5008"/>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grpSp>
          <p:grpSp>
            <p:nvGrpSpPr>
              <p:cNvPr id="10317" name="Group 288"/>
              <p:cNvGrpSpPr>
                <a:grpSpLocks/>
              </p:cNvGrpSpPr>
              <p:nvPr/>
            </p:nvGrpSpPr>
            <p:grpSpPr bwMode="auto">
              <a:xfrm>
                <a:off x="988" y="2651"/>
                <a:ext cx="652" cy="105"/>
                <a:chOff x="988" y="2651"/>
                <a:chExt cx="652" cy="105"/>
              </a:xfrm>
            </p:grpSpPr>
            <p:sp>
              <p:nvSpPr>
                <p:cNvPr id="10338" name="Rectangle 289"/>
                <p:cNvSpPr>
                  <a:spLocks noChangeArrowheads="1"/>
                </p:cNvSpPr>
                <p:nvPr/>
              </p:nvSpPr>
              <p:spPr bwMode="auto">
                <a:xfrm>
                  <a:off x="1012" y="2651"/>
                  <a:ext cx="591" cy="105"/>
                </a:xfrm>
                <a:prstGeom prst="rect">
                  <a:avLst/>
                </a:prstGeom>
                <a:solidFill>
                  <a:srgbClr val="FF5008"/>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10339" name="Oval 290"/>
                <p:cNvSpPr>
                  <a:spLocks noChangeArrowheads="1"/>
                </p:cNvSpPr>
                <p:nvPr/>
              </p:nvSpPr>
              <p:spPr bwMode="auto">
                <a:xfrm>
                  <a:off x="1587" y="2651"/>
                  <a:ext cx="53" cy="105"/>
                </a:xfrm>
                <a:prstGeom prst="ellipse">
                  <a:avLst/>
                </a:prstGeom>
                <a:solidFill>
                  <a:srgbClr val="FF5008"/>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10340" name="Oval 291"/>
                <p:cNvSpPr>
                  <a:spLocks noChangeArrowheads="1"/>
                </p:cNvSpPr>
                <p:nvPr/>
              </p:nvSpPr>
              <p:spPr bwMode="auto">
                <a:xfrm>
                  <a:off x="988" y="2651"/>
                  <a:ext cx="54" cy="105"/>
                </a:xfrm>
                <a:prstGeom prst="ellipse">
                  <a:avLst/>
                </a:prstGeom>
                <a:solidFill>
                  <a:srgbClr val="FF5008"/>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grpSp>
          <p:grpSp>
            <p:nvGrpSpPr>
              <p:cNvPr id="10318" name="Group 292"/>
              <p:cNvGrpSpPr>
                <a:grpSpLocks/>
              </p:cNvGrpSpPr>
              <p:nvPr/>
            </p:nvGrpSpPr>
            <p:grpSpPr bwMode="auto">
              <a:xfrm>
                <a:off x="930" y="2687"/>
                <a:ext cx="652" cy="105"/>
                <a:chOff x="930" y="2687"/>
                <a:chExt cx="652" cy="105"/>
              </a:xfrm>
            </p:grpSpPr>
            <p:sp>
              <p:nvSpPr>
                <p:cNvPr id="10335" name="Rectangle 293"/>
                <p:cNvSpPr>
                  <a:spLocks noChangeArrowheads="1"/>
                </p:cNvSpPr>
                <p:nvPr/>
              </p:nvSpPr>
              <p:spPr bwMode="auto">
                <a:xfrm>
                  <a:off x="954" y="2687"/>
                  <a:ext cx="590" cy="105"/>
                </a:xfrm>
                <a:prstGeom prst="rect">
                  <a:avLst/>
                </a:prstGeom>
                <a:solidFill>
                  <a:srgbClr val="FF5008"/>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10336" name="Oval 294"/>
                <p:cNvSpPr>
                  <a:spLocks noChangeArrowheads="1"/>
                </p:cNvSpPr>
                <p:nvPr/>
              </p:nvSpPr>
              <p:spPr bwMode="auto">
                <a:xfrm>
                  <a:off x="1529" y="2687"/>
                  <a:ext cx="53" cy="105"/>
                </a:xfrm>
                <a:prstGeom prst="ellipse">
                  <a:avLst/>
                </a:prstGeom>
                <a:solidFill>
                  <a:srgbClr val="FF5008"/>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10337" name="Oval 295"/>
                <p:cNvSpPr>
                  <a:spLocks noChangeArrowheads="1"/>
                </p:cNvSpPr>
                <p:nvPr/>
              </p:nvSpPr>
              <p:spPr bwMode="auto">
                <a:xfrm>
                  <a:off x="930" y="2687"/>
                  <a:ext cx="54" cy="105"/>
                </a:xfrm>
                <a:prstGeom prst="ellipse">
                  <a:avLst/>
                </a:prstGeom>
                <a:solidFill>
                  <a:srgbClr val="FF5008"/>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grpSp>
          <p:grpSp>
            <p:nvGrpSpPr>
              <p:cNvPr id="10319" name="Group 296"/>
              <p:cNvGrpSpPr>
                <a:grpSpLocks/>
              </p:cNvGrpSpPr>
              <p:nvPr/>
            </p:nvGrpSpPr>
            <p:grpSpPr bwMode="auto">
              <a:xfrm>
                <a:off x="872" y="2723"/>
                <a:ext cx="652" cy="105"/>
                <a:chOff x="872" y="2723"/>
                <a:chExt cx="652" cy="105"/>
              </a:xfrm>
            </p:grpSpPr>
            <p:sp>
              <p:nvSpPr>
                <p:cNvPr id="10332" name="Rectangle 297"/>
                <p:cNvSpPr>
                  <a:spLocks noChangeArrowheads="1"/>
                </p:cNvSpPr>
                <p:nvPr/>
              </p:nvSpPr>
              <p:spPr bwMode="auto">
                <a:xfrm>
                  <a:off x="896" y="2723"/>
                  <a:ext cx="590" cy="105"/>
                </a:xfrm>
                <a:prstGeom prst="rect">
                  <a:avLst/>
                </a:prstGeom>
                <a:solidFill>
                  <a:srgbClr val="FF5008"/>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10333" name="Oval 298"/>
                <p:cNvSpPr>
                  <a:spLocks noChangeArrowheads="1"/>
                </p:cNvSpPr>
                <p:nvPr/>
              </p:nvSpPr>
              <p:spPr bwMode="auto">
                <a:xfrm>
                  <a:off x="1470" y="2723"/>
                  <a:ext cx="54" cy="105"/>
                </a:xfrm>
                <a:prstGeom prst="ellipse">
                  <a:avLst/>
                </a:prstGeom>
                <a:solidFill>
                  <a:srgbClr val="FF5008"/>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10334" name="Oval 299"/>
                <p:cNvSpPr>
                  <a:spLocks noChangeArrowheads="1"/>
                </p:cNvSpPr>
                <p:nvPr/>
              </p:nvSpPr>
              <p:spPr bwMode="auto">
                <a:xfrm>
                  <a:off x="872" y="2723"/>
                  <a:ext cx="54" cy="105"/>
                </a:xfrm>
                <a:prstGeom prst="ellipse">
                  <a:avLst/>
                </a:prstGeom>
                <a:solidFill>
                  <a:srgbClr val="FF5008"/>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grpSp>
          <p:grpSp>
            <p:nvGrpSpPr>
              <p:cNvPr id="10320" name="Group 300"/>
              <p:cNvGrpSpPr>
                <a:grpSpLocks/>
              </p:cNvGrpSpPr>
              <p:nvPr/>
            </p:nvGrpSpPr>
            <p:grpSpPr bwMode="auto">
              <a:xfrm>
                <a:off x="937" y="2570"/>
                <a:ext cx="652" cy="105"/>
                <a:chOff x="937" y="2570"/>
                <a:chExt cx="652" cy="105"/>
              </a:xfrm>
            </p:grpSpPr>
            <p:sp>
              <p:nvSpPr>
                <p:cNvPr id="10329" name="Rectangle 301"/>
                <p:cNvSpPr>
                  <a:spLocks noChangeArrowheads="1"/>
                </p:cNvSpPr>
                <p:nvPr/>
              </p:nvSpPr>
              <p:spPr bwMode="auto">
                <a:xfrm>
                  <a:off x="961" y="2570"/>
                  <a:ext cx="590" cy="105"/>
                </a:xfrm>
                <a:prstGeom prst="rect">
                  <a:avLst/>
                </a:prstGeom>
                <a:solidFill>
                  <a:srgbClr val="FF5008"/>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10330" name="Oval 302"/>
                <p:cNvSpPr>
                  <a:spLocks noChangeArrowheads="1"/>
                </p:cNvSpPr>
                <p:nvPr/>
              </p:nvSpPr>
              <p:spPr bwMode="auto">
                <a:xfrm>
                  <a:off x="1535" y="2570"/>
                  <a:ext cx="54" cy="105"/>
                </a:xfrm>
                <a:prstGeom prst="ellipse">
                  <a:avLst/>
                </a:prstGeom>
                <a:solidFill>
                  <a:srgbClr val="FF5008"/>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10331" name="Oval 303"/>
                <p:cNvSpPr>
                  <a:spLocks noChangeArrowheads="1"/>
                </p:cNvSpPr>
                <p:nvPr/>
              </p:nvSpPr>
              <p:spPr bwMode="auto">
                <a:xfrm>
                  <a:off x="937" y="2570"/>
                  <a:ext cx="54" cy="105"/>
                </a:xfrm>
                <a:prstGeom prst="ellipse">
                  <a:avLst/>
                </a:prstGeom>
                <a:solidFill>
                  <a:srgbClr val="FF5008"/>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grpSp>
          <p:grpSp>
            <p:nvGrpSpPr>
              <p:cNvPr id="10321" name="Group 304"/>
              <p:cNvGrpSpPr>
                <a:grpSpLocks/>
              </p:cNvGrpSpPr>
              <p:nvPr/>
            </p:nvGrpSpPr>
            <p:grpSpPr bwMode="auto">
              <a:xfrm>
                <a:off x="883" y="2611"/>
                <a:ext cx="651" cy="104"/>
                <a:chOff x="883" y="2611"/>
                <a:chExt cx="651" cy="104"/>
              </a:xfrm>
            </p:grpSpPr>
            <p:sp>
              <p:nvSpPr>
                <p:cNvPr id="10326" name="Rectangle 305"/>
                <p:cNvSpPr>
                  <a:spLocks noChangeArrowheads="1"/>
                </p:cNvSpPr>
                <p:nvPr/>
              </p:nvSpPr>
              <p:spPr bwMode="auto">
                <a:xfrm>
                  <a:off x="906" y="2611"/>
                  <a:ext cx="591" cy="104"/>
                </a:xfrm>
                <a:prstGeom prst="rect">
                  <a:avLst/>
                </a:prstGeom>
                <a:solidFill>
                  <a:srgbClr val="FF5008"/>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10327" name="Oval 306"/>
                <p:cNvSpPr>
                  <a:spLocks noChangeArrowheads="1"/>
                </p:cNvSpPr>
                <p:nvPr/>
              </p:nvSpPr>
              <p:spPr bwMode="auto">
                <a:xfrm>
                  <a:off x="1481" y="2611"/>
                  <a:ext cx="53" cy="104"/>
                </a:xfrm>
                <a:prstGeom prst="ellipse">
                  <a:avLst/>
                </a:prstGeom>
                <a:solidFill>
                  <a:srgbClr val="FF5008"/>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10328" name="Oval 307"/>
                <p:cNvSpPr>
                  <a:spLocks noChangeArrowheads="1"/>
                </p:cNvSpPr>
                <p:nvPr/>
              </p:nvSpPr>
              <p:spPr bwMode="auto">
                <a:xfrm>
                  <a:off x="883" y="2611"/>
                  <a:ext cx="53" cy="104"/>
                </a:xfrm>
                <a:prstGeom prst="ellipse">
                  <a:avLst/>
                </a:prstGeom>
                <a:solidFill>
                  <a:srgbClr val="FF5008"/>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grpSp>
          <p:grpSp>
            <p:nvGrpSpPr>
              <p:cNvPr id="10322" name="Group 308"/>
              <p:cNvGrpSpPr>
                <a:grpSpLocks/>
              </p:cNvGrpSpPr>
              <p:nvPr/>
            </p:nvGrpSpPr>
            <p:grpSpPr bwMode="auto">
              <a:xfrm>
                <a:off x="900" y="2498"/>
                <a:ext cx="651" cy="105"/>
                <a:chOff x="900" y="2498"/>
                <a:chExt cx="651" cy="105"/>
              </a:xfrm>
            </p:grpSpPr>
            <p:sp>
              <p:nvSpPr>
                <p:cNvPr id="10323" name="Rectangle 309"/>
                <p:cNvSpPr>
                  <a:spLocks noChangeArrowheads="1"/>
                </p:cNvSpPr>
                <p:nvPr/>
              </p:nvSpPr>
              <p:spPr bwMode="auto">
                <a:xfrm>
                  <a:off x="924" y="2498"/>
                  <a:ext cx="590" cy="105"/>
                </a:xfrm>
                <a:prstGeom prst="rect">
                  <a:avLst/>
                </a:prstGeom>
                <a:solidFill>
                  <a:srgbClr val="FF5008"/>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10324" name="Oval 310"/>
                <p:cNvSpPr>
                  <a:spLocks noChangeArrowheads="1"/>
                </p:cNvSpPr>
                <p:nvPr/>
              </p:nvSpPr>
              <p:spPr bwMode="auto">
                <a:xfrm>
                  <a:off x="1498" y="2498"/>
                  <a:ext cx="53" cy="105"/>
                </a:xfrm>
                <a:prstGeom prst="ellipse">
                  <a:avLst/>
                </a:prstGeom>
                <a:solidFill>
                  <a:srgbClr val="FF5008"/>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10325" name="Oval 311"/>
                <p:cNvSpPr>
                  <a:spLocks noChangeArrowheads="1"/>
                </p:cNvSpPr>
                <p:nvPr/>
              </p:nvSpPr>
              <p:spPr bwMode="auto">
                <a:xfrm>
                  <a:off x="900" y="2498"/>
                  <a:ext cx="53" cy="105"/>
                </a:xfrm>
                <a:prstGeom prst="ellipse">
                  <a:avLst/>
                </a:prstGeom>
                <a:solidFill>
                  <a:srgbClr val="FF5008"/>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grpSp>
        </p:grpSp>
        <p:grpSp>
          <p:nvGrpSpPr>
            <p:cNvPr id="10268" name="Group 312"/>
            <p:cNvGrpSpPr>
              <a:grpSpLocks/>
            </p:cNvGrpSpPr>
            <p:nvPr/>
          </p:nvGrpSpPr>
          <p:grpSpPr bwMode="auto">
            <a:xfrm>
              <a:off x="3908" y="2379"/>
              <a:ext cx="699" cy="391"/>
              <a:chOff x="3908" y="2379"/>
              <a:chExt cx="699" cy="391"/>
            </a:xfrm>
          </p:grpSpPr>
          <p:sp>
            <p:nvSpPr>
              <p:cNvPr id="10305" name="AutoShape 313"/>
              <p:cNvSpPr>
                <a:spLocks noChangeArrowheads="1"/>
              </p:cNvSpPr>
              <p:nvPr/>
            </p:nvSpPr>
            <p:spPr bwMode="auto">
              <a:xfrm flipH="1">
                <a:off x="4345" y="2517"/>
                <a:ext cx="262" cy="253"/>
              </a:xfrm>
              <a:prstGeom prst="cube">
                <a:avLst>
                  <a:gd name="adj" fmla="val 46806"/>
                </a:avLst>
              </a:prstGeom>
              <a:solidFill>
                <a:srgbClr val="FF5008"/>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10306" name="AutoShape 314"/>
              <p:cNvSpPr>
                <a:spLocks noChangeArrowheads="1"/>
              </p:cNvSpPr>
              <p:nvPr/>
            </p:nvSpPr>
            <p:spPr bwMode="auto">
              <a:xfrm flipH="1">
                <a:off x="4202" y="2517"/>
                <a:ext cx="262" cy="253"/>
              </a:xfrm>
              <a:prstGeom prst="cube">
                <a:avLst>
                  <a:gd name="adj" fmla="val 46806"/>
                </a:avLst>
              </a:prstGeom>
              <a:solidFill>
                <a:srgbClr val="FF5008"/>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10307" name="AutoShape 315"/>
              <p:cNvSpPr>
                <a:spLocks noChangeArrowheads="1"/>
              </p:cNvSpPr>
              <p:nvPr/>
            </p:nvSpPr>
            <p:spPr bwMode="auto">
              <a:xfrm flipH="1">
                <a:off x="4055" y="2517"/>
                <a:ext cx="262" cy="253"/>
              </a:xfrm>
              <a:prstGeom prst="cube">
                <a:avLst>
                  <a:gd name="adj" fmla="val 46806"/>
                </a:avLst>
              </a:prstGeom>
              <a:solidFill>
                <a:srgbClr val="FF5008"/>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10308" name="AutoShape 316"/>
              <p:cNvSpPr>
                <a:spLocks noChangeArrowheads="1"/>
              </p:cNvSpPr>
              <p:nvPr/>
            </p:nvSpPr>
            <p:spPr bwMode="auto">
              <a:xfrm flipH="1">
                <a:off x="3908" y="2517"/>
                <a:ext cx="262" cy="253"/>
              </a:xfrm>
              <a:prstGeom prst="cube">
                <a:avLst>
                  <a:gd name="adj" fmla="val 46806"/>
                </a:avLst>
              </a:prstGeom>
              <a:solidFill>
                <a:srgbClr val="FF5008"/>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10309" name="AutoShape 317"/>
              <p:cNvSpPr>
                <a:spLocks noChangeArrowheads="1"/>
              </p:cNvSpPr>
              <p:nvPr/>
            </p:nvSpPr>
            <p:spPr bwMode="auto">
              <a:xfrm flipH="1">
                <a:off x="4345" y="2379"/>
                <a:ext cx="262" cy="253"/>
              </a:xfrm>
              <a:prstGeom prst="cube">
                <a:avLst>
                  <a:gd name="adj" fmla="val 46806"/>
                </a:avLst>
              </a:prstGeom>
              <a:solidFill>
                <a:srgbClr val="FF5008"/>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10310" name="AutoShape 318"/>
              <p:cNvSpPr>
                <a:spLocks noChangeArrowheads="1"/>
              </p:cNvSpPr>
              <p:nvPr/>
            </p:nvSpPr>
            <p:spPr bwMode="auto">
              <a:xfrm flipH="1">
                <a:off x="4202" y="2379"/>
                <a:ext cx="262" cy="253"/>
              </a:xfrm>
              <a:prstGeom prst="cube">
                <a:avLst>
                  <a:gd name="adj" fmla="val 46806"/>
                </a:avLst>
              </a:prstGeom>
              <a:solidFill>
                <a:srgbClr val="FF5008"/>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10311" name="AutoShape 319"/>
              <p:cNvSpPr>
                <a:spLocks noChangeArrowheads="1"/>
              </p:cNvSpPr>
              <p:nvPr/>
            </p:nvSpPr>
            <p:spPr bwMode="auto">
              <a:xfrm flipH="1">
                <a:off x="4055" y="2379"/>
                <a:ext cx="262" cy="253"/>
              </a:xfrm>
              <a:prstGeom prst="cube">
                <a:avLst>
                  <a:gd name="adj" fmla="val 46806"/>
                </a:avLst>
              </a:prstGeom>
              <a:solidFill>
                <a:srgbClr val="FF5008"/>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10312" name="AutoShape 320"/>
              <p:cNvSpPr>
                <a:spLocks noChangeArrowheads="1"/>
              </p:cNvSpPr>
              <p:nvPr/>
            </p:nvSpPr>
            <p:spPr bwMode="auto">
              <a:xfrm flipH="1">
                <a:off x="3908" y="2379"/>
                <a:ext cx="262" cy="253"/>
              </a:xfrm>
              <a:prstGeom prst="cube">
                <a:avLst>
                  <a:gd name="adj" fmla="val 46806"/>
                </a:avLst>
              </a:prstGeom>
              <a:solidFill>
                <a:srgbClr val="FF5008"/>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grpSp>
        <p:grpSp>
          <p:nvGrpSpPr>
            <p:cNvPr id="10269" name="Group 321"/>
            <p:cNvGrpSpPr>
              <a:grpSpLocks/>
            </p:cNvGrpSpPr>
            <p:nvPr/>
          </p:nvGrpSpPr>
          <p:grpSpPr bwMode="auto">
            <a:xfrm>
              <a:off x="4277" y="2523"/>
              <a:ext cx="699" cy="391"/>
              <a:chOff x="4277" y="2523"/>
              <a:chExt cx="699" cy="391"/>
            </a:xfrm>
          </p:grpSpPr>
          <p:sp>
            <p:nvSpPr>
              <p:cNvPr id="10297" name="AutoShape 322"/>
              <p:cNvSpPr>
                <a:spLocks noChangeArrowheads="1"/>
              </p:cNvSpPr>
              <p:nvPr/>
            </p:nvSpPr>
            <p:spPr bwMode="auto">
              <a:xfrm flipH="1">
                <a:off x="4714" y="2661"/>
                <a:ext cx="262" cy="253"/>
              </a:xfrm>
              <a:prstGeom prst="cube">
                <a:avLst>
                  <a:gd name="adj" fmla="val 46806"/>
                </a:avLst>
              </a:prstGeom>
              <a:solidFill>
                <a:srgbClr val="FF5008"/>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10298" name="AutoShape 323"/>
              <p:cNvSpPr>
                <a:spLocks noChangeArrowheads="1"/>
              </p:cNvSpPr>
              <p:nvPr/>
            </p:nvSpPr>
            <p:spPr bwMode="auto">
              <a:xfrm flipH="1">
                <a:off x="4571" y="2661"/>
                <a:ext cx="262" cy="253"/>
              </a:xfrm>
              <a:prstGeom prst="cube">
                <a:avLst>
                  <a:gd name="adj" fmla="val 46806"/>
                </a:avLst>
              </a:prstGeom>
              <a:solidFill>
                <a:srgbClr val="FF5008"/>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10299" name="AutoShape 324"/>
              <p:cNvSpPr>
                <a:spLocks noChangeArrowheads="1"/>
              </p:cNvSpPr>
              <p:nvPr/>
            </p:nvSpPr>
            <p:spPr bwMode="auto">
              <a:xfrm flipH="1">
                <a:off x="4424" y="2661"/>
                <a:ext cx="262" cy="253"/>
              </a:xfrm>
              <a:prstGeom prst="cube">
                <a:avLst>
                  <a:gd name="adj" fmla="val 46806"/>
                </a:avLst>
              </a:prstGeom>
              <a:solidFill>
                <a:srgbClr val="FF5008"/>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10300" name="AutoShape 325"/>
              <p:cNvSpPr>
                <a:spLocks noChangeArrowheads="1"/>
              </p:cNvSpPr>
              <p:nvPr/>
            </p:nvSpPr>
            <p:spPr bwMode="auto">
              <a:xfrm flipH="1">
                <a:off x="4277" y="2661"/>
                <a:ext cx="262" cy="253"/>
              </a:xfrm>
              <a:prstGeom prst="cube">
                <a:avLst>
                  <a:gd name="adj" fmla="val 46806"/>
                </a:avLst>
              </a:prstGeom>
              <a:solidFill>
                <a:srgbClr val="FF5008"/>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10301" name="AutoShape 326"/>
              <p:cNvSpPr>
                <a:spLocks noChangeArrowheads="1"/>
              </p:cNvSpPr>
              <p:nvPr/>
            </p:nvSpPr>
            <p:spPr bwMode="auto">
              <a:xfrm flipH="1">
                <a:off x="4714" y="2523"/>
                <a:ext cx="262" cy="253"/>
              </a:xfrm>
              <a:prstGeom prst="cube">
                <a:avLst>
                  <a:gd name="adj" fmla="val 46806"/>
                </a:avLst>
              </a:prstGeom>
              <a:solidFill>
                <a:srgbClr val="FF5008"/>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10302" name="AutoShape 327"/>
              <p:cNvSpPr>
                <a:spLocks noChangeArrowheads="1"/>
              </p:cNvSpPr>
              <p:nvPr/>
            </p:nvSpPr>
            <p:spPr bwMode="auto">
              <a:xfrm flipH="1">
                <a:off x="4571" y="2523"/>
                <a:ext cx="262" cy="253"/>
              </a:xfrm>
              <a:prstGeom prst="cube">
                <a:avLst>
                  <a:gd name="adj" fmla="val 46806"/>
                </a:avLst>
              </a:prstGeom>
              <a:solidFill>
                <a:srgbClr val="FF5008"/>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10303" name="AutoShape 328"/>
              <p:cNvSpPr>
                <a:spLocks noChangeArrowheads="1"/>
              </p:cNvSpPr>
              <p:nvPr/>
            </p:nvSpPr>
            <p:spPr bwMode="auto">
              <a:xfrm flipH="1">
                <a:off x="4424" y="2523"/>
                <a:ext cx="262" cy="253"/>
              </a:xfrm>
              <a:prstGeom prst="cube">
                <a:avLst>
                  <a:gd name="adj" fmla="val 46806"/>
                </a:avLst>
              </a:prstGeom>
              <a:solidFill>
                <a:srgbClr val="FF5008"/>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10304" name="AutoShape 329"/>
              <p:cNvSpPr>
                <a:spLocks noChangeArrowheads="1"/>
              </p:cNvSpPr>
              <p:nvPr/>
            </p:nvSpPr>
            <p:spPr bwMode="auto">
              <a:xfrm flipH="1">
                <a:off x="4277" y="2523"/>
                <a:ext cx="262" cy="253"/>
              </a:xfrm>
              <a:prstGeom prst="cube">
                <a:avLst>
                  <a:gd name="adj" fmla="val 46806"/>
                </a:avLst>
              </a:prstGeom>
              <a:solidFill>
                <a:srgbClr val="FF5008"/>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grpSp>
        <p:grpSp>
          <p:nvGrpSpPr>
            <p:cNvPr id="10270" name="Group 330"/>
            <p:cNvGrpSpPr>
              <a:grpSpLocks/>
            </p:cNvGrpSpPr>
            <p:nvPr/>
          </p:nvGrpSpPr>
          <p:grpSpPr bwMode="auto">
            <a:xfrm>
              <a:off x="2499" y="2220"/>
              <a:ext cx="1019" cy="744"/>
              <a:chOff x="2499" y="2220"/>
              <a:chExt cx="1019" cy="744"/>
            </a:xfrm>
          </p:grpSpPr>
          <p:sp>
            <p:nvSpPr>
              <p:cNvPr id="10271" name="Rectangle 331"/>
              <p:cNvSpPr>
                <a:spLocks noChangeArrowheads="1"/>
              </p:cNvSpPr>
              <p:nvPr/>
            </p:nvSpPr>
            <p:spPr bwMode="auto">
              <a:xfrm>
                <a:off x="3116" y="2526"/>
                <a:ext cx="23" cy="43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10272" name="Rectangle 332"/>
              <p:cNvSpPr>
                <a:spLocks noChangeArrowheads="1"/>
              </p:cNvSpPr>
              <p:nvPr/>
            </p:nvSpPr>
            <p:spPr bwMode="auto">
              <a:xfrm>
                <a:off x="3165" y="2526"/>
                <a:ext cx="24" cy="43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grpSp>
            <p:nvGrpSpPr>
              <p:cNvPr id="10273" name="Group 333"/>
              <p:cNvGrpSpPr>
                <a:grpSpLocks/>
              </p:cNvGrpSpPr>
              <p:nvPr/>
            </p:nvGrpSpPr>
            <p:grpSpPr bwMode="auto">
              <a:xfrm>
                <a:off x="2657" y="2445"/>
                <a:ext cx="109" cy="514"/>
                <a:chOff x="2657" y="2445"/>
                <a:chExt cx="109" cy="514"/>
              </a:xfrm>
            </p:grpSpPr>
            <p:sp>
              <p:nvSpPr>
                <p:cNvPr id="10295" name="Oval 334"/>
                <p:cNvSpPr>
                  <a:spLocks noChangeArrowheads="1"/>
                </p:cNvSpPr>
                <p:nvPr/>
              </p:nvSpPr>
              <p:spPr bwMode="auto">
                <a:xfrm>
                  <a:off x="2657" y="2445"/>
                  <a:ext cx="109" cy="77"/>
                </a:xfrm>
                <a:prstGeom prst="ellipse">
                  <a:avLst/>
                </a:prstGeom>
                <a:solidFill>
                  <a:srgbClr val="FF5008"/>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10296" name="Rectangle 335"/>
                <p:cNvSpPr>
                  <a:spLocks noChangeArrowheads="1"/>
                </p:cNvSpPr>
                <p:nvPr/>
              </p:nvSpPr>
              <p:spPr bwMode="auto">
                <a:xfrm>
                  <a:off x="2657" y="2499"/>
                  <a:ext cx="109" cy="460"/>
                </a:xfrm>
                <a:prstGeom prst="rect">
                  <a:avLst/>
                </a:prstGeom>
                <a:solidFill>
                  <a:srgbClr val="FF5008"/>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grpSp>
          <p:grpSp>
            <p:nvGrpSpPr>
              <p:cNvPr id="10274" name="Group 336"/>
              <p:cNvGrpSpPr>
                <a:grpSpLocks/>
              </p:cNvGrpSpPr>
              <p:nvPr/>
            </p:nvGrpSpPr>
            <p:grpSpPr bwMode="auto">
              <a:xfrm>
                <a:off x="2499" y="2665"/>
                <a:ext cx="199" cy="294"/>
                <a:chOff x="2499" y="2665"/>
                <a:chExt cx="199" cy="294"/>
              </a:xfrm>
            </p:grpSpPr>
            <p:sp>
              <p:nvSpPr>
                <p:cNvPr id="10293" name="Oval 337"/>
                <p:cNvSpPr>
                  <a:spLocks noChangeArrowheads="1"/>
                </p:cNvSpPr>
                <p:nvPr/>
              </p:nvSpPr>
              <p:spPr bwMode="auto">
                <a:xfrm>
                  <a:off x="2504" y="2665"/>
                  <a:ext cx="194" cy="172"/>
                </a:xfrm>
                <a:prstGeom prst="ellipse">
                  <a:avLst/>
                </a:prstGeom>
                <a:solidFill>
                  <a:srgbClr val="FF5008"/>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10294" name="Rectangle 338"/>
                <p:cNvSpPr>
                  <a:spLocks noChangeArrowheads="1"/>
                </p:cNvSpPr>
                <p:nvPr/>
              </p:nvSpPr>
              <p:spPr bwMode="auto">
                <a:xfrm>
                  <a:off x="2499" y="2764"/>
                  <a:ext cx="199" cy="195"/>
                </a:xfrm>
                <a:prstGeom prst="rect">
                  <a:avLst/>
                </a:prstGeom>
                <a:solidFill>
                  <a:srgbClr val="FF5008"/>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grpSp>
          <p:grpSp>
            <p:nvGrpSpPr>
              <p:cNvPr id="10275" name="Group 339"/>
              <p:cNvGrpSpPr>
                <a:grpSpLocks/>
              </p:cNvGrpSpPr>
              <p:nvPr/>
            </p:nvGrpSpPr>
            <p:grpSpPr bwMode="auto">
              <a:xfrm>
                <a:off x="2729" y="2445"/>
                <a:ext cx="109" cy="514"/>
                <a:chOff x="2729" y="2445"/>
                <a:chExt cx="109" cy="514"/>
              </a:xfrm>
            </p:grpSpPr>
            <p:sp>
              <p:nvSpPr>
                <p:cNvPr id="10291" name="Oval 340"/>
                <p:cNvSpPr>
                  <a:spLocks noChangeArrowheads="1"/>
                </p:cNvSpPr>
                <p:nvPr/>
              </p:nvSpPr>
              <p:spPr bwMode="auto">
                <a:xfrm>
                  <a:off x="2729" y="2445"/>
                  <a:ext cx="109" cy="77"/>
                </a:xfrm>
                <a:prstGeom prst="ellipse">
                  <a:avLst/>
                </a:prstGeom>
                <a:solidFill>
                  <a:srgbClr val="FF5008"/>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10292" name="Rectangle 341"/>
                <p:cNvSpPr>
                  <a:spLocks noChangeArrowheads="1"/>
                </p:cNvSpPr>
                <p:nvPr/>
              </p:nvSpPr>
              <p:spPr bwMode="auto">
                <a:xfrm>
                  <a:off x="2729" y="2499"/>
                  <a:ext cx="109" cy="460"/>
                </a:xfrm>
                <a:prstGeom prst="rect">
                  <a:avLst/>
                </a:prstGeom>
                <a:solidFill>
                  <a:srgbClr val="FF5008"/>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grpSp>
          <p:grpSp>
            <p:nvGrpSpPr>
              <p:cNvPr id="10276" name="Group 342"/>
              <p:cNvGrpSpPr>
                <a:grpSpLocks/>
              </p:cNvGrpSpPr>
              <p:nvPr/>
            </p:nvGrpSpPr>
            <p:grpSpPr bwMode="auto">
              <a:xfrm>
                <a:off x="2805" y="2445"/>
                <a:ext cx="109" cy="514"/>
                <a:chOff x="2805" y="2445"/>
                <a:chExt cx="109" cy="514"/>
              </a:xfrm>
            </p:grpSpPr>
            <p:sp>
              <p:nvSpPr>
                <p:cNvPr id="10289" name="Oval 343"/>
                <p:cNvSpPr>
                  <a:spLocks noChangeArrowheads="1"/>
                </p:cNvSpPr>
                <p:nvPr/>
              </p:nvSpPr>
              <p:spPr bwMode="auto">
                <a:xfrm>
                  <a:off x="2805" y="2445"/>
                  <a:ext cx="109" cy="77"/>
                </a:xfrm>
                <a:prstGeom prst="ellipse">
                  <a:avLst/>
                </a:prstGeom>
                <a:solidFill>
                  <a:srgbClr val="FF5008"/>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10290" name="Rectangle 344"/>
                <p:cNvSpPr>
                  <a:spLocks noChangeArrowheads="1"/>
                </p:cNvSpPr>
                <p:nvPr/>
              </p:nvSpPr>
              <p:spPr bwMode="auto">
                <a:xfrm>
                  <a:off x="2805" y="2499"/>
                  <a:ext cx="109" cy="460"/>
                </a:xfrm>
                <a:prstGeom prst="rect">
                  <a:avLst/>
                </a:prstGeom>
                <a:solidFill>
                  <a:srgbClr val="FF5008"/>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grpSp>
          <p:sp>
            <p:nvSpPr>
              <p:cNvPr id="10277" name="Freeform 345"/>
              <p:cNvSpPr>
                <a:spLocks/>
              </p:cNvSpPr>
              <p:nvPr/>
            </p:nvSpPr>
            <p:spPr bwMode="auto">
              <a:xfrm>
                <a:off x="2932" y="2220"/>
                <a:ext cx="149" cy="744"/>
              </a:xfrm>
              <a:custGeom>
                <a:avLst/>
                <a:gdLst>
                  <a:gd name="T0" fmla="*/ 0 w 149"/>
                  <a:gd name="T1" fmla="*/ 743 h 744"/>
                  <a:gd name="T2" fmla="*/ 0 w 149"/>
                  <a:gd name="T3" fmla="*/ 248 h 744"/>
                  <a:gd name="T4" fmla="*/ 31 w 149"/>
                  <a:gd name="T5" fmla="*/ 194 h 744"/>
                  <a:gd name="T6" fmla="*/ 31 w 149"/>
                  <a:gd name="T7" fmla="*/ 99 h 744"/>
                  <a:gd name="T8" fmla="*/ 45 w 149"/>
                  <a:gd name="T9" fmla="*/ 95 h 744"/>
                  <a:gd name="T10" fmla="*/ 45 w 149"/>
                  <a:gd name="T11" fmla="*/ 0 h 744"/>
                  <a:gd name="T12" fmla="*/ 94 w 149"/>
                  <a:gd name="T13" fmla="*/ 0 h 744"/>
                  <a:gd name="T14" fmla="*/ 94 w 149"/>
                  <a:gd name="T15" fmla="*/ 68 h 744"/>
                  <a:gd name="T16" fmla="*/ 112 w 149"/>
                  <a:gd name="T17" fmla="*/ 108 h 744"/>
                  <a:gd name="T18" fmla="*/ 112 w 149"/>
                  <a:gd name="T19" fmla="*/ 221 h 744"/>
                  <a:gd name="T20" fmla="*/ 148 w 149"/>
                  <a:gd name="T21" fmla="*/ 266 h 744"/>
                  <a:gd name="T22" fmla="*/ 148 w 149"/>
                  <a:gd name="T23" fmla="*/ 743 h 744"/>
                  <a:gd name="T24" fmla="*/ 0 w 149"/>
                  <a:gd name="T25" fmla="*/ 743 h 7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49" h="744">
                    <a:moveTo>
                      <a:pt x="0" y="743"/>
                    </a:moveTo>
                    <a:lnTo>
                      <a:pt x="0" y="248"/>
                    </a:lnTo>
                    <a:lnTo>
                      <a:pt x="31" y="194"/>
                    </a:lnTo>
                    <a:lnTo>
                      <a:pt x="31" y="99"/>
                    </a:lnTo>
                    <a:lnTo>
                      <a:pt x="45" y="95"/>
                    </a:lnTo>
                    <a:lnTo>
                      <a:pt x="45" y="0"/>
                    </a:lnTo>
                    <a:lnTo>
                      <a:pt x="94" y="0"/>
                    </a:lnTo>
                    <a:lnTo>
                      <a:pt x="94" y="68"/>
                    </a:lnTo>
                    <a:lnTo>
                      <a:pt x="112" y="108"/>
                    </a:lnTo>
                    <a:lnTo>
                      <a:pt x="112" y="221"/>
                    </a:lnTo>
                    <a:lnTo>
                      <a:pt x="148" y="266"/>
                    </a:lnTo>
                    <a:lnTo>
                      <a:pt x="148" y="743"/>
                    </a:lnTo>
                    <a:lnTo>
                      <a:pt x="0" y="743"/>
                    </a:lnTo>
                  </a:path>
                </a:pathLst>
              </a:custGeom>
              <a:solidFill>
                <a:srgbClr val="FF5008"/>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0278" name="Rectangle 346"/>
              <p:cNvSpPr>
                <a:spLocks noChangeArrowheads="1"/>
              </p:cNvSpPr>
              <p:nvPr/>
            </p:nvSpPr>
            <p:spPr bwMode="auto">
              <a:xfrm>
                <a:off x="2747" y="2733"/>
                <a:ext cx="509" cy="226"/>
              </a:xfrm>
              <a:prstGeom prst="rect">
                <a:avLst/>
              </a:prstGeom>
              <a:solidFill>
                <a:srgbClr val="FF5008"/>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grpSp>
            <p:nvGrpSpPr>
              <p:cNvPr id="10279" name="Group 347"/>
              <p:cNvGrpSpPr>
                <a:grpSpLocks/>
              </p:cNvGrpSpPr>
              <p:nvPr/>
            </p:nvGrpSpPr>
            <p:grpSpPr bwMode="auto">
              <a:xfrm>
                <a:off x="3080" y="2755"/>
                <a:ext cx="271" cy="204"/>
                <a:chOff x="3080" y="2755"/>
                <a:chExt cx="271" cy="204"/>
              </a:xfrm>
            </p:grpSpPr>
            <p:sp>
              <p:nvSpPr>
                <p:cNvPr id="10287" name="Oval 348"/>
                <p:cNvSpPr>
                  <a:spLocks noChangeArrowheads="1"/>
                </p:cNvSpPr>
                <p:nvPr/>
              </p:nvSpPr>
              <p:spPr bwMode="auto">
                <a:xfrm>
                  <a:off x="3086" y="2755"/>
                  <a:ext cx="265" cy="118"/>
                </a:xfrm>
                <a:prstGeom prst="ellipse">
                  <a:avLst/>
                </a:prstGeom>
                <a:solidFill>
                  <a:srgbClr val="FF5008"/>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10288" name="Rectangle 349"/>
                <p:cNvSpPr>
                  <a:spLocks noChangeArrowheads="1"/>
                </p:cNvSpPr>
                <p:nvPr/>
              </p:nvSpPr>
              <p:spPr bwMode="auto">
                <a:xfrm>
                  <a:off x="3080" y="2825"/>
                  <a:ext cx="271" cy="134"/>
                </a:xfrm>
                <a:prstGeom prst="rect">
                  <a:avLst/>
                </a:prstGeom>
                <a:solidFill>
                  <a:srgbClr val="FF5008"/>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grpSp>
          <p:sp>
            <p:nvSpPr>
              <p:cNvPr id="10280" name="Rectangle 350"/>
              <p:cNvSpPr>
                <a:spLocks noChangeArrowheads="1"/>
              </p:cNvSpPr>
              <p:nvPr/>
            </p:nvSpPr>
            <p:spPr bwMode="auto">
              <a:xfrm>
                <a:off x="2778" y="2764"/>
                <a:ext cx="33" cy="2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10281" name="Rectangle 351"/>
              <p:cNvSpPr>
                <a:spLocks noChangeArrowheads="1"/>
              </p:cNvSpPr>
              <p:nvPr/>
            </p:nvSpPr>
            <p:spPr bwMode="auto">
              <a:xfrm>
                <a:off x="2832" y="2764"/>
                <a:ext cx="33" cy="2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10282" name="Rectangle 352"/>
              <p:cNvSpPr>
                <a:spLocks noChangeArrowheads="1"/>
              </p:cNvSpPr>
              <p:nvPr/>
            </p:nvSpPr>
            <p:spPr bwMode="auto">
              <a:xfrm>
                <a:off x="2886" y="2764"/>
                <a:ext cx="33" cy="2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10283" name="Rectangle 353"/>
              <p:cNvSpPr>
                <a:spLocks noChangeArrowheads="1"/>
              </p:cNvSpPr>
              <p:nvPr/>
            </p:nvSpPr>
            <p:spPr bwMode="auto">
              <a:xfrm>
                <a:off x="2940" y="2764"/>
                <a:ext cx="33" cy="2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10284" name="Rectangle 354"/>
              <p:cNvSpPr>
                <a:spLocks noChangeArrowheads="1"/>
              </p:cNvSpPr>
              <p:nvPr/>
            </p:nvSpPr>
            <p:spPr bwMode="auto">
              <a:xfrm>
                <a:off x="2994" y="2764"/>
                <a:ext cx="33" cy="2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10285" name="Rectangle 355"/>
              <p:cNvSpPr>
                <a:spLocks noChangeArrowheads="1"/>
              </p:cNvSpPr>
              <p:nvPr/>
            </p:nvSpPr>
            <p:spPr bwMode="auto">
              <a:xfrm>
                <a:off x="3048" y="2764"/>
                <a:ext cx="33" cy="2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10286" name="Freeform 356"/>
              <p:cNvSpPr>
                <a:spLocks/>
              </p:cNvSpPr>
              <p:nvPr/>
            </p:nvSpPr>
            <p:spPr bwMode="auto">
              <a:xfrm>
                <a:off x="3112" y="2337"/>
                <a:ext cx="406" cy="186"/>
              </a:xfrm>
              <a:custGeom>
                <a:avLst/>
                <a:gdLst>
                  <a:gd name="T0" fmla="*/ 0 w 406"/>
                  <a:gd name="T1" fmla="*/ 171 h 186"/>
                  <a:gd name="T2" fmla="*/ 23 w 406"/>
                  <a:gd name="T3" fmla="*/ 149 h 186"/>
                  <a:gd name="T4" fmla="*/ 41 w 406"/>
                  <a:gd name="T5" fmla="*/ 122 h 186"/>
                  <a:gd name="T6" fmla="*/ 63 w 406"/>
                  <a:gd name="T7" fmla="*/ 90 h 186"/>
                  <a:gd name="T8" fmla="*/ 99 w 406"/>
                  <a:gd name="T9" fmla="*/ 72 h 186"/>
                  <a:gd name="T10" fmla="*/ 135 w 406"/>
                  <a:gd name="T11" fmla="*/ 59 h 186"/>
                  <a:gd name="T12" fmla="*/ 162 w 406"/>
                  <a:gd name="T13" fmla="*/ 41 h 186"/>
                  <a:gd name="T14" fmla="*/ 176 w 406"/>
                  <a:gd name="T15" fmla="*/ 14 h 186"/>
                  <a:gd name="T16" fmla="*/ 207 w 406"/>
                  <a:gd name="T17" fmla="*/ 0 h 186"/>
                  <a:gd name="T18" fmla="*/ 239 w 406"/>
                  <a:gd name="T19" fmla="*/ 18 h 186"/>
                  <a:gd name="T20" fmla="*/ 266 w 406"/>
                  <a:gd name="T21" fmla="*/ 23 h 186"/>
                  <a:gd name="T22" fmla="*/ 297 w 406"/>
                  <a:gd name="T23" fmla="*/ 14 h 186"/>
                  <a:gd name="T24" fmla="*/ 333 w 406"/>
                  <a:gd name="T25" fmla="*/ 23 h 186"/>
                  <a:gd name="T26" fmla="*/ 374 w 406"/>
                  <a:gd name="T27" fmla="*/ 23 h 186"/>
                  <a:gd name="T28" fmla="*/ 401 w 406"/>
                  <a:gd name="T29" fmla="*/ 41 h 186"/>
                  <a:gd name="T30" fmla="*/ 405 w 406"/>
                  <a:gd name="T31" fmla="*/ 68 h 186"/>
                  <a:gd name="T32" fmla="*/ 369 w 406"/>
                  <a:gd name="T33" fmla="*/ 68 h 186"/>
                  <a:gd name="T34" fmla="*/ 342 w 406"/>
                  <a:gd name="T35" fmla="*/ 68 h 186"/>
                  <a:gd name="T36" fmla="*/ 315 w 406"/>
                  <a:gd name="T37" fmla="*/ 77 h 186"/>
                  <a:gd name="T38" fmla="*/ 311 w 406"/>
                  <a:gd name="T39" fmla="*/ 113 h 186"/>
                  <a:gd name="T40" fmla="*/ 279 w 406"/>
                  <a:gd name="T41" fmla="*/ 113 h 186"/>
                  <a:gd name="T42" fmla="*/ 239 w 406"/>
                  <a:gd name="T43" fmla="*/ 113 h 186"/>
                  <a:gd name="T44" fmla="*/ 207 w 406"/>
                  <a:gd name="T45" fmla="*/ 117 h 186"/>
                  <a:gd name="T46" fmla="*/ 180 w 406"/>
                  <a:gd name="T47" fmla="*/ 140 h 186"/>
                  <a:gd name="T48" fmla="*/ 149 w 406"/>
                  <a:gd name="T49" fmla="*/ 149 h 186"/>
                  <a:gd name="T50" fmla="*/ 117 w 406"/>
                  <a:gd name="T51" fmla="*/ 158 h 186"/>
                  <a:gd name="T52" fmla="*/ 90 w 406"/>
                  <a:gd name="T53" fmla="*/ 171 h 186"/>
                  <a:gd name="T54" fmla="*/ 68 w 406"/>
                  <a:gd name="T55" fmla="*/ 185 h 186"/>
                  <a:gd name="T56" fmla="*/ 68 w 406"/>
                  <a:gd name="T57" fmla="*/ 171 h 186"/>
                  <a:gd name="T58" fmla="*/ 90 w 406"/>
                  <a:gd name="T59" fmla="*/ 158 h 186"/>
                  <a:gd name="T60" fmla="*/ 72 w 406"/>
                  <a:gd name="T61" fmla="*/ 140 h 186"/>
                  <a:gd name="T62" fmla="*/ 50 w 406"/>
                  <a:gd name="T63" fmla="*/ 171 h 186"/>
                  <a:gd name="T64" fmla="*/ 0 w 406"/>
                  <a:gd name="T65" fmla="*/ 185 h 18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06" h="186">
                    <a:moveTo>
                      <a:pt x="0" y="185"/>
                    </a:moveTo>
                    <a:lnTo>
                      <a:pt x="0" y="171"/>
                    </a:lnTo>
                    <a:lnTo>
                      <a:pt x="9" y="158"/>
                    </a:lnTo>
                    <a:lnTo>
                      <a:pt x="23" y="149"/>
                    </a:lnTo>
                    <a:lnTo>
                      <a:pt x="32" y="135"/>
                    </a:lnTo>
                    <a:lnTo>
                      <a:pt x="41" y="122"/>
                    </a:lnTo>
                    <a:lnTo>
                      <a:pt x="50" y="104"/>
                    </a:lnTo>
                    <a:lnTo>
                      <a:pt x="63" y="90"/>
                    </a:lnTo>
                    <a:lnTo>
                      <a:pt x="77" y="81"/>
                    </a:lnTo>
                    <a:lnTo>
                      <a:pt x="99" y="72"/>
                    </a:lnTo>
                    <a:lnTo>
                      <a:pt x="113" y="68"/>
                    </a:lnTo>
                    <a:lnTo>
                      <a:pt x="135" y="59"/>
                    </a:lnTo>
                    <a:lnTo>
                      <a:pt x="149" y="54"/>
                    </a:lnTo>
                    <a:lnTo>
                      <a:pt x="162" y="41"/>
                    </a:lnTo>
                    <a:lnTo>
                      <a:pt x="171" y="27"/>
                    </a:lnTo>
                    <a:lnTo>
                      <a:pt x="176" y="14"/>
                    </a:lnTo>
                    <a:lnTo>
                      <a:pt x="194" y="5"/>
                    </a:lnTo>
                    <a:lnTo>
                      <a:pt x="207" y="0"/>
                    </a:lnTo>
                    <a:lnTo>
                      <a:pt x="225" y="14"/>
                    </a:lnTo>
                    <a:lnTo>
                      <a:pt x="239" y="18"/>
                    </a:lnTo>
                    <a:lnTo>
                      <a:pt x="252" y="23"/>
                    </a:lnTo>
                    <a:lnTo>
                      <a:pt x="266" y="23"/>
                    </a:lnTo>
                    <a:lnTo>
                      <a:pt x="284" y="18"/>
                    </a:lnTo>
                    <a:lnTo>
                      <a:pt x="297" y="14"/>
                    </a:lnTo>
                    <a:lnTo>
                      <a:pt x="320" y="18"/>
                    </a:lnTo>
                    <a:lnTo>
                      <a:pt x="333" y="23"/>
                    </a:lnTo>
                    <a:lnTo>
                      <a:pt x="347" y="23"/>
                    </a:lnTo>
                    <a:lnTo>
                      <a:pt x="374" y="23"/>
                    </a:lnTo>
                    <a:lnTo>
                      <a:pt x="387" y="32"/>
                    </a:lnTo>
                    <a:lnTo>
                      <a:pt x="401" y="41"/>
                    </a:lnTo>
                    <a:lnTo>
                      <a:pt x="405" y="54"/>
                    </a:lnTo>
                    <a:lnTo>
                      <a:pt x="405" y="68"/>
                    </a:lnTo>
                    <a:lnTo>
                      <a:pt x="387" y="68"/>
                    </a:lnTo>
                    <a:lnTo>
                      <a:pt x="369" y="68"/>
                    </a:lnTo>
                    <a:lnTo>
                      <a:pt x="356" y="68"/>
                    </a:lnTo>
                    <a:lnTo>
                      <a:pt x="342" y="68"/>
                    </a:lnTo>
                    <a:lnTo>
                      <a:pt x="329" y="68"/>
                    </a:lnTo>
                    <a:lnTo>
                      <a:pt x="315" y="77"/>
                    </a:lnTo>
                    <a:lnTo>
                      <a:pt x="311" y="95"/>
                    </a:lnTo>
                    <a:lnTo>
                      <a:pt x="311" y="113"/>
                    </a:lnTo>
                    <a:lnTo>
                      <a:pt x="293" y="113"/>
                    </a:lnTo>
                    <a:lnTo>
                      <a:pt x="279" y="113"/>
                    </a:lnTo>
                    <a:lnTo>
                      <a:pt x="261" y="113"/>
                    </a:lnTo>
                    <a:lnTo>
                      <a:pt x="239" y="113"/>
                    </a:lnTo>
                    <a:lnTo>
                      <a:pt x="225" y="113"/>
                    </a:lnTo>
                    <a:lnTo>
                      <a:pt x="207" y="117"/>
                    </a:lnTo>
                    <a:lnTo>
                      <a:pt x="198" y="131"/>
                    </a:lnTo>
                    <a:lnTo>
                      <a:pt x="180" y="140"/>
                    </a:lnTo>
                    <a:lnTo>
                      <a:pt x="167" y="140"/>
                    </a:lnTo>
                    <a:lnTo>
                      <a:pt x="149" y="149"/>
                    </a:lnTo>
                    <a:lnTo>
                      <a:pt x="135" y="149"/>
                    </a:lnTo>
                    <a:lnTo>
                      <a:pt x="117" y="158"/>
                    </a:lnTo>
                    <a:lnTo>
                      <a:pt x="104" y="167"/>
                    </a:lnTo>
                    <a:lnTo>
                      <a:pt x="90" y="171"/>
                    </a:lnTo>
                    <a:lnTo>
                      <a:pt x="86" y="185"/>
                    </a:lnTo>
                    <a:lnTo>
                      <a:pt x="68" y="185"/>
                    </a:lnTo>
                    <a:lnTo>
                      <a:pt x="54" y="185"/>
                    </a:lnTo>
                    <a:lnTo>
                      <a:pt x="68" y="171"/>
                    </a:lnTo>
                    <a:lnTo>
                      <a:pt x="81" y="171"/>
                    </a:lnTo>
                    <a:lnTo>
                      <a:pt x="90" y="158"/>
                    </a:lnTo>
                    <a:lnTo>
                      <a:pt x="90" y="144"/>
                    </a:lnTo>
                    <a:lnTo>
                      <a:pt x="72" y="140"/>
                    </a:lnTo>
                    <a:lnTo>
                      <a:pt x="54" y="158"/>
                    </a:lnTo>
                    <a:lnTo>
                      <a:pt x="50" y="171"/>
                    </a:lnTo>
                    <a:lnTo>
                      <a:pt x="36" y="180"/>
                    </a:lnTo>
                    <a:lnTo>
                      <a:pt x="0" y="185"/>
                    </a:lnTo>
                  </a:path>
                </a:pathLst>
              </a:custGeom>
              <a:solidFill>
                <a:srgbClr val="5D61FF"/>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grpSp>
      </p:grpSp>
    </p:spTree>
    <p:extLst>
      <p:ext uri="{BB962C8B-B14F-4D97-AF65-F5344CB8AC3E}">
        <p14:creationId xmlns:p14="http://schemas.microsoft.com/office/powerpoint/2010/main" val="1421397814"/>
      </p:ext>
    </p:extLst>
  </p:cSld>
  <p:clrMapOvr>
    <a:masterClrMapping/>
  </p:clrMapOvr>
  <p:transition>
    <p:strips/>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t>Data versus Information</a:t>
            </a:r>
          </a:p>
        </p:txBody>
      </p:sp>
      <p:sp>
        <p:nvSpPr>
          <p:cNvPr id="13315" name="Text Box 6"/>
          <p:cNvSpPr txBox="1">
            <a:spLocks noChangeArrowheads="1"/>
          </p:cNvSpPr>
          <p:nvPr/>
        </p:nvSpPr>
        <p:spPr bwMode="auto">
          <a:xfrm>
            <a:off x="5973763" y="1641475"/>
            <a:ext cx="184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endParaRPr lang="en-CA" b="0"/>
          </a:p>
        </p:txBody>
      </p:sp>
      <p:sp>
        <p:nvSpPr>
          <p:cNvPr id="13316" name="Rectangle 9"/>
          <p:cNvSpPr>
            <a:spLocks noChangeArrowheads="1"/>
          </p:cNvSpPr>
          <p:nvPr/>
        </p:nvSpPr>
        <p:spPr bwMode="auto">
          <a:xfrm>
            <a:off x="5761038" y="1630363"/>
            <a:ext cx="2697162" cy="6413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7" name="Line 11"/>
          <p:cNvSpPr>
            <a:spLocks noChangeShapeType="1"/>
          </p:cNvSpPr>
          <p:nvPr/>
        </p:nvSpPr>
        <p:spPr bwMode="auto">
          <a:xfrm>
            <a:off x="5883275" y="2239963"/>
            <a:ext cx="2422525"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3318" name="Group 13"/>
          <p:cNvGrpSpPr>
            <a:grpSpLocks/>
          </p:cNvGrpSpPr>
          <p:nvPr/>
        </p:nvGrpSpPr>
        <p:grpSpPr bwMode="auto">
          <a:xfrm>
            <a:off x="506413" y="1448026"/>
            <a:ext cx="8301038" cy="4997224"/>
            <a:chOff x="319" y="622"/>
            <a:chExt cx="5229" cy="3438"/>
          </a:xfrm>
        </p:grpSpPr>
        <p:graphicFrame>
          <p:nvGraphicFramePr>
            <p:cNvPr id="13319" name="Object 3"/>
            <p:cNvGraphicFramePr>
              <a:graphicFrameLocks noChangeAspect="1"/>
            </p:cNvGraphicFramePr>
            <p:nvPr/>
          </p:nvGraphicFramePr>
          <p:xfrm>
            <a:off x="319" y="804"/>
            <a:ext cx="2561" cy="2981"/>
          </p:xfrm>
          <a:graphic>
            <a:graphicData uri="http://schemas.openxmlformats.org/presentationml/2006/ole">
              <mc:AlternateContent xmlns:mc="http://schemas.openxmlformats.org/markup-compatibility/2006">
                <mc:Choice xmlns:v="urn:schemas-microsoft-com:vml" Requires="v">
                  <p:oleObj name="Clip" r:id="rId3" imgW="3495675" imgH="3086100" progId="MS_ClipArt_Gallery.5">
                    <p:embed/>
                  </p:oleObj>
                </mc:Choice>
                <mc:Fallback>
                  <p:oleObj name="Clip" r:id="rId3" imgW="3495675" imgH="3086100" progId="MS_ClipArt_Gallery.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 y="804"/>
                          <a:ext cx="2561" cy="29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20" name="Text Box 4"/>
            <p:cNvSpPr txBox="1">
              <a:spLocks noChangeArrowheads="1"/>
            </p:cNvSpPr>
            <p:nvPr/>
          </p:nvSpPr>
          <p:spPr bwMode="auto">
            <a:xfrm rot="19980565">
              <a:off x="985" y="1542"/>
              <a:ext cx="1691"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r>
                <a:rPr lang="en-US" sz="2400" b="0" dirty="0">
                  <a:solidFill>
                    <a:schemeClr val="accent6"/>
                  </a:solidFill>
                  <a:latin typeface="Arial Narrow" pitchFamily="34" charset="0"/>
                </a:rPr>
                <a:t>1200	100</a:t>
              </a:r>
            </a:p>
            <a:p>
              <a:r>
                <a:rPr lang="en-US" sz="2400" b="0" dirty="0">
                  <a:solidFill>
                    <a:schemeClr val="accent6"/>
                  </a:solidFill>
                  <a:latin typeface="Arial Narrow" pitchFamily="34" charset="0"/>
                </a:rPr>
                <a:t>West	Charles Mann</a:t>
              </a:r>
            </a:p>
            <a:p>
              <a:r>
                <a:rPr lang="en-US" sz="2400" b="0" dirty="0">
                  <a:solidFill>
                    <a:schemeClr val="accent6"/>
                  </a:solidFill>
                  <a:latin typeface="Arial Narrow" pitchFamily="34" charset="0"/>
                </a:rPr>
                <a:t>79154	TM  Shoes</a:t>
              </a:r>
              <a:endParaRPr lang="en-US" b="0" dirty="0">
                <a:solidFill>
                  <a:schemeClr val="accent6"/>
                </a:solidFill>
                <a:latin typeface="Arial Narrow" pitchFamily="34" charset="0"/>
              </a:endParaRPr>
            </a:p>
          </p:txBody>
        </p:sp>
        <p:graphicFrame>
          <p:nvGraphicFramePr>
            <p:cNvPr id="13321" name="Object 5"/>
            <p:cNvGraphicFramePr>
              <a:graphicFrameLocks noChangeAspect="1"/>
            </p:cNvGraphicFramePr>
            <p:nvPr>
              <p:extLst>
                <p:ext uri="{D42A27DB-BD31-4B8C-83A1-F6EECF244321}">
                  <p14:modId xmlns:p14="http://schemas.microsoft.com/office/powerpoint/2010/main" val="53223745"/>
                </p:ext>
              </p:extLst>
            </p:nvPr>
          </p:nvGraphicFramePr>
          <p:xfrm>
            <a:off x="3179" y="622"/>
            <a:ext cx="2369" cy="3017"/>
          </p:xfrm>
          <a:graphic>
            <a:graphicData uri="http://schemas.openxmlformats.org/presentationml/2006/ole">
              <mc:AlternateContent xmlns:mc="http://schemas.openxmlformats.org/markup-compatibility/2006">
                <mc:Choice xmlns:v="urn:schemas-microsoft-com:vml" Requires="v">
                  <p:oleObj name="Clip" r:id="rId5" imgW="1673352" imgH="2275942" progId="MS_ClipArt_Gallery.5">
                    <p:embed/>
                  </p:oleObj>
                </mc:Choice>
                <mc:Fallback>
                  <p:oleObj name="Clip" r:id="rId5" imgW="1673352" imgH="2275942" progId="MS_ClipArt_Gallery.5">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79" y="622"/>
                          <a:ext cx="2369" cy="301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22" name="Text Box 7"/>
            <p:cNvSpPr txBox="1">
              <a:spLocks noChangeArrowheads="1"/>
            </p:cNvSpPr>
            <p:nvPr/>
          </p:nvSpPr>
          <p:spPr bwMode="auto">
            <a:xfrm>
              <a:off x="3466" y="996"/>
              <a:ext cx="1795" cy="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r>
                <a:rPr lang="en-US">
                  <a:solidFill>
                    <a:schemeClr val="accent1"/>
                  </a:solidFill>
                </a:rPr>
                <a:t>Monthly Sales Report </a:t>
              </a:r>
            </a:p>
            <a:p>
              <a:r>
                <a:rPr lang="en-US">
                  <a:solidFill>
                    <a:schemeClr val="accent1"/>
                  </a:solidFill>
                </a:rPr>
                <a:t>    for West Region</a:t>
              </a:r>
              <a:endParaRPr lang="en-US" b="0"/>
            </a:p>
          </p:txBody>
        </p:sp>
        <p:sp>
          <p:nvSpPr>
            <p:cNvPr id="13323" name="Text Box 8"/>
            <p:cNvSpPr txBox="1">
              <a:spLocks noChangeArrowheads="1"/>
            </p:cNvSpPr>
            <p:nvPr/>
          </p:nvSpPr>
          <p:spPr bwMode="auto">
            <a:xfrm>
              <a:off x="3368" y="1575"/>
              <a:ext cx="2022" cy="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r>
                <a:rPr lang="en-US" b="0" dirty="0">
                  <a:solidFill>
                    <a:schemeClr val="hlink"/>
                  </a:solidFill>
                </a:rPr>
                <a:t>Sales Rep</a:t>
              </a:r>
              <a:r>
                <a:rPr lang="en-US" b="0" dirty="0">
                  <a:solidFill>
                    <a:schemeClr val="bg2"/>
                  </a:solidFill>
                </a:rPr>
                <a:t>: </a:t>
              </a:r>
              <a:r>
                <a:rPr lang="en-US" b="0" dirty="0">
                  <a:solidFill>
                    <a:schemeClr val="accent6"/>
                  </a:solidFill>
                </a:rPr>
                <a:t>Charles Mann</a:t>
              </a:r>
            </a:p>
            <a:p>
              <a:r>
                <a:rPr lang="en-US" b="0" dirty="0" err="1">
                  <a:solidFill>
                    <a:schemeClr val="accent6"/>
                  </a:solidFill>
                </a:rPr>
                <a:t>Emp</a:t>
              </a:r>
              <a:r>
                <a:rPr lang="en-US" b="0" dirty="0">
                  <a:solidFill>
                    <a:schemeClr val="accent6"/>
                  </a:solidFill>
                </a:rPr>
                <a:t> No. 79154</a:t>
              </a:r>
            </a:p>
            <a:p>
              <a:r>
                <a:rPr lang="en-US" b="0" u="sng" dirty="0">
                  <a:solidFill>
                    <a:schemeClr val="accent6"/>
                  </a:solidFill>
                </a:rPr>
                <a:t>Item</a:t>
              </a:r>
              <a:r>
                <a:rPr lang="en-US" b="0" dirty="0">
                  <a:solidFill>
                    <a:schemeClr val="accent6"/>
                  </a:solidFill>
                </a:rPr>
                <a:t>	    </a:t>
              </a:r>
              <a:r>
                <a:rPr lang="en-US" b="0" u="sng" dirty="0" err="1">
                  <a:solidFill>
                    <a:schemeClr val="accent6"/>
                  </a:solidFill>
                </a:rPr>
                <a:t>Qty</a:t>
              </a:r>
              <a:r>
                <a:rPr lang="en-US" b="0" u="sng" dirty="0">
                  <a:solidFill>
                    <a:schemeClr val="accent6"/>
                  </a:solidFill>
                </a:rPr>
                <a:t> Sold</a:t>
              </a:r>
              <a:r>
                <a:rPr lang="en-US" b="0" dirty="0">
                  <a:solidFill>
                    <a:schemeClr val="accent6"/>
                  </a:solidFill>
                </a:rPr>
                <a:t>    </a:t>
              </a:r>
              <a:r>
                <a:rPr lang="en-US" b="0" u="sng" dirty="0">
                  <a:solidFill>
                    <a:schemeClr val="accent6"/>
                  </a:solidFill>
                </a:rPr>
                <a:t>Price</a:t>
              </a:r>
            </a:p>
            <a:p>
              <a:r>
                <a:rPr lang="en-US" b="0" u="sng" dirty="0">
                  <a:solidFill>
                    <a:schemeClr val="accent6"/>
                  </a:solidFill>
                </a:rPr>
                <a:t>TM Shoes   1200       $100</a:t>
              </a:r>
              <a:endParaRPr lang="en-US" sz="2400" b="0" dirty="0">
                <a:solidFill>
                  <a:schemeClr val="accent6"/>
                </a:solidFill>
                <a:latin typeface="Times New Roman" pitchFamily="18" charset="0"/>
              </a:endParaRPr>
            </a:p>
          </p:txBody>
        </p:sp>
        <p:graphicFrame>
          <p:nvGraphicFramePr>
            <p:cNvPr id="13324" name="Object 12"/>
            <p:cNvGraphicFramePr>
              <a:graphicFrameLocks noChangeAspect="1"/>
            </p:cNvGraphicFramePr>
            <p:nvPr/>
          </p:nvGraphicFramePr>
          <p:xfrm>
            <a:off x="2450" y="1586"/>
            <a:ext cx="879" cy="2474"/>
          </p:xfrm>
          <a:graphic>
            <a:graphicData uri="http://schemas.openxmlformats.org/presentationml/2006/ole">
              <mc:AlternateContent xmlns:mc="http://schemas.openxmlformats.org/markup-compatibility/2006">
                <mc:Choice xmlns:v="urn:schemas-microsoft-com:vml" Requires="v">
                  <p:oleObj name="Clip" r:id="rId7" imgW="1395413" imgH="3927475" progId="MS_ClipArt_Gallery.5">
                    <p:embed/>
                  </p:oleObj>
                </mc:Choice>
                <mc:Fallback>
                  <p:oleObj name="Clip" r:id="rId7" imgW="1395413" imgH="3927475" progId="MS_ClipArt_Gallery.5">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50" y="1586"/>
                          <a:ext cx="879" cy="24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2370201834"/>
      </p:ext>
    </p:extLst>
  </p:cSld>
  <p:clrMapOvr>
    <a:masterClrMapping/>
  </p:clrMapOvr>
  <p:transition>
    <p:strips/>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extLst>
            <a:ext uri="{909E8E84-426E-40DD-AFC4-6F175D3DCCD1}">
              <a14:hiddenFill xmlns:a14="http://schemas.microsoft.com/office/drawing/2010/main">
                <a:solidFill>
                  <a:schemeClr val="accent1"/>
                </a:solidFill>
              </a14:hiddenFill>
            </a:ext>
          </a:extLst>
        </p:spPr>
        <p:txBody>
          <a:bodyPr lIns="92075" tIns="46038" rIns="92075" bIns="46038"/>
          <a:lstStyle/>
          <a:p>
            <a:r>
              <a:rPr lang="en-US"/>
              <a:t>IT Era’s</a:t>
            </a:r>
          </a:p>
        </p:txBody>
      </p:sp>
      <p:sp>
        <p:nvSpPr>
          <p:cNvPr id="16387" name="Rectangle 3"/>
          <p:cNvSpPr>
            <a:spLocks noGrp="1" noChangeArrowheads="1"/>
          </p:cNvSpPr>
          <p:nvPr>
            <p:ph type="body" idx="1"/>
          </p:nvPr>
        </p:nvSpPr>
        <p:spPr>
          <a:noFill/>
        </p:spPr>
        <p:txBody>
          <a:bodyPr lIns="92075" tIns="46038" rIns="92075" bIns="46038"/>
          <a:lstStyle/>
          <a:p>
            <a:r>
              <a:rPr lang="en-US"/>
              <a:t>Data Processing (DP)</a:t>
            </a:r>
          </a:p>
          <a:p>
            <a:r>
              <a:rPr lang="en-US"/>
              <a:t>Micro Era</a:t>
            </a:r>
          </a:p>
          <a:p>
            <a:r>
              <a:rPr lang="en-US"/>
              <a:t>Network Era</a:t>
            </a:r>
          </a:p>
          <a:p>
            <a:r>
              <a:rPr lang="en-US"/>
              <a:t>WAN Network Environment</a:t>
            </a:r>
          </a:p>
          <a:p>
            <a:pPr lvl="1"/>
            <a:r>
              <a:rPr lang="en-US"/>
              <a:t>Client-Server </a:t>
            </a:r>
          </a:p>
          <a:p>
            <a:pPr lvl="1"/>
            <a:r>
              <a:rPr lang="en-US"/>
              <a:t>Thin Client</a:t>
            </a:r>
          </a:p>
          <a:p>
            <a:pPr lvl="1"/>
            <a:r>
              <a:rPr lang="en-US"/>
              <a:t>Web</a:t>
            </a:r>
          </a:p>
          <a:p>
            <a:pPr lvl="1"/>
            <a:r>
              <a:rPr lang="en-US"/>
              <a:t>WAP</a:t>
            </a:r>
          </a:p>
        </p:txBody>
      </p:sp>
    </p:spTree>
    <p:extLst>
      <p:ext uri="{BB962C8B-B14F-4D97-AF65-F5344CB8AC3E}">
        <p14:creationId xmlns:p14="http://schemas.microsoft.com/office/powerpoint/2010/main" val="1732877857"/>
      </p:ext>
    </p:extLst>
  </p:cSld>
  <p:clrMapOvr>
    <a:masterClrMapping/>
  </p:clrMapOvr>
  <p:transition>
    <p:blinds/>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TotalTime>
  <Words>2998</Words>
  <Application>Microsoft Office PowerPoint</Application>
  <PresentationFormat>On-screen Show (4:3)</PresentationFormat>
  <Paragraphs>425</Paragraphs>
  <Slides>22</Slides>
  <Notes>11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9" baseType="lpstr">
      <vt:lpstr>Arial</vt:lpstr>
      <vt:lpstr>Arial Narrow</vt:lpstr>
      <vt:lpstr>Calibri</vt:lpstr>
      <vt:lpstr>DextorD</vt:lpstr>
      <vt:lpstr>Times New Roman</vt:lpstr>
      <vt:lpstr>Office Theme</vt:lpstr>
      <vt:lpstr>Clip</vt:lpstr>
      <vt:lpstr>1</vt:lpstr>
      <vt:lpstr>What is Information system ? </vt:lpstr>
      <vt:lpstr>Components of an Information System</vt:lpstr>
      <vt:lpstr>Components of an Information  System</vt:lpstr>
      <vt:lpstr>An IS Framework for Business Professionals</vt:lpstr>
      <vt:lpstr>Major Roles of Information Systems</vt:lpstr>
      <vt:lpstr>What is a System?</vt:lpstr>
      <vt:lpstr>Data versus Information</vt:lpstr>
      <vt:lpstr>IT Era’s</vt:lpstr>
      <vt:lpstr>History of the role of Information Systems</vt:lpstr>
      <vt:lpstr>The e-Business Enterprise</vt:lpstr>
      <vt:lpstr>Why Information System</vt:lpstr>
      <vt:lpstr>Emergence of global economy</vt:lpstr>
      <vt:lpstr>Transformation of industrial Economies</vt:lpstr>
      <vt:lpstr>Transformation of the business enterprise</vt:lpstr>
      <vt:lpstr>The emerging digital firm </vt:lpstr>
      <vt:lpstr>  Contemporary approaches to information systems</vt:lpstr>
      <vt:lpstr>Types of Information Systems</vt:lpstr>
      <vt:lpstr>Types of Information Systems</vt:lpstr>
      <vt:lpstr>Other Categories of Information Systems</vt:lpstr>
      <vt:lpstr>The six major types of information systems</vt:lpstr>
      <vt:lpstr> Interrelationships among systems</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dc:title>
  <dc:creator>ismail - [2010]</dc:creator>
  <cp:lastModifiedBy>IMS CLASS ROOM PC 02</cp:lastModifiedBy>
  <cp:revision>22</cp:revision>
  <dcterms:created xsi:type="dcterms:W3CDTF">2013-06-05T04:16:30Z</dcterms:created>
  <dcterms:modified xsi:type="dcterms:W3CDTF">2021-07-07T16:34:24Z</dcterms:modified>
</cp:coreProperties>
</file>