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030B8-5F89-424B-8164-DFF9D209B731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458E6-0F1F-413E-AEEE-AFD442CA0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66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58E6-0F1F-413E-AEEE-AFD442CA07E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32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221BF960-7009-4EBA-BC0B-375AD6CDE088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r>
              <a:rPr lang="en-US" smtClean="0"/>
              <a:t>RobinSchippan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C7E3-EFB3-4D7A-9B64-C5A8F7754715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RobinSchippan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3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B06-94F5-440F-997D-C765C67CDBFD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RobinSchippan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1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E95B-8DF1-42A9-8E52-D3EB9EE40401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RobinSchippan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86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B1DA-FAE7-4BF5-9B8E-202D49DF71BE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RobinSchippan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2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5DA5-D1CF-4B48-A4A5-1A828707298F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RobinSchippan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D057-3E48-4DEC-84DA-4FBC95A8B6C1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RobinSchippan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63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0CE0-A9D6-4D45-B0DE-F76952B3DDE0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RobinSchippan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58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4890-1F18-410C-A006-154D77544D37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RobinSchippan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A530AB70-FB33-496A-8D47-9A3924F9C533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r>
              <a:rPr lang="en-US" smtClean="0"/>
              <a:t>RobinSchippan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8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C9C7-8B77-45B7-A194-A35F54DD9D1D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RobinSchippan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0A0C-59E7-4E66-915E-9D1C33A29C5A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RobinSchippan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E972-8FB3-419B-9EC5-7031485A8916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RobinSchippan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0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045B-EBA8-493E-9C42-AA6B0CF97072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RobinSchippan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9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5887-94F1-40E6-ACE8-8E51F90458B5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RobinSchippan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9D49-780E-4294-AF97-190ED01F88B5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RobinSchippan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9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7B93-299F-422C-9426-CA56312CFB08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RobinSchippan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0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891CD-1B12-4C64-8A60-02009A6FC136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RobinSchippan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66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Die </a:t>
            </a:r>
            <a:r>
              <a:rPr lang="de-DE" dirty="0" err="1" smtClean="0"/>
              <a:t>JListbox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Ein Element aus dem Swing-baukasten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2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Befüllen einer Liste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ListModel</a:t>
            </a:r>
            <a:endParaRPr lang="de-DE" dirty="0" smtClean="0"/>
          </a:p>
          <a:p>
            <a:pPr lvl="1"/>
            <a:r>
              <a:rPr lang="de-DE" dirty="0" err="1"/>
              <a:t>DefaultListModel</a:t>
            </a:r>
            <a:endParaRPr lang="de-DE" dirty="0"/>
          </a:p>
          <a:p>
            <a:pPr lvl="1"/>
            <a:r>
              <a:rPr lang="de-DE" dirty="0" err="1" smtClean="0"/>
              <a:t>AbstractListModel</a:t>
            </a:r>
            <a:endParaRPr lang="de-DE" dirty="0" smtClean="0"/>
          </a:p>
          <a:p>
            <a:pPr lvl="1"/>
            <a:r>
              <a:rPr lang="de-DE" dirty="0" err="1" smtClean="0"/>
              <a:t>ListModel</a:t>
            </a:r>
            <a:endParaRPr lang="de-DE" dirty="0"/>
          </a:p>
          <a:p>
            <a:r>
              <a:rPr lang="de-DE" dirty="0" smtClean="0"/>
              <a:t>Objekt[]</a:t>
            </a:r>
          </a:p>
          <a:p>
            <a:r>
              <a:rPr lang="de-DE" dirty="0" smtClean="0"/>
              <a:t>(Vektoren)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3436-EB47-4672-84EE-34AE9A0CF2F7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RobinSchippan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Aufteilung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Vertical</a:t>
            </a:r>
            <a:endParaRPr lang="de-DE" dirty="0" smtClean="0"/>
          </a:p>
          <a:p>
            <a:r>
              <a:rPr lang="de-DE" dirty="0" err="1" smtClean="0"/>
              <a:t>Vertical-Wrap</a:t>
            </a:r>
            <a:endParaRPr lang="de-DE" dirty="0" smtClean="0"/>
          </a:p>
          <a:p>
            <a:r>
              <a:rPr lang="de-DE" dirty="0" smtClean="0"/>
              <a:t>Horizontal-</a:t>
            </a:r>
            <a:r>
              <a:rPr lang="de-DE" dirty="0" err="1" smtClean="0"/>
              <a:t>Wrap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5657-9F9F-478B-80AF-9364B5C7178F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RobinSchippan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Selectierbarkeit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Einzelauswahl</a:t>
            </a:r>
          </a:p>
          <a:p>
            <a:r>
              <a:rPr lang="de-DE" dirty="0" smtClean="0"/>
              <a:t>Intervall</a:t>
            </a:r>
          </a:p>
          <a:p>
            <a:r>
              <a:rPr lang="de-DE" dirty="0" smtClean="0"/>
              <a:t>Multi-Intervall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D289-0C9D-479D-A0F0-657463ED8539}" type="datetime5">
              <a:rPr lang="en-US" smtClean="0"/>
              <a:t>6-Feb-17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RobinSchippan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34</Words>
  <Application>Microsoft Office PowerPoint</Application>
  <PresentationFormat>Bildschirmpräsentation 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Schaltkreis</vt:lpstr>
      <vt:lpstr>Die JListbox</vt:lpstr>
      <vt:lpstr>Befüllen einer Liste</vt:lpstr>
      <vt:lpstr>Aufteilung</vt:lpstr>
      <vt:lpstr>Selectierbarkeit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Listbox</dc:title>
  <dc:creator>Robin</dc:creator>
  <cp:lastModifiedBy>Robin</cp:lastModifiedBy>
  <cp:revision>10</cp:revision>
  <dcterms:created xsi:type="dcterms:W3CDTF">2017-02-04T11:21:57Z</dcterms:created>
  <dcterms:modified xsi:type="dcterms:W3CDTF">2017-02-06T20:35:37Z</dcterms:modified>
</cp:coreProperties>
</file>