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6" r:id="rId2"/>
  </p:sldIdLst>
  <p:sldSz cx="9601200" cy="12801600" type="A3"/>
  <p:notesSz cx="6858000" cy="9144000"/>
  <p:embeddedFontLst>
    <p:embeddedFont>
      <p:font typeface="Arial Narrow" panose="020B0606020202030204" pitchFamily="34" charset="0"/>
      <p:regular r:id="rId4"/>
      <p:bold r:id="rId5"/>
      <p:italic r:id="rId6"/>
      <p:boldItalic r:id="rId7"/>
    </p:embeddedFont>
    <p:embeddedFont>
      <p:font typeface="Calibri" panose="020F0502020204030204" pitchFamily="34" charset="0"/>
      <p:regular r:id="rId8"/>
      <p:bold r:id="rId9"/>
      <p:italic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12" roundtripDataSignature="AMtx7mgyqq6a/XYXgRPAarAgYYXVsNLHd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191569-2D42-4BE8-B0B8-933005E8785C}" v="3227" dt="2019-05-30T04:17:49.9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372" y="-46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12" Type="http://customschemas.google.com/relationships/presentationmetadata" Target="metadata"/><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theme" Target="theme/theme1.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799" cy="4572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2" y="0"/>
            <a:ext cx="2971799" cy="457200"/>
          </a:xfrm>
          <a:prstGeom prst="rect">
            <a:avLst/>
          </a:prstGeom>
          <a:noFill/>
          <a:ln>
            <a:noFill/>
          </a:ln>
        </p:spPr>
        <p:txBody>
          <a:bodyPr spcFirstLastPara="1" wrap="square" lIns="91425" tIns="91425" rIns="91425" bIns="91425" anchor="t" anchorCtr="0"/>
          <a:lstStyle>
            <a:lvl1pPr marR="0" lvl="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2143125" y="685800"/>
            <a:ext cx="2571749"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dk1"/>
              </a:buClr>
              <a:buSzPts val="1600"/>
              <a:buFont typeface="Calibri"/>
              <a:buNone/>
              <a:defRPr sz="16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Clr>
                <a:schemeClr val="dk1"/>
              </a:buClr>
              <a:buSzPts val="1600"/>
              <a:buFont typeface="Calibri"/>
              <a:buNone/>
              <a:defRPr sz="16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Clr>
                <a:schemeClr val="dk1"/>
              </a:buClr>
              <a:buSzPts val="1600"/>
              <a:buFont typeface="Calibri"/>
              <a:buNone/>
              <a:defRPr sz="16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Clr>
                <a:schemeClr val="dk1"/>
              </a:buClr>
              <a:buSzPts val="1600"/>
              <a:buFont typeface="Calibri"/>
              <a:buNone/>
              <a:defRPr sz="16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Clr>
                <a:schemeClr val="dk1"/>
              </a:buClr>
              <a:buSzPts val="1600"/>
              <a:buFont typeface="Calibri"/>
              <a:buNone/>
              <a:defRPr sz="16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Clr>
                <a:schemeClr val="dk1"/>
              </a:buClr>
              <a:buSzPts val="1600"/>
              <a:buFont typeface="Calibri"/>
              <a:buNone/>
              <a:defRPr sz="16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Clr>
                <a:schemeClr val="dk1"/>
              </a:buClr>
              <a:buSzPts val="1600"/>
              <a:buFont typeface="Calibri"/>
              <a:buNone/>
              <a:defRPr sz="16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Clr>
                <a:schemeClr val="dk1"/>
              </a:buClr>
              <a:buSzPts val="1600"/>
              <a:buFont typeface="Calibri"/>
              <a:buNone/>
              <a:defRPr sz="16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Clr>
                <a:schemeClr val="dk1"/>
              </a:buClr>
              <a:buSzPts val="1600"/>
              <a:buFont typeface="Calibri"/>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799" cy="4572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2" y="8685213"/>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p1: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600"/>
              <a:buFont typeface="Calibri"/>
              <a:buNone/>
            </a:pPr>
            <a:endParaRPr dirty="0"/>
          </a:p>
        </p:txBody>
      </p:sp>
      <p:sp>
        <p:nvSpPr>
          <p:cNvPr id="25" name="Google Shape;25;p1:notes"/>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three contents">
  <p:cSld name="Title and three contents">
    <p:spTree>
      <p:nvGrpSpPr>
        <p:cNvPr id="1" name="Shape 14"/>
        <p:cNvGrpSpPr/>
        <p:nvPr/>
      </p:nvGrpSpPr>
      <p:grpSpPr>
        <a:xfrm>
          <a:off x="0" y="0"/>
          <a:ext cx="0" cy="0"/>
          <a:chOff x="0" y="0"/>
          <a:chExt cx="0" cy="0"/>
        </a:xfrm>
      </p:grpSpPr>
      <p:sp>
        <p:nvSpPr>
          <p:cNvPr id="15" name="Google Shape;15;p3"/>
          <p:cNvSpPr txBox="1">
            <a:spLocks noGrp="1"/>
          </p:cNvSpPr>
          <p:nvPr>
            <p:ph type="body" idx="1"/>
          </p:nvPr>
        </p:nvSpPr>
        <p:spPr>
          <a:xfrm>
            <a:off x="502152" y="2735385"/>
            <a:ext cx="2813821" cy="8548989"/>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300"/>
              </a:spcBef>
              <a:spcAft>
                <a:spcPts val="0"/>
              </a:spcAft>
              <a:buClr>
                <a:schemeClr val="dk1"/>
              </a:buClr>
              <a:buSzPts val="1500"/>
              <a:buFont typeface="Arial Narrow"/>
              <a:buNone/>
              <a:defRPr sz="1500" b="0" i="0" u="none" strike="noStrike" cap="none">
                <a:solidFill>
                  <a:schemeClr val="dk1"/>
                </a:solidFill>
                <a:latin typeface="Arial Narrow"/>
                <a:ea typeface="Arial Narrow"/>
                <a:cs typeface="Arial Narrow"/>
                <a:sym typeface="Arial Narrow"/>
              </a:defRPr>
            </a:lvl1pPr>
            <a:lvl2pPr marL="914400" marR="0" lvl="1" indent="-228600" algn="l" rtl="0">
              <a:lnSpc>
                <a:spcPct val="100000"/>
              </a:lnSpc>
              <a:spcBef>
                <a:spcPts val="320"/>
              </a:spcBef>
              <a:spcAft>
                <a:spcPts val="0"/>
              </a:spcAft>
              <a:buClr>
                <a:schemeClr val="dk1"/>
              </a:buClr>
              <a:buSzPts val="1600"/>
              <a:buFont typeface="Arial Narrow"/>
              <a:buNone/>
              <a:defRPr sz="1600" b="0" i="0" u="none" strike="noStrike" cap="none">
                <a:solidFill>
                  <a:schemeClr val="dk1"/>
                </a:solidFill>
                <a:latin typeface="Arial Narrow"/>
                <a:ea typeface="Arial Narrow"/>
                <a:cs typeface="Arial Narrow"/>
                <a:sym typeface="Arial Narrow"/>
              </a:defRPr>
            </a:lvl2pPr>
            <a:lvl3pPr marL="1371600" marR="0" lvl="2" indent="-228600" algn="l" rtl="0">
              <a:lnSpc>
                <a:spcPct val="100000"/>
              </a:lnSpc>
              <a:spcBef>
                <a:spcPts val="320"/>
              </a:spcBef>
              <a:spcAft>
                <a:spcPts val="0"/>
              </a:spcAft>
              <a:buClr>
                <a:schemeClr val="dk1"/>
              </a:buClr>
              <a:buSzPts val="1600"/>
              <a:buFont typeface="Arial Narrow"/>
              <a:buNone/>
              <a:defRPr sz="1600" b="0" i="0" u="none" strike="noStrike" cap="none">
                <a:solidFill>
                  <a:schemeClr val="dk1"/>
                </a:solidFill>
                <a:latin typeface="Arial Narrow"/>
                <a:ea typeface="Arial Narrow"/>
                <a:cs typeface="Arial Narrow"/>
                <a:sym typeface="Arial Narrow"/>
              </a:defRPr>
            </a:lvl3pPr>
            <a:lvl4pPr marL="1828800" marR="0" lvl="3" indent="-228600" algn="l" rtl="0">
              <a:lnSpc>
                <a:spcPct val="100000"/>
              </a:lnSpc>
              <a:spcBef>
                <a:spcPts val="320"/>
              </a:spcBef>
              <a:spcAft>
                <a:spcPts val="0"/>
              </a:spcAft>
              <a:buClr>
                <a:schemeClr val="dk1"/>
              </a:buClr>
              <a:buSzPts val="1600"/>
              <a:buFont typeface="Arial Narrow"/>
              <a:buNone/>
              <a:defRPr sz="1600" b="0" i="0" u="none" strike="noStrike" cap="none">
                <a:solidFill>
                  <a:schemeClr val="dk1"/>
                </a:solidFill>
                <a:latin typeface="Arial Narrow"/>
                <a:ea typeface="Arial Narrow"/>
                <a:cs typeface="Arial Narrow"/>
                <a:sym typeface="Arial Narrow"/>
              </a:defRPr>
            </a:lvl4pPr>
            <a:lvl5pPr marL="2286000" marR="0" lvl="4" indent="-228600" algn="l" rtl="0">
              <a:lnSpc>
                <a:spcPct val="100000"/>
              </a:lnSpc>
              <a:spcBef>
                <a:spcPts val="320"/>
              </a:spcBef>
              <a:spcAft>
                <a:spcPts val="0"/>
              </a:spcAft>
              <a:buClr>
                <a:schemeClr val="dk1"/>
              </a:buClr>
              <a:buSzPts val="1600"/>
              <a:buFont typeface="Arial Narrow"/>
              <a:buNone/>
              <a:defRPr sz="1600" b="0" i="0" u="none" strike="noStrike" cap="none">
                <a:solidFill>
                  <a:schemeClr val="dk1"/>
                </a:solidFill>
                <a:latin typeface="Arial Narrow"/>
                <a:ea typeface="Arial Narrow"/>
                <a:cs typeface="Arial Narrow"/>
                <a:sym typeface="Arial Narrow"/>
              </a:defRPr>
            </a:lvl5pPr>
            <a:lvl6pPr marL="2743200" marR="0" lvl="5" indent="-400050" algn="l" rtl="0">
              <a:lnSpc>
                <a:spcPct val="100000"/>
              </a:lnSpc>
              <a:spcBef>
                <a:spcPts val="540"/>
              </a:spcBef>
              <a:spcAft>
                <a:spcPts val="0"/>
              </a:spcAft>
              <a:buClr>
                <a:schemeClr val="dk1"/>
              </a:buClr>
              <a:buSzPts val="2700"/>
              <a:buFont typeface="Arial"/>
              <a:buChar char="•"/>
              <a:defRPr sz="2700" b="0" i="0" u="none" strike="noStrike" cap="none">
                <a:solidFill>
                  <a:schemeClr val="dk1"/>
                </a:solidFill>
                <a:latin typeface="Arial Narrow"/>
                <a:ea typeface="Arial Narrow"/>
                <a:cs typeface="Arial Narrow"/>
                <a:sym typeface="Arial Narrow"/>
              </a:defRPr>
            </a:lvl6pPr>
            <a:lvl7pPr marL="3200400" marR="0" lvl="6" indent="-400050" algn="l" rtl="0">
              <a:lnSpc>
                <a:spcPct val="100000"/>
              </a:lnSpc>
              <a:spcBef>
                <a:spcPts val="540"/>
              </a:spcBef>
              <a:spcAft>
                <a:spcPts val="0"/>
              </a:spcAft>
              <a:buClr>
                <a:schemeClr val="dk1"/>
              </a:buClr>
              <a:buSzPts val="2700"/>
              <a:buFont typeface="Arial"/>
              <a:buChar char="•"/>
              <a:defRPr sz="2700" b="0" i="0" u="none" strike="noStrike" cap="none">
                <a:solidFill>
                  <a:schemeClr val="dk1"/>
                </a:solidFill>
                <a:latin typeface="Arial Narrow"/>
                <a:ea typeface="Arial Narrow"/>
                <a:cs typeface="Arial Narrow"/>
                <a:sym typeface="Arial Narrow"/>
              </a:defRPr>
            </a:lvl7pPr>
            <a:lvl8pPr marL="3657600" marR="0" lvl="7" indent="-400050" algn="l" rtl="0">
              <a:lnSpc>
                <a:spcPct val="100000"/>
              </a:lnSpc>
              <a:spcBef>
                <a:spcPts val="540"/>
              </a:spcBef>
              <a:spcAft>
                <a:spcPts val="0"/>
              </a:spcAft>
              <a:buClr>
                <a:schemeClr val="dk1"/>
              </a:buClr>
              <a:buSzPts val="2700"/>
              <a:buFont typeface="Arial"/>
              <a:buChar char="•"/>
              <a:defRPr sz="2700" b="0" i="0" u="none" strike="noStrike" cap="none">
                <a:solidFill>
                  <a:schemeClr val="dk1"/>
                </a:solidFill>
                <a:latin typeface="Arial Narrow"/>
                <a:ea typeface="Arial Narrow"/>
                <a:cs typeface="Arial Narrow"/>
                <a:sym typeface="Arial Narrow"/>
              </a:defRPr>
            </a:lvl8pPr>
            <a:lvl9pPr marL="4114800" marR="0" lvl="8" indent="-400050" algn="l" rtl="0">
              <a:lnSpc>
                <a:spcPct val="100000"/>
              </a:lnSpc>
              <a:spcBef>
                <a:spcPts val="540"/>
              </a:spcBef>
              <a:spcAft>
                <a:spcPts val="0"/>
              </a:spcAft>
              <a:buClr>
                <a:schemeClr val="dk1"/>
              </a:buClr>
              <a:buSzPts val="2700"/>
              <a:buFont typeface="Arial"/>
              <a:buChar char="•"/>
              <a:defRPr sz="2700" b="0" i="0" u="none" strike="noStrike" cap="none">
                <a:solidFill>
                  <a:schemeClr val="dk1"/>
                </a:solidFill>
                <a:latin typeface="Arial Narrow"/>
                <a:ea typeface="Arial Narrow"/>
                <a:cs typeface="Arial Narrow"/>
                <a:sym typeface="Arial Narrow"/>
              </a:defRPr>
            </a:lvl9pPr>
          </a:lstStyle>
          <a:p>
            <a:endParaRPr/>
          </a:p>
        </p:txBody>
      </p:sp>
      <p:sp>
        <p:nvSpPr>
          <p:cNvPr id="16" name="Google Shape;16;p3"/>
          <p:cNvSpPr txBox="1">
            <a:spLocks noGrp="1"/>
          </p:cNvSpPr>
          <p:nvPr>
            <p:ph type="body" idx="2"/>
          </p:nvPr>
        </p:nvSpPr>
        <p:spPr>
          <a:xfrm>
            <a:off x="3445642" y="2735385"/>
            <a:ext cx="2813821" cy="8548989"/>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300"/>
              </a:spcBef>
              <a:spcAft>
                <a:spcPts val="0"/>
              </a:spcAft>
              <a:buClr>
                <a:schemeClr val="dk1"/>
              </a:buClr>
              <a:buSzPts val="1500"/>
              <a:buFont typeface="Arial Narrow"/>
              <a:buNone/>
              <a:defRPr sz="1500" b="0" i="0" u="none" strike="noStrike" cap="none">
                <a:solidFill>
                  <a:schemeClr val="dk1"/>
                </a:solidFill>
                <a:latin typeface="Arial Narrow"/>
                <a:ea typeface="Arial Narrow"/>
                <a:cs typeface="Arial Narrow"/>
                <a:sym typeface="Arial Narrow"/>
              </a:defRPr>
            </a:lvl1pPr>
            <a:lvl2pPr marL="914400" marR="0" lvl="1" indent="-228600" algn="l" rtl="0">
              <a:lnSpc>
                <a:spcPct val="100000"/>
              </a:lnSpc>
              <a:spcBef>
                <a:spcPts val="320"/>
              </a:spcBef>
              <a:spcAft>
                <a:spcPts val="0"/>
              </a:spcAft>
              <a:buClr>
                <a:schemeClr val="dk1"/>
              </a:buClr>
              <a:buSzPts val="1600"/>
              <a:buFont typeface="Arial Narrow"/>
              <a:buNone/>
              <a:defRPr sz="1600" b="0" i="0" u="none" strike="noStrike" cap="none">
                <a:solidFill>
                  <a:schemeClr val="dk1"/>
                </a:solidFill>
                <a:latin typeface="Arial Narrow"/>
                <a:ea typeface="Arial Narrow"/>
                <a:cs typeface="Arial Narrow"/>
                <a:sym typeface="Arial Narrow"/>
              </a:defRPr>
            </a:lvl2pPr>
            <a:lvl3pPr marL="1371600" marR="0" lvl="2" indent="-228600" algn="l" rtl="0">
              <a:lnSpc>
                <a:spcPct val="100000"/>
              </a:lnSpc>
              <a:spcBef>
                <a:spcPts val="320"/>
              </a:spcBef>
              <a:spcAft>
                <a:spcPts val="0"/>
              </a:spcAft>
              <a:buClr>
                <a:schemeClr val="dk1"/>
              </a:buClr>
              <a:buSzPts val="1600"/>
              <a:buFont typeface="Arial Narrow"/>
              <a:buNone/>
              <a:defRPr sz="1600" b="0" i="0" u="none" strike="noStrike" cap="none">
                <a:solidFill>
                  <a:schemeClr val="dk1"/>
                </a:solidFill>
                <a:latin typeface="Arial Narrow"/>
                <a:ea typeface="Arial Narrow"/>
                <a:cs typeface="Arial Narrow"/>
                <a:sym typeface="Arial Narrow"/>
              </a:defRPr>
            </a:lvl3pPr>
            <a:lvl4pPr marL="1828800" marR="0" lvl="3" indent="-228600" algn="l" rtl="0">
              <a:lnSpc>
                <a:spcPct val="100000"/>
              </a:lnSpc>
              <a:spcBef>
                <a:spcPts val="320"/>
              </a:spcBef>
              <a:spcAft>
                <a:spcPts val="0"/>
              </a:spcAft>
              <a:buClr>
                <a:schemeClr val="dk1"/>
              </a:buClr>
              <a:buSzPts val="1600"/>
              <a:buFont typeface="Arial Narrow"/>
              <a:buNone/>
              <a:defRPr sz="1600" b="0" i="0" u="none" strike="noStrike" cap="none">
                <a:solidFill>
                  <a:schemeClr val="dk1"/>
                </a:solidFill>
                <a:latin typeface="Arial Narrow"/>
                <a:ea typeface="Arial Narrow"/>
                <a:cs typeface="Arial Narrow"/>
                <a:sym typeface="Arial Narrow"/>
              </a:defRPr>
            </a:lvl4pPr>
            <a:lvl5pPr marL="2286000" marR="0" lvl="4" indent="-228600" algn="l" rtl="0">
              <a:lnSpc>
                <a:spcPct val="100000"/>
              </a:lnSpc>
              <a:spcBef>
                <a:spcPts val="320"/>
              </a:spcBef>
              <a:spcAft>
                <a:spcPts val="0"/>
              </a:spcAft>
              <a:buClr>
                <a:schemeClr val="dk1"/>
              </a:buClr>
              <a:buSzPts val="1600"/>
              <a:buFont typeface="Arial Narrow"/>
              <a:buNone/>
              <a:defRPr sz="1600" b="0" i="0" u="none" strike="noStrike" cap="none">
                <a:solidFill>
                  <a:schemeClr val="dk1"/>
                </a:solidFill>
                <a:latin typeface="Arial Narrow"/>
                <a:ea typeface="Arial Narrow"/>
                <a:cs typeface="Arial Narrow"/>
                <a:sym typeface="Arial Narrow"/>
              </a:defRPr>
            </a:lvl5pPr>
            <a:lvl6pPr marL="2743200" marR="0" lvl="5" indent="-400050" algn="l" rtl="0">
              <a:lnSpc>
                <a:spcPct val="100000"/>
              </a:lnSpc>
              <a:spcBef>
                <a:spcPts val="540"/>
              </a:spcBef>
              <a:spcAft>
                <a:spcPts val="0"/>
              </a:spcAft>
              <a:buClr>
                <a:schemeClr val="dk1"/>
              </a:buClr>
              <a:buSzPts val="2700"/>
              <a:buFont typeface="Arial"/>
              <a:buChar char="•"/>
              <a:defRPr sz="2700" b="0" i="0" u="none" strike="noStrike" cap="none">
                <a:solidFill>
                  <a:schemeClr val="dk1"/>
                </a:solidFill>
                <a:latin typeface="Arial Narrow"/>
                <a:ea typeface="Arial Narrow"/>
                <a:cs typeface="Arial Narrow"/>
                <a:sym typeface="Arial Narrow"/>
              </a:defRPr>
            </a:lvl6pPr>
            <a:lvl7pPr marL="3200400" marR="0" lvl="6" indent="-400050" algn="l" rtl="0">
              <a:lnSpc>
                <a:spcPct val="100000"/>
              </a:lnSpc>
              <a:spcBef>
                <a:spcPts val="540"/>
              </a:spcBef>
              <a:spcAft>
                <a:spcPts val="0"/>
              </a:spcAft>
              <a:buClr>
                <a:schemeClr val="dk1"/>
              </a:buClr>
              <a:buSzPts val="2700"/>
              <a:buFont typeface="Arial"/>
              <a:buChar char="•"/>
              <a:defRPr sz="2700" b="0" i="0" u="none" strike="noStrike" cap="none">
                <a:solidFill>
                  <a:schemeClr val="dk1"/>
                </a:solidFill>
                <a:latin typeface="Arial Narrow"/>
                <a:ea typeface="Arial Narrow"/>
                <a:cs typeface="Arial Narrow"/>
                <a:sym typeface="Arial Narrow"/>
              </a:defRPr>
            </a:lvl7pPr>
            <a:lvl8pPr marL="3657600" marR="0" lvl="7" indent="-400050" algn="l" rtl="0">
              <a:lnSpc>
                <a:spcPct val="100000"/>
              </a:lnSpc>
              <a:spcBef>
                <a:spcPts val="540"/>
              </a:spcBef>
              <a:spcAft>
                <a:spcPts val="0"/>
              </a:spcAft>
              <a:buClr>
                <a:schemeClr val="dk1"/>
              </a:buClr>
              <a:buSzPts val="2700"/>
              <a:buFont typeface="Arial"/>
              <a:buChar char="•"/>
              <a:defRPr sz="2700" b="0" i="0" u="none" strike="noStrike" cap="none">
                <a:solidFill>
                  <a:schemeClr val="dk1"/>
                </a:solidFill>
                <a:latin typeface="Arial Narrow"/>
                <a:ea typeface="Arial Narrow"/>
                <a:cs typeface="Arial Narrow"/>
                <a:sym typeface="Arial Narrow"/>
              </a:defRPr>
            </a:lvl8pPr>
            <a:lvl9pPr marL="4114800" marR="0" lvl="8" indent="-400050" algn="l" rtl="0">
              <a:lnSpc>
                <a:spcPct val="100000"/>
              </a:lnSpc>
              <a:spcBef>
                <a:spcPts val="540"/>
              </a:spcBef>
              <a:spcAft>
                <a:spcPts val="0"/>
              </a:spcAft>
              <a:buClr>
                <a:schemeClr val="dk1"/>
              </a:buClr>
              <a:buSzPts val="2700"/>
              <a:buFont typeface="Arial"/>
              <a:buChar char="•"/>
              <a:defRPr sz="2700" b="0" i="0" u="none" strike="noStrike" cap="none">
                <a:solidFill>
                  <a:schemeClr val="dk1"/>
                </a:solidFill>
                <a:latin typeface="Arial Narrow"/>
                <a:ea typeface="Arial Narrow"/>
                <a:cs typeface="Arial Narrow"/>
                <a:sym typeface="Arial Narrow"/>
              </a:defRPr>
            </a:lvl9pPr>
          </a:lstStyle>
          <a:p>
            <a:endParaRPr/>
          </a:p>
        </p:txBody>
      </p:sp>
      <p:sp>
        <p:nvSpPr>
          <p:cNvPr id="17" name="Google Shape;17;p3"/>
          <p:cNvSpPr txBox="1">
            <a:spLocks noGrp="1"/>
          </p:cNvSpPr>
          <p:nvPr>
            <p:ph type="body" idx="3"/>
          </p:nvPr>
        </p:nvSpPr>
        <p:spPr>
          <a:xfrm>
            <a:off x="6389132" y="2735385"/>
            <a:ext cx="2813821" cy="8548989"/>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300"/>
              </a:spcBef>
              <a:spcAft>
                <a:spcPts val="0"/>
              </a:spcAft>
              <a:buClr>
                <a:schemeClr val="dk1"/>
              </a:buClr>
              <a:buSzPts val="1500"/>
              <a:buFont typeface="Arial Narrow"/>
              <a:buNone/>
              <a:defRPr sz="1500" b="0" i="0" u="none" strike="noStrike" cap="none">
                <a:solidFill>
                  <a:schemeClr val="dk1"/>
                </a:solidFill>
                <a:latin typeface="Arial Narrow"/>
                <a:ea typeface="Arial Narrow"/>
                <a:cs typeface="Arial Narrow"/>
                <a:sym typeface="Arial Narrow"/>
              </a:defRPr>
            </a:lvl1pPr>
            <a:lvl2pPr marL="914400" marR="0" lvl="1" indent="-228600" algn="l" rtl="0">
              <a:lnSpc>
                <a:spcPct val="100000"/>
              </a:lnSpc>
              <a:spcBef>
                <a:spcPts val="320"/>
              </a:spcBef>
              <a:spcAft>
                <a:spcPts val="0"/>
              </a:spcAft>
              <a:buClr>
                <a:schemeClr val="dk1"/>
              </a:buClr>
              <a:buSzPts val="1600"/>
              <a:buFont typeface="Arial Narrow"/>
              <a:buNone/>
              <a:defRPr sz="1600" b="0" i="0" u="none" strike="noStrike" cap="none">
                <a:solidFill>
                  <a:schemeClr val="dk1"/>
                </a:solidFill>
                <a:latin typeface="Arial Narrow"/>
                <a:ea typeface="Arial Narrow"/>
                <a:cs typeface="Arial Narrow"/>
                <a:sym typeface="Arial Narrow"/>
              </a:defRPr>
            </a:lvl2pPr>
            <a:lvl3pPr marL="1371600" marR="0" lvl="2" indent="-228600" algn="l" rtl="0">
              <a:lnSpc>
                <a:spcPct val="100000"/>
              </a:lnSpc>
              <a:spcBef>
                <a:spcPts val="320"/>
              </a:spcBef>
              <a:spcAft>
                <a:spcPts val="0"/>
              </a:spcAft>
              <a:buClr>
                <a:schemeClr val="dk1"/>
              </a:buClr>
              <a:buSzPts val="1600"/>
              <a:buFont typeface="Arial Narrow"/>
              <a:buNone/>
              <a:defRPr sz="1600" b="0" i="0" u="none" strike="noStrike" cap="none">
                <a:solidFill>
                  <a:schemeClr val="dk1"/>
                </a:solidFill>
                <a:latin typeface="Arial Narrow"/>
                <a:ea typeface="Arial Narrow"/>
                <a:cs typeface="Arial Narrow"/>
                <a:sym typeface="Arial Narrow"/>
              </a:defRPr>
            </a:lvl3pPr>
            <a:lvl4pPr marL="1828800" marR="0" lvl="3" indent="-228600" algn="l" rtl="0">
              <a:lnSpc>
                <a:spcPct val="100000"/>
              </a:lnSpc>
              <a:spcBef>
                <a:spcPts val="320"/>
              </a:spcBef>
              <a:spcAft>
                <a:spcPts val="0"/>
              </a:spcAft>
              <a:buClr>
                <a:schemeClr val="dk1"/>
              </a:buClr>
              <a:buSzPts val="1600"/>
              <a:buFont typeface="Arial Narrow"/>
              <a:buNone/>
              <a:defRPr sz="1600" b="0" i="0" u="none" strike="noStrike" cap="none">
                <a:solidFill>
                  <a:schemeClr val="dk1"/>
                </a:solidFill>
                <a:latin typeface="Arial Narrow"/>
                <a:ea typeface="Arial Narrow"/>
                <a:cs typeface="Arial Narrow"/>
                <a:sym typeface="Arial Narrow"/>
              </a:defRPr>
            </a:lvl4pPr>
            <a:lvl5pPr marL="2286000" marR="0" lvl="4" indent="-228600" algn="l" rtl="0">
              <a:lnSpc>
                <a:spcPct val="100000"/>
              </a:lnSpc>
              <a:spcBef>
                <a:spcPts val="320"/>
              </a:spcBef>
              <a:spcAft>
                <a:spcPts val="0"/>
              </a:spcAft>
              <a:buClr>
                <a:schemeClr val="dk1"/>
              </a:buClr>
              <a:buSzPts val="1600"/>
              <a:buFont typeface="Arial Narrow"/>
              <a:buNone/>
              <a:defRPr sz="1600" b="0" i="0" u="none" strike="noStrike" cap="none">
                <a:solidFill>
                  <a:schemeClr val="dk1"/>
                </a:solidFill>
                <a:latin typeface="Arial Narrow"/>
                <a:ea typeface="Arial Narrow"/>
                <a:cs typeface="Arial Narrow"/>
                <a:sym typeface="Arial Narrow"/>
              </a:defRPr>
            </a:lvl5pPr>
            <a:lvl6pPr marL="2743200" marR="0" lvl="5" indent="-400050" algn="l" rtl="0">
              <a:lnSpc>
                <a:spcPct val="100000"/>
              </a:lnSpc>
              <a:spcBef>
                <a:spcPts val="540"/>
              </a:spcBef>
              <a:spcAft>
                <a:spcPts val="0"/>
              </a:spcAft>
              <a:buClr>
                <a:schemeClr val="dk1"/>
              </a:buClr>
              <a:buSzPts val="2700"/>
              <a:buFont typeface="Arial"/>
              <a:buChar char="•"/>
              <a:defRPr sz="2700" b="0" i="0" u="none" strike="noStrike" cap="none">
                <a:solidFill>
                  <a:schemeClr val="dk1"/>
                </a:solidFill>
                <a:latin typeface="Arial Narrow"/>
                <a:ea typeface="Arial Narrow"/>
                <a:cs typeface="Arial Narrow"/>
                <a:sym typeface="Arial Narrow"/>
              </a:defRPr>
            </a:lvl6pPr>
            <a:lvl7pPr marL="3200400" marR="0" lvl="6" indent="-400050" algn="l" rtl="0">
              <a:lnSpc>
                <a:spcPct val="100000"/>
              </a:lnSpc>
              <a:spcBef>
                <a:spcPts val="540"/>
              </a:spcBef>
              <a:spcAft>
                <a:spcPts val="0"/>
              </a:spcAft>
              <a:buClr>
                <a:schemeClr val="dk1"/>
              </a:buClr>
              <a:buSzPts val="2700"/>
              <a:buFont typeface="Arial"/>
              <a:buChar char="•"/>
              <a:defRPr sz="2700" b="0" i="0" u="none" strike="noStrike" cap="none">
                <a:solidFill>
                  <a:schemeClr val="dk1"/>
                </a:solidFill>
                <a:latin typeface="Arial Narrow"/>
                <a:ea typeface="Arial Narrow"/>
                <a:cs typeface="Arial Narrow"/>
                <a:sym typeface="Arial Narrow"/>
              </a:defRPr>
            </a:lvl7pPr>
            <a:lvl8pPr marL="3657600" marR="0" lvl="7" indent="-400050" algn="l" rtl="0">
              <a:lnSpc>
                <a:spcPct val="100000"/>
              </a:lnSpc>
              <a:spcBef>
                <a:spcPts val="540"/>
              </a:spcBef>
              <a:spcAft>
                <a:spcPts val="0"/>
              </a:spcAft>
              <a:buClr>
                <a:schemeClr val="dk1"/>
              </a:buClr>
              <a:buSzPts val="2700"/>
              <a:buFont typeface="Arial"/>
              <a:buChar char="•"/>
              <a:defRPr sz="2700" b="0" i="0" u="none" strike="noStrike" cap="none">
                <a:solidFill>
                  <a:schemeClr val="dk1"/>
                </a:solidFill>
                <a:latin typeface="Arial Narrow"/>
                <a:ea typeface="Arial Narrow"/>
                <a:cs typeface="Arial Narrow"/>
                <a:sym typeface="Arial Narrow"/>
              </a:defRPr>
            </a:lvl8pPr>
            <a:lvl9pPr marL="4114800" marR="0" lvl="8" indent="-400050" algn="l" rtl="0">
              <a:lnSpc>
                <a:spcPct val="100000"/>
              </a:lnSpc>
              <a:spcBef>
                <a:spcPts val="540"/>
              </a:spcBef>
              <a:spcAft>
                <a:spcPts val="0"/>
              </a:spcAft>
              <a:buClr>
                <a:schemeClr val="dk1"/>
              </a:buClr>
              <a:buSzPts val="2700"/>
              <a:buFont typeface="Arial"/>
              <a:buChar char="•"/>
              <a:defRPr sz="2700" b="0" i="0" u="none" strike="noStrike" cap="none">
                <a:solidFill>
                  <a:schemeClr val="dk1"/>
                </a:solidFill>
                <a:latin typeface="Arial Narrow"/>
                <a:ea typeface="Arial Narrow"/>
                <a:cs typeface="Arial Narrow"/>
                <a:sym typeface="Arial Narrow"/>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8"/>
        <p:cNvGrpSpPr/>
        <p:nvPr/>
      </p:nvGrpSpPr>
      <p:grpSpPr>
        <a:xfrm>
          <a:off x="0" y="0"/>
          <a:ext cx="0" cy="0"/>
          <a:chOff x="0" y="0"/>
          <a:chExt cx="0" cy="0"/>
        </a:xfrm>
      </p:grpSpPr>
      <p:sp>
        <p:nvSpPr>
          <p:cNvPr id="19" name="Google Shape;19;p4"/>
          <p:cNvSpPr txBox="1">
            <a:spLocks noGrp="1"/>
          </p:cNvSpPr>
          <p:nvPr>
            <p:ph type="body" idx="1"/>
          </p:nvPr>
        </p:nvSpPr>
        <p:spPr>
          <a:xfrm>
            <a:off x="502152" y="2757268"/>
            <a:ext cx="8700800" cy="8527105"/>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300"/>
              </a:spcBef>
              <a:spcAft>
                <a:spcPts val="0"/>
              </a:spcAft>
              <a:buClr>
                <a:schemeClr val="dk1"/>
              </a:buClr>
              <a:buSzPts val="1500"/>
              <a:buFont typeface="Arial Narrow"/>
              <a:buNone/>
              <a:defRPr sz="1500" b="0" i="0" u="none" strike="noStrike" cap="none">
                <a:solidFill>
                  <a:schemeClr val="dk1"/>
                </a:solidFill>
                <a:latin typeface="Arial Narrow"/>
                <a:ea typeface="Arial Narrow"/>
                <a:cs typeface="Arial Narrow"/>
                <a:sym typeface="Arial Narrow"/>
              </a:defRPr>
            </a:lvl1pPr>
            <a:lvl2pPr marL="914400" marR="0" lvl="1" indent="-228600" algn="l" rtl="0">
              <a:lnSpc>
                <a:spcPct val="100000"/>
              </a:lnSpc>
              <a:spcBef>
                <a:spcPts val="320"/>
              </a:spcBef>
              <a:spcAft>
                <a:spcPts val="0"/>
              </a:spcAft>
              <a:buClr>
                <a:schemeClr val="dk1"/>
              </a:buClr>
              <a:buSzPts val="1600"/>
              <a:buFont typeface="Arial Narrow"/>
              <a:buNone/>
              <a:defRPr sz="1600" b="0" i="0" u="none" strike="noStrike" cap="none">
                <a:solidFill>
                  <a:schemeClr val="dk1"/>
                </a:solidFill>
                <a:latin typeface="Arial Narrow"/>
                <a:ea typeface="Arial Narrow"/>
                <a:cs typeface="Arial Narrow"/>
                <a:sym typeface="Arial Narrow"/>
              </a:defRPr>
            </a:lvl2pPr>
            <a:lvl3pPr marL="1371600" marR="0" lvl="2" indent="-228600" algn="l" rtl="0">
              <a:lnSpc>
                <a:spcPct val="100000"/>
              </a:lnSpc>
              <a:spcBef>
                <a:spcPts val="320"/>
              </a:spcBef>
              <a:spcAft>
                <a:spcPts val="0"/>
              </a:spcAft>
              <a:buClr>
                <a:schemeClr val="dk1"/>
              </a:buClr>
              <a:buSzPts val="1600"/>
              <a:buFont typeface="Arial Narrow"/>
              <a:buNone/>
              <a:defRPr sz="1600" b="0" i="0" u="none" strike="noStrike" cap="none">
                <a:solidFill>
                  <a:schemeClr val="dk1"/>
                </a:solidFill>
                <a:latin typeface="Arial Narrow"/>
                <a:ea typeface="Arial Narrow"/>
                <a:cs typeface="Arial Narrow"/>
                <a:sym typeface="Arial Narrow"/>
              </a:defRPr>
            </a:lvl3pPr>
            <a:lvl4pPr marL="1828800" marR="0" lvl="3" indent="-228600" algn="l" rtl="0">
              <a:lnSpc>
                <a:spcPct val="100000"/>
              </a:lnSpc>
              <a:spcBef>
                <a:spcPts val="320"/>
              </a:spcBef>
              <a:spcAft>
                <a:spcPts val="0"/>
              </a:spcAft>
              <a:buClr>
                <a:schemeClr val="dk1"/>
              </a:buClr>
              <a:buSzPts val="1600"/>
              <a:buFont typeface="Arial Narrow"/>
              <a:buNone/>
              <a:defRPr sz="1600" b="0" i="0" u="none" strike="noStrike" cap="none">
                <a:solidFill>
                  <a:schemeClr val="dk1"/>
                </a:solidFill>
                <a:latin typeface="Arial Narrow"/>
                <a:ea typeface="Arial Narrow"/>
                <a:cs typeface="Arial Narrow"/>
                <a:sym typeface="Arial Narrow"/>
              </a:defRPr>
            </a:lvl4pPr>
            <a:lvl5pPr marL="2286000" marR="0" lvl="4" indent="-228600" algn="l" rtl="0">
              <a:lnSpc>
                <a:spcPct val="100000"/>
              </a:lnSpc>
              <a:spcBef>
                <a:spcPts val="320"/>
              </a:spcBef>
              <a:spcAft>
                <a:spcPts val="0"/>
              </a:spcAft>
              <a:buClr>
                <a:schemeClr val="dk1"/>
              </a:buClr>
              <a:buSzPts val="1600"/>
              <a:buFont typeface="Arial Narrow"/>
              <a:buNone/>
              <a:defRPr sz="1600" b="0" i="0" u="none" strike="noStrike" cap="none">
                <a:solidFill>
                  <a:schemeClr val="dk1"/>
                </a:solidFill>
                <a:latin typeface="Arial Narrow"/>
                <a:ea typeface="Arial Narrow"/>
                <a:cs typeface="Arial Narrow"/>
                <a:sym typeface="Arial Narrow"/>
              </a:defRPr>
            </a:lvl5pPr>
            <a:lvl6pPr marL="2743200" marR="0" lvl="5" indent="-400050" algn="l" rtl="0">
              <a:lnSpc>
                <a:spcPct val="100000"/>
              </a:lnSpc>
              <a:spcBef>
                <a:spcPts val="540"/>
              </a:spcBef>
              <a:spcAft>
                <a:spcPts val="0"/>
              </a:spcAft>
              <a:buClr>
                <a:schemeClr val="dk1"/>
              </a:buClr>
              <a:buSzPts val="2700"/>
              <a:buFont typeface="Arial"/>
              <a:buChar char="•"/>
              <a:defRPr sz="2700" b="0" i="0" u="none" strike="noStrike" cap="none">
                <a:solidFill>
                  <a:schemeClr val="dk1"/>
                </a:solidFill>
                <a:latin typeface="Arial Narrow"/>
                <a:ea typeface="Arial Narrow"/>
                <a:cs typeface="Arial Narrow"/>
                <a:sym typeface="Arial Narrow"/>
              </a:defRPr>
            </a:lvl6pPr>
            <a:lvl7pPr marL="3200400" marR="0" lvl="6" indent="-400050" algn="l" rtl="0">
              <a:lnSpc>
                <a:spcPct val="100000"/>
              </a:lnSpc>
              <a:spcBef>
                <a:spcPts val="540"/>
              </a:spcBef>
              <a:spcAft>
                <a:spcPts val="0"/>
              </a:spcAft>
              <a:buClr>
                <a:schemeClr val="dk1"/>
              </a:buClr>
              <a:buSzPts val="2700"/>
              <a:buFont typeface="Arial"/>
              <a:buChar char="•"/>
              <a:defRPr sz="2700" b="0" i="0" u="none" strike="noStrike" cap="none">
                <a:solidFill>
                  <a:schemeClr val="dk1"/>
                </a:solidFill>
                <a:latin typeface="Arial Narrow"/>
                <a:ea typeface="Arial Narrow"/>
                <a:cs typeface="Arial Narrow"/>
                <a:sym typeface="Arial Narrow"/>
              </a:defRPr>
            </a:lvl7pPr>
            <a:lvl8pPr marL="3657600" marR="0" lvl="7" indent="-400050" algn="l" rtl="0">
              <a:lnSpc>
                <a:spcPct val="100000"/>
              </a:lnSpc>
              <a:spcBef>
                <a:spcPts val="540"/>
              </a:spcBef>
              <a:spcAft>
                <a:spcPts val="0"/>
              </a:spcAft>
              <a:buClr>
                <a:schemeClr val="dk1"/>
              </a:buClr>
              <a:buSzPts val="2700"/>
              <a:buFont typeface="Arial"/>
              <a:buChar char="•"/>
              <a:defRPr sz="2700" b="0" i="0" u="none" strike="noStrike" cap="none">
                <a:solidFill>
                  <a:schemeClr val="dk1"/>
                </a:solidFill>
                <a:latin typeface="Arial Narrow"/>
                <a:ea typeface="Arial Narrow"/>
                <a:cs typeface="Arial Narrow"/>
                <a:sym typeface="Arial Narrow"/>
              </a:defRPr>
            </a:lvl8pPr>
            <a:lvl9pPr marL="4114800" marR="0" lvl="8" indent="-400050" algn="l" rtl="0">
              <a:lnSpc>
                <a:spcPct val="100000"/>
              </a:lnSpc>
              <a:spcBef>
                <a:spcPts val="540"/>
              </a:spcBef>
              <a:spcAft>
                <a:spcPts val="0"/>
              </a:spcAft>
              <a:buClr>
                <a:schemeClr val="dk1"/>
              </a:buClr>
              <a:buSzPts val="2700"/>
              <a:buFont typeface="Arial"/>
              <a:buChar char="•"/>
              <a:defRPr sz="2700" b="0" i="0" u="none" strike="noStrike" cap="none">
                <a:solidFill>
                  <a:schemeClr val="dk1"/>
                </a:solidFill>
                <a:latin typeface="Arial Narrow"/>
                <a:ea typeface="Arial Narrow"/>
                <a:cs typeface="Arial Narrow"/>
                <a:sym typeface="Arial Narrow"/>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ntents">
  <p:cSld name="Title and two contents">
    <p:spTree>
      <p:nvGrpSpPr>
        <p:cNvPr id="1" name="Shape 20"/>
        <p:cNvGrpSpPr/>
        <p:nvPr/>
      </p:nvGrpSpPr>
      <p:grpSpPr>
        <a:xfrm>
          <a:off x="0" y="0"/>
          <a:ext cx="0" cy="0"/>
          <a:chOff x="0" y="0"/>
          <a:chExt cx="0" cy="0"/>
        </a:xfrm>
      </p:grpSpPr>
      <p:sp>
        <p:nvSpPr>
          <p:cNvPr id="21" name="Google Shape;21;p5"/>
          <p:cNvSpPr txBox="1">
            <a:spLocks noGrp="1"/>
          </p:cNvSpPr>
          <p:nvPr>
            <p:ph type="body" idx="1"/>
          </p:nvPr>
        </p:nvSpPr>
        <p:spPr>
          <a:xfrm>
            <a:off x="502152" y="2765250"/>
            <a:ext cx="4307340" cy="8519124"/>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300"/>
              </a:spcBef>
              <a:spcAft>
                <a:spcPts val="0"/>
              </a:spcAft>
              <a:buClr>
                <a:schemeClr val="dk1"/>
              </a:buClr>
              <a:buSzPts val="1500"/>
              <a:buFont typeface="Arial Narrow"/>
              <a:buNone/>
              <a:defRPr sz="1500" b="0" i="0" u="none" strike="noStrike" cap="none">
                <a:solidFill>
                  <a:schemeClr val="dk1"/>
                </a:solidFill>
                <a:latin typeface="Arial Narrow"/>
                <a:ea typeface="Arial Narrow"/>
                <a:cs typeface="Arial Narrow"/>
                <a:sym typeface="Arial Narrow"/>
              </a:defRPr>
            </a:lvl1pPr>
            <a:lvl2pPr marL="914400" marR="0" lvl="1" indent="-228600" algn="l" rtl="0">
              <a:lnSpc>
                <a:spcPct val="100000"/>
              </a:lnSpc>
              <a:spcBef>
                <a:spcPts val="320"/>
              </a:spcBef>
              <a:spcAft>
                <a:spcPts val="0"/>
              </a:spcAft>
              <a:buClr>
                <a:schemeClr val="dk1"/>
              </a:buClr>
              <a:buSzPts val="1600"/>
              <a:buFont typeface="Arial Narrow"/>
              <a:buNone/>
              <a:defRPr sz="1600" b="0" i="0" u="none" strike="noStrike" cap="none">
                <a:solidFill>
                  <a:schemeClr val="dk1"/>
                </a:solidFill>
                <a:latin typeface="Arial Narrow"/>
                <a:ea typeface="Arial Narrow"/>
                <a:cs typeface="Arial Narrow"/>
                <a:sym typeface="Arial Narrow"/>
              </a:defRPr>
            </a:lvl2pPr>
            <a:lvl3pPr marL="1371600" marR="0" lvl="2" indent="-228600" algn="l" rtl="0">
              <a:lnSpc>
                <a:spcPct val="100000"/>
              </a:lnSpc>
              <a:spcBef>
                <a:spcPts val="320"/>
              </a:spcBef>
              <a:spcAft>
                <a:spcPts val="0"/>
              </a:spcAft>
              <a:buClr>
                <a:schemeClr val="dk1"/>
              </a:buClr>
              <a:buSzPts val="1600"/>
              <a:buFont typeface="Arial Narrow"/>
              <a:buNone/>
              <a:defRPr sz="1600" b="0" i="0" u="none" strike="noStrike" cap="none">
                <a:solidFill>
                  <a:schemeClr val="dk1"/>
                </a:solidFill>
                <a:latin typeface="Arial Narrow"/>
                <a:ea typeface="Arial Narrow"/>
                <a:cs typeface="Arial Narrow"/>
                <a:sym typeface="Arial Narrow"/>
              </a:defRPr>
            </a:lvl3pPr>
            <a:lvl4pPr marL="1828800" marR="0" lvl="3" indent="-228600" algn="l" rtl="0">
              <a:lnSpc>
                <a:spcPct val="100000"/>
              </a:lnSpc>
              <a:spcBef>
                <a:spcPts val="320"/>
              </a:spcBef>
              <a:spcAft>
                <a:spcPts val="0"/>
              </a:spcAft>
              <a:buClr>
                <a:schemeClr val="dk1"/>
              </a:buClr>
              <a:buSzPts val="1600"/>
              <a:buFont typeface="Arial Narrow"/>
              <a:buNone/>
              <a:defRPr sz="1600" b="0" i="0" u="none" strike="noStrike" cap="none">
                <a:solidFill>
                  <a:schemeClr val="dk1"/>
                </a:solidFill>
                <a:latin typeface="Arial Narrow"/>
                <a:ea typeface="Arial Narrow"/>
                <a:cs typeface="Arial Narrow"/>
                <a:sym typeface="Arial Narrow"/>
              </a:defRPr>
            </a:lvl4pPr>
            <a:lvl5pPr marL="2286000" marR="0" lvl="4" indent="-228600" algn="l" rtl="0">
              <a:lnSpc>
                <a:spcPct val="100000"/>
              </a:lnSpc>
              <a:spcBef>
                <a:spcPts val="320"/>
              </a:spcBef>
              <a:spcAft>
                <a:spcPts val="0"/>
              </a:spcAft>
              <a:buClr>
                <a:schemeClr val="dk1"/>
              </a:buClr>
              <a:buSzPts val="1600"/>
              <a:buFont typeface="Arial Narrow"/>
              <a:buNone/>
              <a:defRPr sz="1600" b="0" i="0" u="none" strike="noStrike" cap="none">
                <a:solidFill>
                  <a:schemeClr val="dk1"/>
                </a:solidFill>
                <a:latin typeface="Arial Narrow"/>
                <a:ea typeface="Arial Narrow"/>
                <a:cs typeface="Arial Narrow"/>
                <a:sym typeface="Arial Narrow"/>
              </a:defRPr>
            </a:lvl5pPr>
            <a:lvl6pPr marL="2743200" marR="0" lvl="5" indent="-400050" algn="l" rtl="0">
              <a:lnSpc>
                <a:spcPct val="100000"/>
              </a:lnSpc>
              <a:spcBef>
                <a:spcPts val="540"/>
              </a:spcBef>
              <a:spcAft>
                <a:spcPts val="0"/>
              </a:spcAft>
              <a:buClr>
                <a:schemeClr val="dk1"/>
              </a:buClr>
              <a:buSzPts val="2700"/>
              <a:buFont typeface="Arial"/>
              <a:buChar char="•"/>
              <a:defRPr sz="2700" b="0" i="0" u="none" strike="noStrike" cap="none">
                <a:solidFill>
                  <a:schemeClr val="dk1"/>
                </a:solidFill>
                <a:latin typeface="Arial Narrow"/>
                <a:ea typeface="Arial Narrow"/>
                <a:cs typeface="Arial Narrow"/>
                <a:sym typeface="Arial Narrow"/>
              </a:defRPr>
            </a:lvl6pPr>
            <a:lvl7pPr marL="3200400" marR="0" lvl="6" indent="-400050" algn="l" rtl="0">
              <a:lnSpc>
                <a:spcPct val="100000"/>
              </a:lnSpc>
              <a:spcBef>
                <a:spcPts val="540"/>
              </a:spcBef>
              <a:spcAft>
                <a:spcPts val="0"/>
              </a:spcAft>
              <a:buClr>
                <a:schemeClr val="dk1"/>
              </a:buClr>
              <a:buSzPts val="2700"/>
              <a:buFont typeface="Arial"/>
              <a:buChar char="•"/>
              <a:defRPr sz="2700" b="0" i="0" u="none" strike="noStrike" cap="none">
                <a:solidFill>
                  <a:schemeClr val="dk1"/>
                </a:solidFill>
                <a:latin typeface="Arial Narrow"/>
                <a:ea typeface="Arial Narrow"/>
                <a:cs typeface="Arial Narrow"/>
                <a:sym typeface="Arial Narrow"/>
              </a:defRPr>
            </a:lvl7pPr>
            <a:lvl8pPr marL="3657600" marR="0" lvl="7" indent="-400050" algn="l" rtl="0">
              <a:lnSpc>
                <a:spcPct val="100000"/>
              </a:lnSpc>
              <a:spcBef>
                <a:spcPts val="540"/>
              </a:spcBef>
              <a:spcAft>
                <a:spcPts val="0"/>
              </a:spcAft>
              <a:buClr>
                <a:schemeClr val="dk1"/>
              </a:buClr>
              <a:buSzPts val="2700"/>
              <a:buFont typeface="Arial"/>
              <a:buChar char="•"/>
              <a:defRPr sz="2700" b="0" i="0" u="none" strike="noStrike" cap="none">
                <a:solidFill>
                  <a:schemeClr val="dk1"/>
                </a:solidFill>
                <a:latin typeface="Arial Narrow"/>
                <a:ea typeface="Arial Narrow"/>
                <a:cs typeface="Arial Narrow"/>
                <a:sym typeface="Arial Narrow"/>
              </a:defRPr>
            </a:lvl8pPr>
            <a:lvl9pPr marL="4114800" marR="0" lvl="8" indent="-400050" algn="l" rtl="0">
              <a:lnSpc>
                <a:spcPct val="100000"/>
              </a:lnSpc>
              <a:spcBef>
                <a:spcPts val="540"/>
              </a:spcBef>
              <a:spcAft>
                <a:spcPts val="0"/>
              </a:spcAft>
              <a:buClr>
                <a:schemeClr val="dk1"/>
              </a:buClr>
              <a:buSzPts val="2700"/>
              <a:buFont typeface="Arial"/>
              <a:buChar char="•"/>
              <a:defRPr sz="2700" b="0" i="0" u="none" strike="noStrike" cap="none">
                <a:solidFill>
                  <a:schemeClr val="dk1"/>
                </a:solidFill>
                <a:latin typeface="Arial Narrow"/>
                <a:ea typeface="Arial Narrow"/>
                <a:cs typeface="Arial Narrow"/>
                <a:sym typeface="Arial Narrow"/>
              </a:defRPr>
            </a:lvl9pPr>
          </a:lstStyle>
          <a:p>
            <a:endParaRPr/>
          </a:p>
        </p:txBody>
      </p:sp>
      <p:sp>
        <p:nvSpPr>
          <p:cNvPr id="22" name="Google Shape;22;p5"/>
          <p:cNvSpPr txBox="1">
            <a:spLocks noGrp="1"/>
          </p:cNvSpPr>
          <p:nvPr>
            <p:ph type="body" idx="2"/>
          </p:nvPr>
        </p:nvSpPr>
        <p:spPr>
          <a:xfrm>
            <a:off x="4898392" y="2765250"/>
            <a:ext cx="4304562" cy="8519124"/>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300"/>
              </a:spcBef>
              <a:spcAft>
                <a:spcPts val="0"/>
              </a:spcAft>
              <a:buClr>
                <a:schemeClr val="dk1"/>
              </a:buClr>
              <a:buSzPts val="1500"/>
              <a:buFont typeface="Arial Narrow"/>
              <a:buNone/>
              <a:defRPr sz="1500" b="0" i="0" u="none" strike="noStrike" cap="none">
                <a:solidFill>
                  <a:schemeClr val="dk1"/>
                </a:solidFill>
                <a:latin typeface="Arial Narrow"/>
                <a:ea typeface="Arial Narrow"/>
                <a:cs typeface="Arial Narrow"/>
                <a:sym typeface="Arial Narrow"/>
              </a:defRPr>
            </a:lvl1pPr>
            <a:lvl2pPr marL="914400" marR="0" lvl="1" indent="-228600" algn="l" rtl="0">
              <a:lnSpc>
                <a:spcPct val="100000"/>
              </a:lnSpc>
              <a:spcBef>
                <a:spcPts val="320"/>
              </a:spcBef>
              <a:spcAft>
                <a:spcPts val="0"/>
              </a:spcAft>
              <a:buClr>
                <a:schemeClr val="dk1"/>
              </a:buClr>
              <a:buSzPts val="1600"/>
              <a:buFont typeface="Arial Narrow"/>
              <a:buNone/>
              <a:defRPr sz="1600" b="0" i="0" u="none" strike="noStrike" cap="none">
                <a:solidFill>
                  <a:schemeClr val="dk1"/>
                </a:solidFill>
                <a:latin typeface="Arial Narrow"/>
                <a:ea typeface="Arial Narrow"/>
                <a:cs typeface="Arial Narrow"/>
                <a:sym typeface="Arial Narrow"/>
              </a:defRPr>
            </a:lvl2pPr>
            <a:lvl3pPr marL="1371600" marR="0" lvl="2" indent="-228600" algn="l" rtl="0">
              <a:lnSpc>
                <a:spcPct val="100000"/>
              </a:lnSpc>
              <a:spcBef>
                <a:spcPts val="320"/>
              </a:spcBef>
              <a:spcAft>
                <a:spcPts val="0"/>
              </a:spcAft>
              <a:buClr>
                <a:schemeClr val="dk1"/>
              </a:buClr>
              <a:buSzPts val="1600"/>
              <a:buFont typeface="Arial Narrow"/>
              <a:buNone/>
              <a:defRPr sz="1600" b="0" i="0" u="none" strike="noStrike" cap="none">
                <a:solidFill>
                  <a:schemeClr val="dk1"/>
                </a:solidFill>
                <a:latin typeface="Arial Narrow"/>
                <a:ea typeface="Arial Narrow"/>
                <a:cs typeface="Arial Narrow"/>
                <a:sym typeface="Arial Narrow"/>
              </a:defRPr>
            </a:lvl3pPr>
            <a:lvl4pPr marL="1828800" marR="0" lvl="3" indent="-228600" algn="l" rtl="0">
              <a:lnSpc>
                <a:spcPct val="100000"/>
              </a:lnSpc>
              <a:spcBef>
                <a:spcPts val="320"/>
              </a:spcBef>
              <a:spcAft>
                <a:spcPts val="0"/>
              </a:spcAft>
              <a:buClr>
                <a:schemeClr val="dk1"/>
              </a:buClr>
              <a:buSzPts val="1600"/>
              <a:buFont typeface="Arial Narrow"/>
              <a:buNone/>
              <a:defRPr sz="1600" b="0" i="0" u="none" strike="noStrike" cap="none">
                <a:solidFill>
                  <a:schemeClr val="dk1"/>
                </a:solidFill>
                <a:latin typeface="Arial Narrow"/>
                <a:ea typeface="Arial Narrow"/>
                <a:cs typeface="Arial Narrow"/>
                <a:sym typeface="Arial Narrow"/>
              </a:defRPr>
            </a:lvl4pPr>
            <a:lvl5pPr marL="2286000" marR="0" lvl="4" indent="-228600" algn="l" rtl="0">
              <a:lnSpc>
                <a:spcPct val="100000"/>
              </a:lnSpc>
              <a:spcBef>
                <a:spcPts val="320"/>
              </a:spcBef>
              <a:spcAft>
                <a:spcPts val="0"/>
              </a:spcAft>
              <a:buClr>
                <a:schemeClr val="dk1"/>
              </a:buClr>
              <a:buSzPts val="1600"/>
              <a:buFont typeface="Arial Narrow"/>
              <a:buNone/>
              <a:defRPr sz="1600" b="0" i="0" u="none" strike="noStrike" cap="none">
                <a:solidFill>
                  <a:schemeClr val="dk1"/>
                </a:solidFill>
                <a:latin typeface="Arial Narrow"/>
                <a:ea typeface="Arial Narrow"/>
                <a:cs typeface="Arial Narrow"/>
                <a:sym typeface="Arial Narrow"/>
              </a:defRPr>
            </a:lvl5pPr>
            <a:lvl6pPr marL="2743200" marR="0" lvl="5" indent="-400050" algn="l" rtl="0">
              <a:lnSpc>
                <a:spcPct val="100000"/>
              </a:lnSpc>
              <a:spcBef>
                <a:spcPts val="540"/>
              </a:spcBef>
              <a:spcAft>
                <a:spcPts val="0"/>
              </a:spcAft>
              <a:buClr>
                <a:schemeClr val="dk1"/>
              </a:buClr>
              <a:buSzPts val="2700"/>
              <a:buFont typeface="Arial"/>
              <a:buChar char="•"/>
              <a:defRPr sz="2700" b="0" i="0" u="none" strike="noStrike" cap="none">
                <a:solidFill>
                  <a:schemeClr val="dk1"/>
                </a:solidFill>
                <a:latin typeface="Arial Narrow"/>
                <a:ea typeface="Arial Narrow"/>
                <a:cs typeface="Arial Narrow"/>
                <a:sym typeface="Arial Narrow"/>
              </a:defRPr>
            </a:lvl6pPr>
            <a:lvl7pPr marL="3200400" marR="0" lvl="6" indent="-400050" algn="l" rtl="0">
              <a:lnSpc>
                <a:spcPct val="100000"/>
              </a:lnSpc>
              <a:spcBef>
                <a:spcPts val="540"/>
              </a:spcBef>
              <a:spcAft>
                <a:spcPts val="0"/>
              </a:spcAft>
              <a:buClr>
                <a:schemeClr val="dk1"/>
              </a:buClr>
              <a:buSzPts val="2700"/>
              <a:buFont typeface="Arial"/>
              <a:buChar char="•"/>
              <a:defRPr sz="2700" b="0" i="0" u="none" strike="noStrike" cap="none">
                <a:solidFill>
                  <a:schemeClr val="dk1"/>
                </a:solidFill>
                <a:latin typeface="Arial Narrow"/>
                <a:ea typeface="Arial Narrow"/>
                <a:cs typeface="Arial Narrow"/>
                <a:sym typeface="Arial Narrow"/>
              </a:defRPr>
            </a:lvl7pPr>
            <a:lvl8pPr marL="3657600" marR="0" lvl="7" indent="-400050" algn="l" rtl="0">
              <a:lnSpc>
                <a:spcPct val="100000"/>
              </a:lnSpc>
              <a:spcBef>
                <a:spcPts val="540"/>
              </a:spcBef>
              <a:spcAft>
                <a:spcPts val="0"/>
              </a:spcAft>
              <a:buClr>
                <a:schemeClr val="dk1"/>
              </a:buClr>
              <a:buSzPts val="2700"/>
              <a:buFont typeface="Arial"/>
              <a:buChar char="•"/>
              <a:defRPr sz="2700" b="0" i="0" u="none" strike="noStrike" cap="none">
                <a:solidFill>
                  <a:schemeClr val="dk1"/>
                </a:solidFill>
                <a:latin typeface="Arial Narrow"/>
                <a:ea typeface="Arial Narrow"/>
                <a:cs typeface="Arial Narrow"/>
                <a:sym typeface="Arial Narrow"/>
              </a:defRPr>
            </a:lvl8pPr>
            <a:lvl9pPr marL="4114800" marR="0" lvl="8" indent="-400050" algn="l" rtl="0">
              <a:lnSpc>
                <a:spcPct val="100000"/>
              </a:lnSpc>
              <a:spcBef>
                <a:spcPts val="540"/>
              </a:spcBef>
              <a:spcAft>
                <a:spcPts val="0"/>
              </a:spcAft>
              <a:buClr>
                <a:schemeClr val="dk1"/>
              </a:buClr>
              <a:buSzPts val="2700"/>
              <a:buFont typeface="Arial"/>
              <a:buChar char="•"/>
              <a:defRPr sz="2700" b="0" i="0" u="none" strike="noStrike" cap="none">
                <a:solidFill>
                  <a:schemeClr val="dk1"/>
                </a:solidFill>
                <a:latin typeface="Arial Narrow"/>
                <a:ea typeface="Arial Narrow"/>
                <a:cs typeface="Arial Narrow"/>
                <a:sym typeface="Arial Narrow"/>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502152" y="909737"/>
            <a:ext cx="8700800" cy="797139"/>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2"/>
              </a:buClr>
              <a:buSzPts val="3200"/>
              <a:buFont typeface="Arial Narrow"/>
              <a:buNone/>
              <a:defRPr sz="3200" b="0" i="0" u="none" strike="noStrike" cap="none">
                <a:solidFill>
                  <a:schemeClr val="dk2"/>
                </a:solidFill>
                <a:latin typeface="Arial Narrow"/>
                <a:ea typeface="Arial Narrow"/>
                <a:cs typeface="Arial Narrow"/>
                <a:sym typeface="Arial Narrow"/>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sp>
        <p:nvSpPr>
          <p:cNvPr id="11" name="Google Shape;11;p2"/>
          <p:cNvSpPr txBox="1">
            <a:spLocks noGrp="1"/>
          </p:cNvSpPr>
          <p:nvPr>
            <p:ph type="ftr" idx="11"/>
          </p:nvPr>
        </p:nvSpPr>
        <p:spPr>
          <a:xfrm>
            <a:off x="502152" y="1720777"/>
            <a:ext cx="8700800" cy="645019"/>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7F7F7F"/>
              </a:buClr>
              <a:buSzPts val="1300"/>
              <a:buFont typeface="Arial Narrow"/>
              <a:buNone/>
              <a:defRPr sz="1300" b="0" i="0" u="none" strike="noStrike" cap="none">
                <a:solidFill>
                  <a:srgbClr val="7F7F7F"/>
                </a:solidFill>
                <a:latin typeface="Arial Narrow"/>
                <a:ea typeface="Arial Narrow"/>
                <a:cs typeface="Arial Narrow"/>
                <a:sym typeface="Arial Narrow"/>
              </a:defRPr>
            </a:lvl1pPr>
            <a:lvl2pPr marR="0" lvl="1" algn="l" rtl="0">
              <a:lnSpc>
                <a:spcPct val="100000"/>
              </a:lnSpc>
              <a:spcBef>
                <a:spcPts val="0"/>
              </a:spcBef>
              <a:spcAft>
                <a:spcPts val="0"/>
              </a:spcAft>
              <a:buClr>
                <a:schemeClr val="dk1"/>
              </a:buClr>
              <a:buSzPts val="2400"/>
              <a:buFont typeface="Arial Narrow"/>
              <a:buNone/>
              <a:defRPr sz="2400" b="0" i="0" u="none" strike="noStrike" cap="none">
                <a:solidFill>
                  <a:schemeClr val="dk1"/>
                </a:solidFill>
                <a:latin typeface="Arial Narrow"/>
                <a:ea typeface="Arial Narrow"/>
                <a:cs typeface="Arial Narrow"/>
                <a:sym typeface="Arial Narrow"/>
              </a:defRPr>
            </a:lvl2pPr>
            <a:lvl3pPr marR="0" lvl="2" algn="l" rtl="0">
              <a:lnSpc>
                <a:spcPct val="100000"/>
              </a:lnSpc>
              <a:spcBef>
                <a:spcPts val="0"/>
              </a:spcBef>
              <a:spcAft>
                <a:spcPts val="0"/>
              </a:spcAft>
              <a:buClr>
                <a:schemeClr val="dk1"/>
              </a:buClr>
              <a:buSzPts val="2400"/>
              <a:buFont typeface="Arial Narrow"/>
              <a:buNone/>
              <a:defRPr sz="2400" b="0" i="0" u="none" strike="noStrike" cap="none">
                <a:solidFill>
                  <a:schemeClr val="dk1"/>
                </a:solidFill>
                <a:latin typeface="Arial Narrow"/>
                <a:ea typeface="Arial Narrow"/>
                <a:cs typeface="Arial Narrow"/>
                <a:sym typeface="Arial Narrow"/>
              </a:defRPr>
            </a:lvl3pPr>
            <a:lvl4pPr marR="0" lvl="3" algn="l" rtl="0">
              <a:lnSpc>
                <a:spcPct val="100000"/>
              </a:lnSpc>
              <a:spcBef>
                <a:spcPts val="0"/>
              </a:spcBef>
              <a:spcAft>
                <a:spcPts val="0"/>
              </a:spcAft>
              <a:buClr>
                <a:schemeClr val="dk1"/>
              </a:buClr>
              <a:buSzPts val="2400"/>
              <a:buFont typeface="Arial Narrow"/>
              <a:buNone/>
              <a:defRPr sz="2400" b="0" i="0" u="none" strike="noStrike" cap="none">
                <a:solidFill>
                  <a:schemeClr val="dk1"/>
                </a:solidFill>
                <a:latin typeface="Arial Narrow"/>
                <a:ea typeface="Arial Narrow"/>
                <a:cs typeface="Arial Narrow"/>
                <a:sym typeface="Arial Narrow"/>
              </a:defRPr>
            </a:lvl4pPr>
            <a:lvl5pPr marR="0" lvl="4" algn="l" rtl="0">
              <a:lnSpc>
                <a:spcPct val="100000"/>
              </a:lnSpc>
              <a:spcBef>
                <a:spcPts val="0"/>
              </a:spcBef>
              <a:spcAft>
                <a:spcPts val="0"/>
              </a:spcAft>
              <a:buClr>
                <a:schemeClr val="dk1"/>
              </a:buClr>
              <a:buSzPts val="2400"/>
              <a:buFont typeface="Arial Narrow"/>
              <a:buNone/>
              <a:defRPr sz="2400" b="0" i="0" u="none" strike="noStrike" cap="none">
                <a:solidFill>
                  <a:schemeClr val="dk1"/>
                </a:solidFill>
                <a:latin typeface="Arial Narrow"/>
                <a:ea typeface="Arial Narrow"/>
                <a:cs typeface="Arial Narrow"/>
                <a:sym typeface="Arial Narrow"/>
              </a:defRPr>
            </a:lvl5pPr>
            <a:lvl6pPr marR="0" lvl="5" algn="l" rtl="0">
              <a:lnSpc>
                <a:spcPct val="100000"/>
              </a:lnSpc>
              <a:spcBef>
                <a:spcPts val="0"/>
              </a:spcBef>
              <a:spcAft>
                <a:spcPts val="0"/>
              </a:spcAft>
              <a:buClr>
                <a:schemeClr val="dk1"/>
              </a:buClr>
              <a:buSzPts val="2400"/>
              <a:buFont typeface="Arial Narrow"/>
              <a:buNone/>
              <a:defRPr sz="2400" b="0" i="0" u="none" strike="noStrike" cap="none">
                <a:solidFill>
                  <a:schemeClr val="dk1"/>
                </a:solidFill>
                <a:latin typeface="Arial Narrow"/>
                <a:ea typeface="Arial Narrow"/>
                <a:cs typeface="Arial Narrow"/>
                <a:sym typeface="Arial Narrow"/>
              </a:defRPr>
            </a:lvl6pPr>
            <a:lvl7pPr marR="0" lvl="6" algn="l" rtl="0">
              <a:lnSpc>
                <a:spcPct val="100000"/>
              </a:lnSpc>
              <a:spcBef>
                <a:spcPts val="0"/>
              </a:spcBef>
              <a:spcAft>
                <a:spcPts val="0"/>
              </a:spcAft>
              <a:buClr>
                <a:schemeClr val="dk1"/>
              </a:buClr>
              <a:buSzPts val="2400"/>
              <a:buFont typeface="Arial Narrow"/>
              <a:buNone/>
              <a:defRPr sz="2400" b="0" i="0" u="none" strike="noStrike" cap="none">
                <a:solidFill>
                  <a:schemeClr val="dk1"/>
                </a:solidFill>
                <a:latin typeface="Arial Narrow"/>
                <a:ea typeface="Arial Narrow"/>
                <a:cs typeface="Arial Narrow"/>
                <a:sym typeface="Arial Narrow"/>
              </a:defRPr>
            </a:lvl7pPr>
            <a:lvl8pPr marR="0" lvl="7" algn="l" rtl="0">
              <a:lnSpc>
                <a:spcPct val="100000"/>
              </a:lnSpc>
              <a:spcBef>
                <a:spcPts val="0"/>
              </a:spcBef>
              <a:spcAft>
                <a:spcPts val="0"/>
              </a:spcAft>
              <a:buClr>
                <a:schemeClr val="dk1"/>
              </a:buClr>
              <a:buSzPts val="2400"/>
              <a:buFont typeface="Arial Narrow"/>
              <a:buNone/>
              <a:defRPr sz="2400" b="0" i="0" u="none" strike="noStrike" cap="none">
                <a:solidFill>
                  <a:schemeClr val="dk1"/>
                </a:solidFill>
                <a:latin typeface="Arial Narrow"/>
                <a:ea typeface="Arial Narrow"/>
                <a:cs typeface="Arial Narrow"/>
                <a:sym typeface="Arial Narrow"/>
              </a:defRPr>
            </a:lvl8pPr>
            <a:lvl9pPr marR="0" lvl="8" algn="l" rtl="0">
              <a:lnSpc>
                <a:spcPct val="100000"/>
              </a:lnSpc>
              <a:spcBef>
                <a:spcPts val="0"/>
              </a:spcBef>
              <a:spcAft>
                <a:spcPts val="0"/>
              </a:spcAft>
              <a:buClr>
                <a:schemeClr val="dk1"/>
              </a:buClr>
              <a:buSzPts val="2400"/>
              <a:buFont typeface="Arial Narrow"/>
              <a:buNone/>
              <a:defRPr sz="2400" b="0" i="0" u="none" strike="noStrike" cap="none">
                <a:solidFill>
                  <a:schemeClr val="dk1"/>
                </a:solidFill>
                <a:latin typeface="Arial Narrow"/>
                <a:ea typeface="Arial Narrow"/>
                <a:cs typeface="Arial Narrow"/>
                <a:sym typeface="Arial Narrow"/>
              </a:defRPr>
            </a:lvl9pPr>
          </a:lstStyle>
          <a:p>
            <a:endParaRPr/>
          </a:p>
        </p:txBody>
      </p:sp>
      <p:cxnSp>
        <p:nvCxnSpPr>
          <p:cNvPr id="12" name="Google Shape;12;p2"/>
          <p:cNvCxnSpPr/>
          <p:nvPr/>
        </p:nvCxnSpPr>
        <p:spPr>
          <a:xfrm>
            <a:off x="502152" y="2479383"/>
            <a:ext cx="8700800" cy="0"/>
          </a:xfrm>
          <a:prstGeom prst="straightConnector1">
            <a:avLst/>
          </a:prstGeom>
          <a:noFill/>
          <a:ln w="9525" cap="flat" cmpd="sng">
            <a:solidFill>
              <a:srgbClr val="FC740C"/>
            </a:solidFill>
            <a:prstDash val="solid"/>
            <a:round/>
            <a:headEnd type="none" w="sm" len="sm"/>
            <a:tailEnd type="none" w="sm" len="sm"/>
          </a:ln>
        </p:spPr>
      </p:cxnSp>
      <p:pic>
        <p:nvPicPr>
          <p:cNvPr id="13" name="Google Shape;13;p2"/>
          <p:cNvPicPr preferRelativeResize="0"/>
          <p:nvPr/>
        </p:nvPicPr>
        <p:blipFill rotWithShape="1">
          <a:blip r:embed="rId5">
            <a:alphaModFix/>
          </a:blip>
          <a:srcRect/>
          <a:stretch/>
        </p:blipFill>
        <p:spPr>
          <a:xfrm>
            <a:off x="6243828" y="308876"/>
            <a:ext cx="2886456" cy="36271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qph.fs.quoracdn.net/main-qimg-dc432c347586a8c052b87bd3aad3b937"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1"/>
          <p:cNvSpPr txBox="1"/>
          <p:nvPr/>
        </p:nvSpPr>
        <p:spPr>
          <a:xfrm>
            <a:off x="-28575" y="1"/>
            <a:ext cx="9629775" cy="2512364"/>
          </a:xfrm>
          <a:prstGeom prst="rect">
            <a:avLst/>
          </a:prstGeom>
          <a:solidFill>
            <a:srgbClr val="6AA6AB"/>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1"/>
          <p:cNvSpPr/>
          <p:nvPr/>
        </p:nvSpPr>
        <p:spPr>
          <a:xfrm>
            <a:off x="435910" y="12320448"/>
            <a:ext cx="2343226" cy="371326"/>
          </a:xfrm>
          <a:prstGeom prst="rect">
            <a:avLst/>
          </a:prstGeom>
          <a:noFill/>
          <a:ln>
            <a:noFill/>
          </a:ln>
        </p:spPr>
        <p:txBody>
          <a:bodyPr spcFirstLastPara="1" wrap="square" lIns="122175" tIns="0" rIns="122175" bIns="0" anchor="t" anchorCtr="0">
            <a:noAutofit/>
          </a:bodyPr>
          <a:lstStyle/>
          <a:p>
            <a:pPr marL="0" marR="0" lvl="0" indent="0" algn="l" rtl="0">
              <a:lnSpc>
                <a:spcPct val="100000"/>
              </a:lnSpc>
              <a:spcBef>
                <a:spcPts val="0"/>
              </a:spcBef>
              <a:spcAft>
                <a:spcPts val="0"/>
              </a:spcAft>
              <a:buClr>
                <a:srgbClr val="7F7F7F"/>
              </a:buClr>
              <a:buSzPts val="300"/>
              <a:buFont typeface="Arial Narrow"/>
              <a:buNone/>
            </a:pPr>
            <a:r>
              <a:rPr lang="en-US" sz="1200" b="0" i="0" u="none" strike="noStrike" cap="none" dirty="0">
                <a:solidFill>
                  <a:srgbClr val="7F7F7F"/>
                </a:solidFill>
                <a:latin typeface="Arial Narrow"/>
                <a:ea typeface="Arial Narrow"/>
                <a:cs typeface="Arial Narrow"/>
                <a:sym typeface="Arial Narrow"/>
              </a:rPr>
              <a:t>Date of Publication: 25.05.2019</a:t>
            </a:r>
            <a:endParaRPr dirty="0"/>
          </a:p>
          <a:p>
            <a:pPr marL="0" marR="0" lvl="0" indent="0" algn="l" rtl="0">
              <a:lnSpc>
                <a:spcPct val="100000"/>
              </a:lnSpc>
              <a:spcBef>
                <a:spcPts val="0"/>
              </a:spcBef>
              <a:spcAft>
                <a:spcPts val="0"/>
              </a:spcAft>
              <a:buClr>
                <a:srgbClr val="7F7F7F"/>
              </a:buClr>
              <a:buSzPts val="300"/>
              <a:buFont typeface="Arial Narrow"/>
              <a:buNone/>
            </a:pPr>
            <a:r>
              <a:rPr lang="en-US" sz="1200" b="0" i="0" u="none" strike="noStrike" cap="none" dirty="0">
                <a:solidFill>
                  <a:srgbClr val="7F7F7F"/>
                </a:solidFill>
                <a:latin typeface="Arial Narrow"/>
                <a:ea typeface="Arial Narrow"/>
                <a:cs typeface="Arial Narrow"/>
                <a:sym typeface="Arial Narrow"/>
              </a:rPr>
              <a:t>Instructor: Kari </a:t>
            </a:r>
            <a:r>
              <a:rPr lang="en-US" sz="1200" b="0" i="0" u="none" strike="noStrike" cap="none" dirty="0" err="1">
                <a:solidFill>
                  <a:srgbClr val="7F7F7F"/>
                </a:solidFill>
                <a:latin typeface="Arial Narrow"/>
                <a:ea typeface="Arial Narrow"/>
                <a:cs typeface="Arial Narrow"/>
                <a:sym typeface="Arial Narrow"/>
              </a:rPr>
              <a:t>Jyrkkä</a:t>
            </a:r>
            <a:endParaRPr sz="1200" b="0" i="0" u="none" strike="noStrike" cap="none" dirty="0">
              <a:solidFill>
                <a:srgbClr val="7F7F7F"/>
              </a:solidFill>
              <a:latin typeface="Arial Narrow"/>
              <a:ea typeface="Arial Narrow"/>
              <a:cs typeface="Arial Narrow"/>
              <a:sym typeface="Arial Narrow"/>
            </a:endParaRPr>
          </a:p>
        </p:txBody>
      </p:sp>
      <p:sp>
        <p:nvSpPr>
          <p:cNvPr id="30" name="Google Shape;30;p1"/>
          <p:cNvSpPr txBox="1"/>
          <p:nvPr/>
        </p:nvSpPr>
        <p:spPr>
          <a:xfrm>
            <a:off x="502152" y="909737"/>
            <a:ext cx="8700800" cy="797139"/>
          </a:xfrm>
          <a:prstGeom prst="rect">
            <a:avLst/>
          </a:prstGeom>
          <a:noFill/>
          <a:ln>
            <a:noFill/>
          </a:ln>
        </p:spPr>
        <p:txBody>
          <a:bodyPr spcFirstLastPara="1" wrap="square" lIns="122175" tIns="61075" rIns="122175" bIns="61075" anchor="t" anchorCtr="0">
            <a:noAutofit/>
          </a:bodyPr>
          <a:lstStyle/>
          <a:p>
            <a:pPr marL="0" marR="0" lvl="0" indent="0" algn="l" rtl="0">
              <a:lnSpc>
                <a:spcPct val="100000"/>
              </a:lnSpc>
              <a:spcBef>
                <a:spcPts val="0"/>
              </a:spcBef>
              <a:spcAft>
                <a:spcPts val="0"/>
              </a:spcAft>
              <a:buClr>
                <a:schemeClr val="dk2"/>
              </a:buClr>
              <a:buSzPts val="600"/>
              <a:buFont typeface="Arial Narrow"/>
              <a:buNone/>
            </a:pPr>
            <a:r>
              <a:rPr lang="en-US" sz="2400" b="0" i="0" u="none" strike="noStrike" cap="none" dirty="0">
                <a:solidFill>
                  <a:schemeClr val="lt1"/>
                </a:solidFill>
                <a:latin typeface="Arial Narrow"/>
                <a:ea typeface="Arial Narrow"/>
                <a:cs typeface="Arial Narrow"/>
                <a:sym typeface="Arial Narrow"/>
              </a:rPr>
              <a:t>General Machine Learning Practices Using Python</a:t>
            </a:r>
            <a:endParaRPr sz="2400" b="0" i="0" u="none" strike="noStrike" cap="none" dirty="0">
              <a:solidFill>
                <a:schemeClr val="lt1"/>
              </a:solidFill>
              <a:latin typeface="Arial Narrow"/>
              <a:ea typeface="Arial Narrow"/>
              <a:cs typeface="Arial Narrow"/>
              <a:sym typeface="Arial Narrow"/>
            </a:endParaRPr>
          </a:p>
        </p:txBody>
      </p:sp>
      <p:sp>
        <p:nvSpPr>
          <p:cNvPr id="31" name="Google Shape;31;p1"/>
          <p:cNvSpPr txBox="1"/>
          <p:nvPr/>
        </p:nvSpPr>
        <p:spPr>
          <a:xfrm>
            <a:off x="502152" y="1850779"/>
            <a:ext cx="8700800" cy="661585"/>
          </a:xfrm>
          <a:prstGeom prst="rect">
            <a:avLst/>
          </a:prstGeom>
          <a:noFill/>
          <a:ln>
            <a:noFill/>
          </a:ln>
        </p:spPr>
        <p:txBody>
          <a:bodyPr spcFirstLastPara="1" wrap="square" lIns="122175" tIns="0" rIns="122175" bIns="0" anchor="t" anchorCtr="0">
            <a:noAutofit/>
          </a:bodyPr>
          <a:lstStyle/>
          <a:p>
            <a:pPr marL="0" marR="0" lvl="0" indent="0" algn="l" rtl="0">
              <a:lnSpc>
                <a:spcPct val="100000"/>
              </a:lnSpc>
              <a:spcBef>
                <a:spcPts val="0"/>
              </a:spcBef>
              <a:spcAft>
                <a:spcPts val="0"/>
              </a:spcAft>
              <a:buClr>
                <a:schemeClr val="lt1"/>
              </a:buClr>
              <a:buSzPts val="300"/>
              <a:buFont typeface="Arial Narrow"/>
              <a:buNone/>
            </a:pPr>
            <a:r>
              <a:rPr lang="en-US" sz="1200" b="0" i="0" u="none" strike="noStrike" cap="none">
                <a:solidFill>
                  <a:schemeClr val="lt1"/>
                </a:solidFill>
                <a:latin typeface="Arial Narrow"/>
                <a:ea typeface="Arial Narrow"/>
                <a:cs typeface="Arial Narrow"/>
                <a:sym typeface="Arial Narrow"/>
              </a:rPr>
              <a:t>Nibesh Khadka</a:t>
            </a:r>
            <a:endParaRPr sz="1200" b="0" i="0" u="none" strike="noStrike" cap="none">
              <a:solidFill>
                <a:schemeClr val="lt1"/>
              </a:solidFill>
              <a:latin typeface="Arial Narrow"/>
              <a:ea typeface="Arial Narrow"/>
              <a:cs typeface="Arial Narrow"/>
              <a:sym typeface="Arial Narrow"/>
            </a:endParaRPr>
          </a:p>
          <a:p>
            <a:pPr marL="0" marR="0" lvl="0" indent="0" algn="l" rtl="0">
              <a:lnSpc>
                <a:spcPct val="100000"/>
              </a:lnSpc>
              <a:spcBef>
                <a:spcPts val="0"/>
              </a:spcBef>
              <a:spcAft>
                <a:spcPts val="0"/>
              </a:spcAft>
              <a:buClr>
                <a:schemeClr val="lt1"/>
              </a:buClr>
              <a:buSzPts val="300"/>
              <a:buFont typeface="Arial Narrow"/>
              <a:buNone/>
            </a:pPr>
            <a:r>
              <a:rPr lang="en-US" sz="1200" b="0" i="0" u="none" strike="noStrike" cap="none">
                <a:solidFill>
                  <a:schemeClr val="lt1"/>
                </a:solidFill>
                <a:latin typeface="Arial Narrow"/>
                <a:ea typeface="Arial Narrow"/>
                <a:cs typeface="Arial Narrow"/>
                <a:sym typeface="Arial Narrow"/>
              </a:rPr>
              <a:t>Degree Programme in Information Technology, </a:t>
            </a:r>
            <a:endParaRPr/>
          </a:p>
          <a:p>
            <a:pPr marL="0" marR="0" lvl="0" indent="0" algn="l" rtl="0">
              <a:lnSpc>
                <a:spcPct val="100000"/>
              </a:lnSpc>
              <a:spcBef>
                <a:spcPts val="0"/>
              </a:spcBef>
              <a:spcAft>
                <a:spcPts val="0"/>
              </a:spcAft>
              <a:buClr>
                <a:schemeClr val="lt1"/>
              </a:buClr>
              <a:buSzPts val="300"/>
              <a:buFont typeface="Arial Narrow"/>
              <a:buNone/>
            </a:pPr>
            <a:r>
              <a:rPr lang="en-US" sz="1200" b="0" i="0" u="none" strike="noStrike" cap="none">
                <a:solidFill>
                  <a:schemeClr val="lt1"/>
                </a:solidFill>
                <a:latin typeface="Arial Narrow"/>
                <a:ea typeface="Arial Narrow"/>
                <a:cs typeface="Arial Narrow"/>
                <a:sym typeface="Arial Narrow"/>
              </a:rPr>
              <a:t>Bachelor’s Thesis, 15 credits</a:t>
            </a:r>
            <a:endParaRPr/>
          </a:p>
        </p:txBody>
      </p:sp>
      <p:sp>
        <p:nvSpPr>
          <p:cNvPr id="32" name="Google Shape;32;p1"/>
          <p:cNvSpPr txBox="1">
            <a:spLocks noGrp="1"/>
          </p:cNvSpPr>
          <p:nvPr>
            <p:ph type="body" idx="1"/>
          </p:nvPr>
        </p:nvSpPr>
        <p:spPr>
          <a:xfrm>
            <a:off x="502153" y="2735385"/>
            <a:ext cx="2839586" cy="9399464"/>
          </a:xfrm>
          <a:prstGeom prst="rect">
            <a:avLst/>
          </a:prstGeom>
          <a:noFill/>
          <a:ln>
            <a:noFill/>
          </a:ln>
        </p:spPr>
        <p:txBody>
          <a:bodyPr spcFirstLastPara="1" wrap="square" lIns="122175" tIns="61075" rIns="122175" bIns="61075" anchor="t" anchorCtr="0">
            <a:noAutofit/>
          </a:bodyPr>
          <a:lstStyle/>
          <a:p>
            <a:pPr marL="0" lvl="0" indent="0">
              <a:spcBef>
                <a:spcPts val="0"/>
              </a:spcBef>
              <a:buSzPts val="375"/>
            </a:pPr>
            <a:r>
              <a:rPr lang="en-US" b="1" dirty="0"/>
              <a:t>Objective</a:t>
            </a:r>
            <a:endParaRPr lang="en-US" dirty="0"/>
          </a:p>
          <a:p>
            <a:pPr marL="0" lvl="0" indent="0">
              <a:buSzPts val="375"/>
            </a:pPr>
            <a:r>
              <a:rPr lang="en-US" dirty="0"/>
              <a:t>The thesis aimed to introduce Machine Learning(ML) and its phases in theory.  In addition, phases of ML has been shown in practice using Python codes. </a:t>
            </a:r>
          </a:p>
          <a:p>
            <a:pPr marL="0" lvl="0" indent="0">
              <a:buSzPts val="375"/>
            </a:pPr>
            <a:endParaRPr lang="en-US" dirty="0"/>
          </a:p>
          <a:p>
            <a:pPr marL="0" lvl="0" indent="0">
              <a:buSzPts val="375"/>
            </a:pPr>
            <a:r>
              <a:rPr lang="en-US" b="1" dirty="0"/>
              <a:t>Introduction </a:t>
            </a:r>
            <a:endParaRPr lang="en-US" dirty="0"/>
          </a:p>
          <a:p>
            <a:pPr marL="0" lvl="0" indent="0">
              <a:buSzPts val="375"/>
            </a:pPr>
            <a:r>
              <a:rPr lang="en-US" dirty="0"/>
              <a:t>ML is a process of teaching algorithms to learn. Algorithms try to find an underlying pattern between data points which can be used to predict future instances. </a:t>
            </a:r>
          </a:p>
          <a:p>
            <a:pPr marL="0" lvl="0" indent="0">
              <a:buSzPts val="375"/>
            </a:pPr>
            <a:r>
              <a:rPr lang="en-US" dirty="0"/>
              <a:t>Figure 1 shows the categories in which ML can be divided into.</a:t>
            </a:r>
          </a:p>
          <a:p>
            <a:pPr marL="0" lvl="0" indent="0" algn="l" rtl="0">
              <a:lnSpc>
                <a:spcPct val="100000"/>
              </a:lnSpc>
              <a:spcBef>
                <a:spcPts val="300"/>
              </a:spcBef>
              <a:spcAft>
                <a:spcPts val="0"/>
              </a:spcAft>
              <a:buSzPts val="375"/>
              <a:buNone/>
            </a:pPr>
            <a:endParaRPr dirty="0"/>
          </a:p>
          <a:p>
            <a:pPr marL="0" lvl="0" indent="0" algn="l" rtl="0">
              <a:lnSpc>
                <a:spcPct val="100000"/>
              </a:lnSpc>
              <a:spcBef>
                <a:spcPts val="300"/>
              </a:spcBef>
              <a:spcAft>
                <a:spcPts val="0"/>
              </a:spcAft>
              <a:buSzPts val="375"/>
              <a:buNone/>
            </a:pPr>
            <a:endParaRPr dirty="0"/>
          </a:p>
          <a:p>
            <a:pPr marL="0" lvl="0" indent="0" algn="l" rtl="0">
              <a:lnSpc>
                <a:spcPct val="100000"/>
              </a:lnSpc>
              <a:spcBef>
                <a:spcPts val="300"/>
              </a:spcBef>
              <a:spcAft>
                <a:spcPts val="0"/>
              </a:spcAft>
              <a:buSzPts val="375"/>
              <a:buNone/>
            </a:pPr>
            <a:endParaRPr dirty="0"/>
          </a:p>
          <a:p>
            <a:pPr marL="0" lvl="0" indent="0" algn="l" rtl="0">
              <a:lnSpc>
                <a:spcPct val="100000"/>
              </a:lnSpc>
              <a:spcBef>
                <a:spcPts val="300"/>
              </a:spcBef>
              <a:spcAft>
                <a:spcPts val="0"/>
              </a:spcAft>
              <a:buSzPts val="375"/>
              <a:buNone/>
            </a:pPr>
            <a:endParaRPr dirty="0"/>
          </a:p>
          <a:p>
            <a:pPr marL="0" lvl="0" indent="0" algn="l" rtl="0">
              <a:lnSpc>
                <a:spcPct val="100000"/>
              </a:lnSpc>
              <a:spcBef>
                <a:spcPts val="300"/>
              </a:spcBef>
              <a:spcAft>
                <a:spcPts val="0"/>
              </a:spcAft>
              <a:buSzPts val="375"/>
              <a:buNone/>
            </a:pPr>
            <a:endParaRPr dirty="0"/>
          </a:p>
          <a:p>
            <a:pPr marL="0" lvl="0" indent="0" algn="l" rtl="0">
              <a:lnSpc>
                <a:spcPct val="100000"/>
              </a:lnSpc>
              <a:spcBef>
                <a:spcPts val="300"/>
              </a:spcBef>
              <a:spcAft>
                <a:spcPts val="0"/>
              </a:spcAft>
              <a:buSzPts val="375"/>
              <a:buNone/>
            </a:pPr>
            <a:r>
              <a:rPr lang="en-US" i="1" dirty="0"/>
              <a:t>FIGURE 1. Categories of ml[1]</a:t>
            </a:r>
          </a:p>
          <a:p>
            <a:pPr marL="0" lvl="0" indent="0" algn="l" rtl="0">
              <a:lnSpc>
                <a:spcPct val="100000"/>
              </a:lnSpc>
              <a:spcBef>
                <a:spcPts val="300"/>
              </a:spcBef>
              <a:spcAft>
                <a:spcPts val="0"/>
              </a:spcAft>
              <a:buSzPts val="375"/>
              <a:buNone/>
            </a:pPr>
            <a:endParaRPr dirty="0"/>
          </a:p>
          <a:p>
            <a:pPr marL="0" lvl="0" indent="0">
              <a:buSzPts val="375"/>
            </a:pPr>
            <a:r>
              <a:rPr lang="en-US" dirty="0"/>
              <a:t>Supervised ML is a category of ML where data columns are labelled. Thesis elaborated supervised learning in code using Linear Regression and K-Nearest Neighbor(KNN) as examples.</a:t>
            </a:r>
          </a:p>
          <a:p>
            <a:pPr marL="0" lvl="0" indent="0">
              <a:buSzPts val="375"/>
            </a:pPr>
            <a:r>
              <a:rPr lang="en-US" dirty="0"/>
              <a:t>A typical ML model development process can be divided into the phases demonstrated in figure 2.</a:t>
            </a:r>
          </a:p>
          <a:p>
            <a:pPr marL="0" lvl="0" indent="0">
              <a:buSzPts val="375"/>
            </a:pPr>
            <a:endParaRPr dirty="0"/>
          </a:p>
          <a:p>
            <a:pPr marL="0" lvl="0" indent="0" algn="l" rtl="0">
              <a:lnSpc>
                <a:spcPct val="100000"/>
              </a:lnSpc>
              <a:spcBef>
                <a:spcPts val="300"/>
              </a:spcBef>
              <a:spcAft>
                <a:spcPts val="0"/>
              </a:spcAft>
              <a:buSzPts val="375"/>
              <a:buNone/>
            </a:pPr>
            <a:endParaRPr dirty="0"/>
          </a:p>
          <a:p>
            <a:pPr marL="0" lvl="0" indent="0" algn="l" rtl="0">
              <a:lnSpc>
                <a:spcPct val="100000"/>
              </a:lnSpc>
              <a:spcBef>
                <a:spcPts val="300"/>
              </a:spcBef>
              <a:spcAft>
                <a:spcPts val="0"/>
              </a:spcAft>
              <a:buSzPts val="375"/>
              <a:buNone/>
            </a:pPr>
            <a:endParaRPr dirty="0"/>
          </a:p>
          <a:p>
            <a:pPr marL="0" lvl="0" indent="0" algn="l" rtl="0">
              <a:lnSpc>
                <a:spcPct val="100000"/>
              </a:lnSpc>
              <a:spcBef>
                <a:spcPts val="300"/>
              </a:spcBef>
              <a:spcAft>
                <a:spcPts val="0"/>
              </a:spcAft>
              <a:buSzPts val="375"/>
              <a:buNone/>
            </a:pPr>
            <a:endParaRPr dirty="0"/>
          </a:p>
          <a:p>
            <a:pPr marL="0" lvl="0" indent="0" algn="l" rtl="0">
              <a:lnSpc>
                <a:spcPct val="100000"/>
              </a:lnSpc>
              <a:spcBef>
                <a:spcPts val="300"/>
              </a:spcBef>
              <a:spcAft>
                <a:spcPts val="0"/>
              </a:spcAft>
              <a:buSzPts val="375"/>
              <a:buNone/>
            </a:pPr>
            <a:endParaRPr dirty="0"/>
          </a:p>
          <a:p>
            <a:pPr marL="0" lvl="0" indent="0" algn="l" rtl="0">
              <a:lnSpc>
                <a:spcPct val="100000"/>
              </a:lnSpc>
              <a:spcBef>
                <a:spcPts val="300"/>
              </a:spcBef>
              <a:spcAft>
                <a:spcPts val="0"/>
              </a:spcAft>
              <a:buSzPts val="375"/>
              <a:buNone/>
            </a:pPr>
            <a:r>
              <a:rPr lang="en-US" i="1" dirty="0"/>
              <a:t>FIGURE 2: Phases in ml</a:t>
            </a:r>
            <a:endParaRPr dirty="0"/>
          </a:p>
          <a:p>
            <a:pPr marL="0" lvl="0" indent="0" algn="l" rtl="0">
              <a:lnSpc>
                <a:spcPct val="100000"/>
              </a:lnSpc>
              <a:spcBef>
                <a:spcPts val="300"/>
              </a:spcBef>
              <a:spcAft>
                <a:spcPts val="0"/>
              </a:spcAft>
              <a:buSzPts val="375"/>
              <a:buNone/>
            </a:pPr>
            <a:endParaRPr dirty="0"/>
          </a:p>
        </p:txBody>
      </p:sp>
      <p:sp>
        <p:nvSpPr>
          <p:cNvPr id="33" name="Google Shape;33;p1"/>
          <p:cNvSpPr txBox="1">
            <a:spLocks noGrp="1"/>
          </p:cNvSpPr>
          <p:nvPr>
            <p:ph type="body" idx="2"/>
          </p:nvPr>
        </p:nvSpPr>
        <p:spPr>
          <a:xfrm>
            <a:off x="3445643" y="2735383"/>
            <a:ext cx="2813700" cy="10066215"/>
          </a:xfrm>
          <a:prstGeom prst="rect">
            <a:avLst/>
          </a:prstGeom>
          <a:noFill/>
          <a:ln>
            <a:noFill/>
          </a:ln>
        </p:spPr>
        <p:txBody>
          <a:bodyPr spcFirstLastPara="1" wrap="square" lIns="122175" tIns="61075" rIns="122175" bIns="61075" anchor="t" anchorCtr="0">
            <a:noAutofit/>
          </a:bodyPr>
          <a:lstStyle/>
          <a:p>
            <a:pPr marL="0" indent="0">
              <a:spcBef>
                <a:spcPts val="0"/>
              </a:spcBef>
              <a:buSzPts val="375"/>
            </a:pPr>
            <a:r>
              <a:rPr lang="en-US" b="1" dirty="0"/>
              <a:t>Phases Of ML With Python</a:t>
            </a:r>
          </a:p>
          <a:p>
            <a:pPr marL="0" indent="0">
              <a:spcBef>
                <a:spcPts val="0"/>
              </a:spcBef>
              <a:buSzPts val="375"/>
            </a:pPr>
            <a:endParaRPr lang="en-US" dirty="0"/>
          </a:p>
          <a:p>
            <a:pPr marL="0" lvl="0" indent="0">
              <a:buSzPts val="375"/>
            </a:pPr>
            <a:r>
              <a:rPr lang="en-US" b="1" dirty="0"/>
              <a:t> Datasets And Fetching</a:t>
            </a:r>
            <a:endParaRPr lang="en-US" dirty="0"/>
          </a:p>
          <a:p>
            <a:pPr marL="0" lvl="0" indent="0">
              <a:buSzPts val="375"/>
            </a:pPr>
            <a:r>
              <a:rPr lang="en-US" dirty="0"/>
              <a:t>Three datasets were used in the thesis. They are as following:</a:t>
            </a:r>
          </a:p>
          <a:p>
            <a:pPr marL="342900" lvl="0" indent="-342900">
              <a:buSzPts val="375"/>
              <a:buFont typeface="Arial"/>
              <a:buAutoNum type="arabicPeriod"/>
            </a:pPr>
            <a:r>
              <a:rPr lang="en-US" dirty="0"/>
              <a:t>Datasets on the salary of employees of a fake Company for preprocessing.</a:t>
            </a:r>
          </a:p>
          <a:p>
            <a:pPr marL="342900" lvl="0" indent="-342900">
              <a:buSzPts val="375"/>
              <a:buFont typeface="Arial"/>
              <a:buAutoNum type="arabicPeriod"/>
            </a:pPr>
            <a:r>
              <a:rPr lang="en-US" dirty="0"/>
              <a:t>Load Boston Data for Linear Regression Algorithm (Supervised Learning).</a:t>
            </a:r>
          </a:p>
          <a:p>
            <a:pPr marL="342900" lvl="0" indent="-342900">
              <a:buSzPts val="375"/>
              <a:buFont typeface="Arial"/>
              <a:buAutoNum type="arabicPeriod"/>
            </a:pPr>
            <a:r>
              <a:rPr lang="en-US" dirty="0"/>
              <a:t>Load Iris Data for K-Nearest Neighbor ( KNN, Supervised Learning).</a:t>
            </a:r>
          </a:p>
          <a:p>
            <a:pPr marL="0" lvl="0" indent="0">
              <a:buSzPts val="375"/>
            </a:pPr>
            <a:r>
              <a:rPr lang="en-US" dirty="0"/>
              <a:t>Pandas library was used to fetch data in several formats like HTML, CSV.</a:t>
            </a:r>
          </a:p>
          <a:p>
            <a:pPr marL="0" lvl="0" indent="0">
              <a:buSzPts val="375"/>
            </a:pPr>
            <a:endParaRPr lang="en-US" dirty="0"/>
          </a:p>
          <a:p>
            <a:pPr marL="0" lvl="0" indent="0" algn="l" rtl="0">
              <a:lnSpc>
                <a:spcPct val="100000"/>
              </a:lnSpc>
              <a:spcBef>
                <a:spcPts val="300"/>
              </a:spcBef>
              <a:spcAft>
                <a:spcPts val="0"/>
              </a:spcAft>
              <a:buSzPts val="375"/>
              <a:buNone/>
            </a:pPr>
            <a:r>
              <a:rPr lang="en-US" b="1" dirty="0"/>
              <a:t> Preprocessing</a:t>
            </a:r>
            <a:endParaRPr dirty="0"/>
          </a:p>
          <a:p>
            <a:pPr marL="0" lvl="0" indent="0">
              <a:buSzPts val="375"/>
            </a:pPr>
            <a:r>
              <a:rPr lang="en-US" dirty="0"/>
              <a:t>In the thesis, datasets were preprocessed using libraries in Python for following tasks implemented in ascending order.</a:t>
            </a:r>
          </a:p>
          <a:p>
            <a:pPr marL="342900" lvl="0" indent="-342900" algn="l" rtl="0">
              <a:lnSpc>
                <a:spcPct val="100000"/>
              </a:lnSpc>
              <a:spcBef>
                <a:spcPts val="300"/>
              </a:spcBef>
              <a:spcAft>
                <a:spcPts val="0"/>
              </a:spcAft>
              <a:buSzPts val="375"/>
              <a:buAutoNum type="arabicPeriod"/>
            </a:pPr>
            <a:r>
              <a:rPr lang="en-US" dirty="0"/>
              <a:t>Dealing With Missing Values using </a:t>
            </a:r>
            <a:r>
              <a:rPr lang="en-US" dirty="0" err="1"/>
              <a:t>Sklearn’s</a:t>
            </a:r>
            <a:r>
              <a:rPr lang="en-US" dirty="0"/>
              <a:t> Imputer or Pandas </a:t>
            </a:r>
            <a:r>
              <a:rPr lang="en-US" dirty="0" err="1"/>
              <a:t>FillNa</a:t>
            </a:r>
            <a:r>
              <a:rPr lang="en-US" dirty="0"/>
              <a:t>.</a:t>
            </a:r>
          </a:p>
          <a:p>
            <a:pPr marL="342900" lvl="0" indent="-342900" algn="l" rtl="0">
              <a:lnSpc>
                <a:spcPct val="100000"/>
              </a:lnSpc>
              <a:spcBef>
                <a:spcPts val="300"/>
              </a:spcBef>
              <a:spcAft>
                <a:spcPts val="0"/>
              </a:spcAft>
              <a:buSzPts val="375"/>
              <a:buAutoNum type="arabicPeriod"/>
            </a:pPr>
            <a:r>
              <a:rPr lang="en-US" dirty="0"/>
              <a:t>Dealing with categorical values using </a:t>
            </a:r>
            <a:r>
              <a:rPr lang="en-US" dirty="0" err="1"/>
              <a:t>Sklearn’s</a:t>
            </a:r>
            <a:r>
              <a:rPr lang="en-US" dirty="0"/>
              <a:t> Label Encoder and then One Hot Encoder submodules, or  Pandas </a:t>
            </a:r>
            <a:r>
              <a:rPr lang="en-US" dirty="0" err="1"/>
              <a:t>Get_Dummies</a:t>
            </a:r>
            <a:r>
              <a:rPr lang="en-US" dirty="0"/>
              <a:t> method.</a:t>
            </a:r>
            <a:endParaRPr dirty="0"/>
          </a:p>
          <a:p>
            <a:pPr marL="342900" lvl="0" indent="-342900" algn="l" rtl="0">
              <a:lnSpc>
                <a:spcPct val="100000"/>
              </a:lnSpc>
              <a:spcBef>
                <a:spcPts val="300"/>
              </a:spcBef>
              <a:spcAft>
                <a:spcPts val="0"/>
              </a:spcAft>
              <a:buSzPts val="375"/>
              <a:buAutoNum type="arabicPeriod"/>
            </a:pPr>
            <a:r>
              <a:rPr lang="en-US" dirty="0"/>
              <a:t>Normalizing Data using </a:t>
            </a:r>
            <a:r>
              <a:rPr lang="en-US" dirty="0" err="1"/>
              <a:t>Sklearn’s</a:t>
            </a:r>
            <a:r>
              <a:rPr lang="en-US" dirty="0"/>
              <a:t> Scaler module.</a:t>
            </a:r>
          </a:p>
          <a:p>
            <a:pPr marL="342900" lvl="0" indent="-342900" algn="l" rtl="0">
              <a:lnSpc>
                <a:spcPct val="100000"/>
              </a:lnSpc>
              <a:spcBef>
                <a:spcPts val="300"/>
              </a:spcBef>
              <a:spcAft>
                <a:spcPts val="0"/>
              </a:spcAft>
              <a:buSzPts val="375"/>
              <a:buAutoNum type="arabicPeriod"/>
            </a:pPr>
            <a:r>
              <a:rPr lang="en-US" dirty="0"/>
              <a:t>Splitting Data using </a:t>
            </a:r>
            <a:r>
              <a:rPr lang="en-US" dirty="0" err="1"/>
              <a:t>Sklearn’s</a:t>
            </a:r>
            <a:r>
              <a:rPr lang="en-US" dirty="0"/>
              <a:t> </a:t>
            </a:r>
            <a:r>
              <a:rPr lang="en-US" dirty="0" err="1"/>
              <a:t>Train_Test_Split</a:t>
            </a:r>
            <a:r>
              <a:rPr lang="en-US" dirty="0"/>
              <a:t> submodule.</a:t>
            </a:r>
          </a:p>
          <a:p>
            <a:pPr marL="0" lvl="0" indent="0" algn="l" rtl="0">
              <a:lnSpc>
                <a:spcPct val="100000"/>
              </a:lnSpc>
              <a:spcBef>
                <a:spcPts val="300"/>
              </a:spcBef>
              <a:spcAft>
                <a:spcPts val="0"/>
              </a:spcAft>
              <a:buSzPts val="375"/>
            </a:pPr>
            <a:endParaRPr dirty="0"/>
          </a:p>
          <a:p>
            <a:pPr marL="0" lvl="0" indent="0" algn="l" rtl="0">
              <a:lnSpc>
                <a:spcPct val="100000"/>
              </a:lnSpc>
              <a:spcBef>
                <a:spcPts val="300"/>
              </a:spcBef>
              <a:spcAft>
                <a:spcPts val="0"/>
              </a:spcAft>
              <a:buSzPts val="375"/>
              <a:buNone/>
            </a:pPr>
            <a:r>
              <a:rPr lang="en-US" b="1" dirty="0"/>
              <a:t>Train/ Test Model</a:t>
            </a:r>
            <a:endParaRPr lang="en-US" dirty="0"/>
          </a:p>
          <a:p>
            <a:pPr marL="0" lvl="0" indent="0">
              <a:buSzPts val="375"/>
            </a:pPr>
            <a:r>
              <a:rPr lang="en-US" dirty="0"/>
              <a:t>In the thesis, </a:t>
            </a:r>
            <a:r>
              <a:rPr lang="en-US" dirty="0" err="1"/>
              <a:t>LinearRegression</a:t>
            </a:r>
            <a:r>
              <a:rPr lang="en-US" dirty="0"/>
              <a:t> and K-</a:t>
            </a:r>
            <a:r>
              <a:rPr lang="en-US" dirty="0" err="1"/>
              <a:t>NeighborsClassifier</a:t>
            </a:r>
            <a:r>
              <a:rPr lang="en-US" dirty="0"/>
              <a:t> algorithms provided by Sklearn package were used for modelling.</a:t>
            </a:r>
            <a:endParaRPr dirty="0"/>
          </a:p>
        </p:txBody>
      </p:sp>
      <p:sp>
        <p:nvSpPr>
          <p:cNvPr id="34" name="Google Shape;34;p1"/>
          <p:cNvSpPr txBox="1">
            <a:spLocks noGrp="1"/>
          </p:cNvSpPr>
          <p:nvPr>
            <p:ph type="body" idx="3"/>
          </p:nvPr>
        </p:nvSpPr>
        <p:spPr>
          <a:xfrm>
            <a:off x="6389125" y="2735384"/>
            <a:ext cx="2813700" cy="9956390"/>
          </a:xfrm>
          <a:prstGeom prst="rect">
            <a:avLst/>
          </a:prstGeom>
          <a:noFill/>
          <a:ln>
            <a:noFill/>
          </a:ln>
        </p:spPr>
        <p:txBody>
          <a:bodyPr spcFirstLastPara="1" wrap="square" lIns="122175" tIns="61075" rIns="122175" bIns="61075" anchor="t" anchorCtr="0">
            <a:noAutofit/>
          </a:bodyPr>
          <a:lstStyle/>
          <a:p>
            <a:pPr marL="0" lvl="0" indent="0" algn="l" rtl="0">
              <a:lnSpc>
                <a:spcPct val="100000"/>
              </a:lnSpc>
              <a:spcBef>
                <a:spcPts val="0"/>
              </a:spcBef>
              <a:spcAft>
                <a:spcPts val="0"/>
              </a:spcAft>
              <a:buSzPts val="375"/>
              <a:buNone/>
            </a:pPr>
            <a:r>
              <a:rPr lang="en-US" b="1" dirty="0"/>
              <a:t>Optimization</a:t>
            </a:r>
            <a:endParaRPr dirty="0"/>
          </a:p>
          <a:p>
            <a:pPr marL="0" lvl="0" indent="0" algn="l" rtl="0">
              <a:lnSpc>
                <a:spcPct val="100000"/>
              </a:lnSpc>
              <a:spcBef>
                <a:spcPts val="300"/>
              </a:spcBef>
              <a:spcAft>
                <a:spcPts val="0"/>
              </a:spcAft>
              <a:buSzPts val="375"/>
              <a:buNone/>
            </a:pPr>
            <a:r>
              <a:rPr lang="en-US" dirty="0"/>
              <a:t>It is the process of tuning the ML model. Among several methods, thesis used Root Mean Square Error(RMSE) for regression evaluation while Confusion Matrix and Classification Report for classification algorithm evaluation. Moreover, Elbow Method and </a:t>
            </a:r>
            <a:r>
              <a:rPr lang="en-US" dirty="0" err="1"/>
              <a:t>GridSearchCV</a:t>
            </a:r>
            <a:r>
              <a:rPr lang="en-US" dirty="0"/>
              <a:t> were used for the optimization of the KNN model. </a:t>
            </a:r>
          </a:p>
          <a:p>
            <a:pPr marL="0" lvl="0" indent="0" algn="l" rtl="0">
              <a:lnSpc>
                <a:spcPct val="100000"/>
              </a:lnSpc>
              <a:spcBef>
                <a:spcPts val="300"/>
              </a:spcBef>
              <a:spcAft>
                <a:spcPts val="0"/>
              </a:spcAft>
              <a:buSzPts val="375"/>
              <a:buNone/>
            </a:pPr>
            <a:endParaRPr lang="en-US" dirty="0"/>
          </a:p>
          <a:p>
            <a:pPr marL="0" lvl="0" indent="0" algn="l" rtl="0">
              <a:lnSpc>
                <a:spcPct val="100000"/>
              </a:lnSpc>
              <a:spcBef>
                <a:spcPts val="300"/>
              </a:spcBef>
              <a:spcAft>
                <a:spcPts val="0"/>
              </a:spcAft>
              <a:buClr>
                <a:schemeClr val="dk1"/>
              </a:buClr>
              <a:buSzPts val="375"/>
              <a:buNone/>
            </a:pPr>
            <a:r>
              <a:rPr lang="en-US" b="1" dirty="0"/>
              <a:t>Conclusion</a:t>
            </a:r>
          </a:p>
          <a:p>
            <a:pPr marL="0" lvl="0" indent="0" algn="l" rtl="0">
              <a:lnSpc>
                <a:spcPct val="100000"/>
              </a:lnSpc>
              <a:spcBef>
                <a:spcPts val="300"/>
              </a:spcBef>
              <a:spcAft>
                <a:spcPts val="0"/>
              </a:spcAft>
              <a:buClr>
                <a:schemeClr val="dk1"/>
              </a:buClr>
              <a:buSzPts val="375"/>
              <a:buNone/>
            </a:pPr>
            <a:r>
              <a:rPr lang="en-US" dirty="0"/>
              <a:t>The thesis has successfully achieved its goal. The result of the thesis was a Pre-processed salary data, a Linear Regression Model for Boston Data with Variance-Score of 0.71 and a KNN model for Iris Data with an accuracy of 96%. </a:t>
            </a:r>
          </a:p>
          <a:p>
            <a:pPr marL="0" lvl="0" indent="0">
              <a:buSzPts val="375"/>
            </a:pPr>
            <a:r>
              <a:rPr lang="en-US" dirty="0"/>
              <a:t>As a conclusion, preprocess theory and codes can be used for any data which will not effect estimator used after preprocessing. The thesis used only two examples of algorithms to train, test and tune a model however, the process can be used for any supervised learning algorithms. </a:t>
            </a:r>
          </a:p>
          <a:p>
            <a:pPr marL="0" lvl="0" indent="0">
              <a:buSzPts val="375"/>
            </a:pPr>
            <a:endParaRPr lang="en-US" dirty="0"/>
          </a:p>
          <a:p>
            <a:pPr marL="0" lvl="0" indent="0" algn="l" rtl="0">
              <a:lnSpc>
                <a:spcPct val="100000"/>
              </a:lnSpc>
              <a:spcBef>
                <a:spcPts val="300"/>
              </a:spcBef>
              <a:spcAft>
                <a:spcPts val="0"/>
              </a:spcAft>
              <a:buClr>
                <a:schemeClr val="dk1"/>
              </a:buClr>
              <a:buSzPts val="375"/>
              <a:buNone/>
            </a:pPr>
            <a:r>
              <a:rPr lang="en-US" b="1" dirty="0"/>
              <a:t>Future Steps</a:t>
            </a:r>
            <a:endParaRPr dirty="0"/>
          </a:p>
          <a:p>
            <a:pPr marL="0" lvl="0" indent="0" algn="l" rtl="0">
              <a:lnSpc>
                <a:spcPct val="100000"/>
              </a:lnSpc>
              <a:spcBef>
                <a:spcPts val="300"/>
              </a:spcBef>
              <a:spcAft>
                <a:spcPts val="0"/>
              </a:spcAft>
              <a:buClr>
                <a:schemeClr val="dk1"/>
              </a:buClr>
              <a:buSzPts val="375"/>
              <a:buNone/>
            </a:pPr>
            <a:r>
              <a:rPr lang="en-US" dirty="0"/>
              <a:t>Learn mathematics and Intuition of different algorithms, practice with more algorithms.</a:t>
            </a:r>
          </a:p>
          <a:p>
            <a:pPr marL="0" lvl="0" indent="0" algn="l" rtl="0">
              <a:lnSpc>
                <a:spcPct val="100000"/>
              </a:lnSpc>
              <a:spcBef>
                <a:spcPts val="300"/>
              </a:spcBef>
              <a:spcAft>
                <a:spcPts val="0"/>
              </a:spcAft>
              <a:buClr>
                <a:schemeClr val="dk1"/>
              </a:buClr>
              <a:buSzPts val="375"/>
              <a:buNone/>
            </a:pPr>
            <a:r>
              <a:rPr lang="en-US" b="1" dirty="0"/>
              <a:t>References</a:t>
            </a:r>
            <a:endParaRPr dirty="0"/>
          </a:p>
          <a:p>
            <a:pPr marL="0" lvl="0" indent="0" algn="l" rtl="0">
              <a:lnSpc>
                <a:spcPct val="100000"/>
              </a:lnSpc>
              <a:spcBef>
                <a:spcPts val="300"/>
              </a:spcBef>
              <a:spcAft>
                <a:spcPts val="0"/>
              </a:spcAft>
              <a:buSzPts val="375"/>
              <a:buNone/>
            </a:pPr>
            <a:r>
              <a:rPr lang="en-US" dirty="0"/>
              <a:t>[1] Categories of ML, Date of Retrieval 21.05.2019, </a:t>
            </a:r>
            <a:r>
              <a:rPr lang="en-US" u="sng" dirty="0">
                <a:solidFill>
                  <a:schemeClr val="hlink"/>
                </a:solidFill>
                <a:hlinkClick r:id="rId3"/>
              </a:rPr>
              <a:t>https://qph.fs.quoracdn.net/main-qimg-dc432c347586a8c052b87bd3aad3b937</a:t>
            </a:r>
            <a:endParaRPr b="1" dirty="0"/>
          </a:p>
          <a:p>
            <a:pPr marL="0" marR="0" lvl="0" indent="0" algn="l" rtl="0">
              <a:lnSpc>
                <a:spcPct val="100000"/>
              </a:lnSpc>
              <a:spcBef>
                <a:spcPts val="0"/>
              </a:spcBef>
              <a:spcAft>
                <a:spcPts val="0"/>
              </a:spcAft>
              <a:buClr>
                <a:schemeClr val="dk1"/>
              </a:buClr>
              <a:buSzPts val="375"/>
              <a:buFont typeface="Arial Narrow"/>
              <a:buNone/>
            </a:pPr>
            <a:endParaRPr dirty="0"/>
          </a:p>
        </p:txBody>
      </p:sp>
      <p:pic>
        <p:nvPicPr>
          <p:cNvPr id="35" name="Google Shape;35;p1" descr="Kuva, joka sisältää kohteen objekti&#10;&#10;Kuvaus luotu, korkea luotettavuus"/>
          <p:cNvPicPr preferRelativeResize="0"/>
          <p:nvPr/>
        </p:nvPicPr>
        <p:blipFill rotWithShape="1">
          <a:blip r:embed="rId4">
            <a:alphaModFix/>
          </a:blip>
          <a:srcRect/>
          <a:stretch/>
        </p:blipFill>
        <p:spPr>
          <a:xfrm>
            <a:off x="6461839" y="205238"/>
            <a:ext cx="2743200" cy="661908"/>
          </a:xfrm>
          <a:prstGeom prst="rect">
            <a:avLst/>
          </a:prstGeom>
          <a:noFill/>
          <a:ln>
            <a:noFill/>
          </a:ln>
        </p:spPr>
      </p:pic>
      <p:pic>
        <p:nvPicPr>
          <p:cNvPr id="36" name="Google Shape;36;p1" descr="A close up of a logo&#10;&#10;Description generated with high confidence"/>
          <p:cNvPicPr preferRelativeResize="0"/>
          <p:nvPr/>
        </p:nvPicPr>
        <p:blipFill rotWithShape="1">
          <a:blip r:embed="rId5">
            <a:alphaModFix/>
          </a:blip>
          <a:srcRect/>
          <a:stretch/>
        </p:blipFill>
        <p:spPr>
          <a:xfrm>
            <a:off x="633050" y="6400800"/>
            <a:ext cx="2206625" cy="1344236"/>
          </a:xfrm>
          <a:prstGeom prst="rect">
            <a:avLst/>
          </a:prstGeom>
          <a:noFill/>
          <a:ln>
            <a:noFill/>
          </a:ln>
        </p:spPr>
      </p:pic>
      <p:grpSp>
        <p:nvGrpSpPr>
          <p:cNvPr id="37" name="Google Shape;37;p1"/>
          <p:cNvGrpSpPr/>
          <p:nvPr/>
        </p:nvGrpSpPr>
        <p:grpSpPr>
          <a:xfrm>
            <a:off x="633050" y="10383739"/>
            <a:ext cx="2101848" cy="1441449"/>
            <a:chOff x="0" y="0"/>
            <a:chExt cx="2101848" cy="1441449"/>
          </a:xfrm>
        </p:grpSpPr>
        <p:sp>
          <p:nvSpPr>
            <p:cNvPr id="38" name="Google Shape;38;p1"/>
            <p:cNvSpPr/>
            <p:nvPr/>
          </p:nvSpPr>
          <p:spPr>
            <a:xfrm>
              <a:off x="0" y="0"/>
              <a:ext cx="2101848" cy="1441449"/>
            </a:xfrm>
            <a:prstGeom prst="rightArrow">
              <a:avLst>
                <a:gd name="adj1" fmla="val 50000"/>
                <a:gd name="adj2" fmla="val 50000"/>
              </a:avLst>
            </a:prstGeom>
            <a:solidFill>
              <a:srgbClr val="FED3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1"/>
            <p:cNvSpPr/>
            <p:nvPr/>
          </p:nvSpPr>
          <p:spPr>
            <a:xfrm>
              <a:off x="923" y="432434"/>
              <a:ext cx="403846" cy="576580"/>
            </a:xfrm>
            <a:prstGeom prst="roundRect">
              <a:avLst>
                <a:gd name="adj" fmla="val 16667"/>
              </a:avLst>
            </a:prstGeom>
            <a:solidFill>
              <a:srgbClr val="FD771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1"/>
            <p:cNvSpPr txBox="1"/>
            <p:nvPr/>
          </p:nvSpPr>
          <p:spPr>
            <a:xfrm>
              <a:off x="20637" y="452148"/>
              <a:ext cx="364418" cy="537152"/>
            </a:xfrm>
            <a:prstGeom prst="rect">
              <a:avLst/>
            </a:prstGeom>
            <a:noFill/>
            <a:ln>
              <a:noFill/>
            </a:ln>
          </p:spPr>
          <p:txBody>
            <a:bodyPr spcFirstLastPara="1" wrap="square" lIns="19050" tIns="19050" rIns="19050" bIns="19050" anchor="ctr" anchorCtr="0">
              <a:noAutofit/>
            </a:bodyPr>
            <a:lstStyle/>
            <a:p>
              <a:pPr marL="0" marR="0" lvl="0" indent="0" algn="ctr" rtl="0">
                <a:lnSpc>
                  <a:spcPct val="90000"/>
                </a:lnSpc>
                <a:spcBef>
                  <a:spcPts val="0"/>
                </a:spcBef>
                <a:spcAft>
                  <a:spcPts val="0"/>
                </a:spcAft>
                <a:buClr>
                  <a:schemeClr val="lt1"/>
                </a:buClr>
                <a:buSzPts val="500"/>
                <a:buFont typeface="Arial"/>
                <a:buNone/>
              </a:pPr>
              <a:r>
                <a:rPr lang="en-US" sz="500" b="0" i="0" u="none" strike="noStrike" cap="none">
                  <a:solidFill>
                    <a:schemeClr val="lt1"/>
                  </a:solidFill>
                  <a:latin typeface="Arial"/>
                  <a:ea typeface="Arial"/>
                  <a:cs typeface="Arial"/>
                  <a:sym typeface="Arial"/>
                </a:rPr>
                <a:t>Fetch Data</a:t>
              </a:r>
              <a:endParaRPr/>
            </a:p>
          </p:txBody>
        </p:sp>
        <p:sp>
          <p:nvSpPr>
            <p:cNvPr id="41" name="Google Shape;41;p1"/>
            <p:cNvSpPr/>
            <p:nvPr/>
          </p:nvSpPr>
          <p:spPr>
            <a:xfrm>
              <a:off x="424962" y="432434"/>
              <a:ext cx="403846" cy="576580"/>
            </a:xfrm>
            <a:prstGeom prst="roundRect">
              <a:avLst>
                <a:gd name="adj" fmla="val 16667"/>
              </a:avLst>
            </a:prstGeom>
            <a:solidFill>
              <a:schemeClr val="dk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1"/>
            <p:cNvSpPr txBox="1"/>
            <p:nvPr/>
          </p:nvSpPr>
          <p:spPr>
            <a:xfrm>
              <a:off x="444676" y="452148"/>
              <a:ext cx="364418" cy="537152"/>
            </a:xfrm>
            <a:prstGeom prst="rect">
              <a:avLst/>
            </a:prstGeom>
            <a:noFill/>
            <a:ln>
              <a:noFill/>
            </a:ln>
          </p:spPr>
          <p:txBody>
            <a:bodyPr spcFirstLastPara="1" wrap="square" lIns="19050" tIns="19050" rIns="19050" bIns="19050" anchor="ctr" anchorCtr="0">
              <a:noAutofit/>
            </a:bodyPr>
            <a:lstStyle/>
            <a:p>
              <a:pPr marL="0" marR="0" lvl="0" indent="0" algn="ctr" rtl="0">
                <a:lnSpc>
                  <a:spcPct val="90000"/>
                </a:lnSpc>
                <a:spcBef>
                  <a:spcPts val="0"/>
                </a:spcBef>
                <a:spcAft>
                  <a:spcPts val="0"/>
                </a:spcAft>
                <a:buClr>
                  <a:schemeClr val="lt1"/>
                </a:buClr>
                <a:buSzPts val="500"/>
                <a:buFont typeface="Arial"/>
                <a:buNone/>
              </a:pPr>
              <a:r>
                <a:rPr lang="en-US" sz="500" b="0" i="0" u="none" strike="noStrike" cap="none">
                  <a:solidFill>
                    <a:schemeClr val="lt1"/>
                  </a:solidFill>
                  <a:latin typeface="Arial"/>
                  <a:ea typeface="Arial"/>
                  <a:cs typeface="Arial"/>
                  <a:sym typeface="Arial"/>
                </a:rPr>
                <a:t>Pre-Processing</a:t>
              </a:r>
              <a:endParaRPr/>
            </a:p>
          </p:txBody>
        </p:sp>
        <p:sp>
          <p:nvSpPr>
            <p:cNvPr id="43" name="Google Shape;43;p1"/>
            <p:cNvSpPr/>
            <p:nvPr/>
          </p:nvSpPr>
          <p:spPr>
            <a:xfrm>
              <a:off x="849001" y="432434"/>
              <a:ext cx="403846" cy="576580"/>
            </a:xfrm>
            <a:prstGeom prst="roundRect">
              <a:avLst>
                <a:gd name="adj" fmla="val 16667"/>
              </a:avLst>
            </a:prstGeom>
            <a:solidFill>
              <a:srgbClr val="92D05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1"/>
            <p:cNvSpPr txBox="1"/>
            <p:nvPr/>
          </p:nvSpPr>
          <p:spPr>
            <a:xfrm>
              <a:off x="868715" y="452148"/>
              <a:ext cx="364418" cy="537152"/>
            </a:xfrm>
            <a:prstGeom prst="rect">
              <a:avLst/>
            </a:prstGeom>
            <a:noFill/>
            <a:ln>
              <a:noFill/>
            </a:ln>
          </p:spPr>
          <p:txBody>
            <a:bodyPr spcFirstLastPara="1" wrap="square" lIns="19050" tIns="19050" rIns="19050" bIns="19050" anchor="ctr" anchorCtr="0">
              <a:noAutofit/>
            </a:bodyPr>
            <a:lstStyle/>
            <a:p>
              <a:pPr marL="0" marR="0" lvl="0" indent="0" algn="ctr" rtl="0">
                <a:lnSpc>
                  <a:spcPct val="90000"/>
                </a:lnSpc>
                <a:spcBef>
                  <a:spcPts val="0"/>
                </a:spcBef>
                <a:spcAft>
                  <a:spcPts val="0"/>
                </a:spcAft>
                <a:buClr>
                  <a:schemeClr val="lt1"/>
                </a:buClr>
                <a:buSzPts val="500"/>
                <a:buFont typeface="Arial"/>
                <a:buNone/>
              </a:pPr>
              <a:r>
                <a:rPr lang="en-US" sz="500" b="0" i="0" u="none" strike="noStrike" cap="none">
                  <a:solidFill>
                    <a:schemeClr val="lt1"/>
                  </a:solidFill>
                  <a:latin typeface="Arial"/>
                  <a:ea typeface="Arial"/>
                  <a:cs typeface="Arial"/>
                  <a:sym typeface="Arial"/>
                </a:rPr>
                <a:t>Data Split</a:t>
              </a:r>
              <a:endParaRPr/>
            </a:p>
          </p:txBody>
        </p:sp>
        <p:sp>
          <p:nvSpPr>
            <p:cNvPr id="45" name="Google Shape;45;p1"/>
            <p:cNvSpPr/>
            <p:nvPr/>
          </p:nvSpPr>
          <p:spPr>
            <a:xfrm>
              <a:off x="1273040" y="432434"/>
              <a:ext cx="403846" cy="576580"/>
            </a:xfrm>
            <a:prstGeom prst="roundRect">
              <a:avLst>
                <a:gd name="adj" fmla="val 16667"/>
              </a:avLst>
            </a:prstGeom>
            <a:solidFill>
              <a:srgbClr val="A98F47"/>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1"/>
            <p:cNvSpPr txBox="1"/>
            <p:nvPr/>
          </p:nvSpPr>
          <p:spPr>
            <a:xfrm>
              <a:off x="1292754" y="452148"/>
              <a:ext cx="364418" cy="537152"/>
            </a:xfrm>
            <a:prstGeom prst="rect">
              <a:avLst/>
            </a:prstGeom>
            <a:noFill/>
            <a:ln>
              <a:noFill/>
            </a:ln>
          </p:spPr>
          <p:txBody>
            <a:bodyPr spcFirstLastPara="1" wrap="square" lIns="19050" tIns="19050" rIns="19050" bIns="19050" anchor="ctr" anchorCtr="0">
              <a:noAutofit/>
            </a:bodyPr>
            <a:lstStyle/>
            <a:p>
              <a:pPr marL="0" marR="0" lvl="0" indent="0" algn="ctr" rtl="0">
                <a:lnSpc>
                  <a:spcPct val="90000"/>
                </a:lnSpc>
                <a:spcBef>
                  <a:spcPts val="0"/>
                </a:spcBef>
                <a:spcAft>
                  <a:spcPts val="0"/>
                </a:spcAft>
                <a:buClr>
                  <a:schemeClr val="lt1"/>
                </a:buClr>
                <a:buSzPts val="500"/>
                <a:buFont typeface="Arial"/>
                <a:buNone/>
              </a:pPr>
              <a:r>
                <a:rPr lang="en-US" sz="500" b="0" i="0" u="none" strike="noStrike" cap="none" dirty="0">
                  <a:solidFill>
                    <a:schemeClr val="lt1"/>
                  </a:solidFill>
                  <a:latin typeface="Arial"/>
                  <a:ea typeface="Arial"/>
                  <a:cs typeface="Arial"/>
                  <a:sym typeface="Arial"/>
                </a:rPr>
                <a:t>Train / Test </a:t>
              </a:r>
              <a:r>
                <a:rPr lang="en-US" sz="500" dirty="0">
                  <a:solidFill>
                    <a:schemeClr val="lt1"/>
                  </a:solidFill>
                </a:rPr>
                <a:t>Model</a:t>
              </a:r>
              <a:endParaRPr dirty="0"/>
            </a:p>
          </p:txBody>
        </p:sp>
        <p:sp>
          <p:nvSpPr>
            <p:cNvPr id="47" name="Google Shape;47;p1"/>
            <p:cNvSpPr/>
            <p:nvPr/>
          </p:nvSpPr>
          <p:spPr>
            <a:xfrm>
              <a:off x="1697079" y="432434"/>
              <a:ext cx="403846" cy="576580"/>
            </a:xfrm>
            <a:prstGeom prst="roundRect">
              <a:avLst>
                <a:gd name="adj" fmla="val 16667"/>
              </a:avLst>
            </a:prstGeom>
            <a:solidFill>
              <a:srgbClr val="CA580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1"/>
            <p:cNvSpPr txBox="1"/>
            <p:nvPr/>
          </p:nvSpPr>
          <p:spPr>
            <a:xfrm>
              <a:off x="1716793" y="452148"/>
              <a:ext cx="364418" cy="537152"/>
            </a:xfrm>
            <a:prstGeom prst="rect">
              <a:avLst/>
            </a:prstGeom>
            <a:noFill/>
            <a:ln>
              <a:noFill/>
            </a:ln>
          </p:spPr>
          <p:txBody>
            <a:bodyPr spcFirstLastPara="1" wrap="square" lIns="19050" tIns="19050" rIns="19050" bIns="19050" anchor="ctr" anchorCtr="0">
              <a:noAutofit/>
            </a:bodyPr>
            <a:lstStyle/>
            <a:p>
              <a:pPr marL="0" marR="0" lvl="0" indent="0" algn="ctr" rtl="0">
                <a:lnSpc>
                  <a:spcPct val="90000"/>
                </a:lnSpc>
                <a:spcBef>
                  <a:spcPts val="0"/>
                </a:spcBef>
                <a:spcAft>
                  <a:spcPts val="0"/>
                </a:spcAft>
                <a:buClr>
                  <a:schemeClr val="lt1"/>
                </a:buClr>
                <a:buSzPts val="500"/>
                <a:buFont typeface="Arial"/>
                <a:buNone/>
              </a:pPr>
              <a:r>
                <a:rPr lang="en-US" sz="500" b="0" i="0" u="none" strike="noStrike" cap="none">
                  <a:solidFill>
                    <a:schemeClr val="lt1"/>
                  </a:solidFill>
                  <a:latin typeface="Arial"/>
                  <a:ea typeface="Arial"/>
                  <a:cs typeface="Arial"/>
                  <a:sym typeface="Arial"/>
                </a:rPr>
                <a:t>Optimization</a:t>
              </a:r>
              <a:endParaRPr/>
            </a:p>
          </p:txBody>
        </p:sp>
      </p:grpSp>
    </p:spTree>
  </p:cSld>
  <p:clrMapOvr>
    <a:masterClrMapping/>
  </p:clrMapOvr>
</p:sld>
</file>

<file path=ppt/theme/theme1.xml><?xml version="1.0" encoding="utf-8"?>
<a:theme xmlns:a="http://schemas.openxmlformats.org/drawingml/2006/main" name="Oamk oranssi">
  <a:themeElements>
    <a:clrScheme name="Oamk oranssi 2">
      <a:dk1>
        <a:srgbClr val="000000"/>
      </a:dk1>
      <a:lt1>
        <a:srgbClr val="FFFFFF"/>
      </a:lt1>
      <a:dk2>
        <a:srgbClr val="FD7813"/>
      </a:dk2>
      <a:lt2>
        <a:srgbClr val="E6E6E6"/>
      </a:lt2>
      <a:accent1>
        <a:srgbClr val="FD7813"/>
      </a:accent1>
      <a:accent2>
        <a:srgbClr val="FFA558"/>
      </a:accent2>
      <a:accent3>
        <a:srgbClr val="FFBC86"/>
      </a:accent3>
      <a:accent4>
        <a:srgbClr val="FFD3B1"/>
      </a:accent4>
      <a:accent5>
        <a:srgbClr val="FFE9D9"/>
      </a:accent5>
      <a:accent6>
        <a:srgbClr val="F7F4EC"/>
      </a:accent6>
      <a:hlink>
        <a:srgbClr val="2E809E"/>
      </a:hlink>
      <a:folHlink>
        <a:srgbClr val="3CA5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734</TotalTime>
  <Words>531</Words>
  <Application>Microsoft Office PowerPoint</Application>
  <PresentationFormat>A3 Paper (297x420 mm)</PresentationFormat>
  <Paragraphs>61</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Narrow</vt:lpstr>
      <vt:lpstr>Calibri</vt:lpstr>
      <vt:lpstr>Oamk oranssi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Nibesh Khadka</dc:creator>
  <cp:lastModifiedBy>Nibesh Khadka</cp:lastModifiedBy>
  <cp:revision>1</cp:revision>
  <dcterms:modified xsi:type="dcterms:W3CDTF">2019-05-30T04:17:49Z</dcterms:modified>
</cp:coreProperties>
</file>