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2"/>
    <p:sldId id="266" r:id="rId13"/>
    <p:sldId id="267" r:id="rId14"/>
    <p:sldId id="268" r:id="rId15"/>
    <p:sldId id="270" r:id="rId16"/>
    <p:sldId id="272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2" y="-490"/>
      </p:cViewPr>
      <p:guideLst>
        <p:guide orient="horz" pos="215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626C-7CD0-49C1-BE57-AFF8A3C81F5A}" type="datetimeFigureOut">
              <a:rPr lang="en-IN" smtClean="0"/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6C971-57C1-4A4F-9A47-06108B58E579}" type="slidenum">
              <a:rPr lang="en-IN" smtClean="0"/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626C-7CD0-49C1-BE57-AFF8A3C81F5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C971-57C1-4A4F-9A47-06108B58E5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626C-7CD0-49C1-BE57-AFF8A3C81F5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C971-57C1-4A4F-9A47-06108B58E5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626C-7CD0-49C1-BE57-AFF8A3C81F5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C971-57C1-4A4F-9A47-06108B58E5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626C-7CD0-49C1-BE57-AFF8A3C81F5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C971-57C1-4A4F-9A47-06108B58E5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626C-7CD0-49C1-BE57-AFF8A3C81F5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C971-57C1-4A4F-9A47-06108B58E579}" type="slidenum">
              <a:rPr lang="en-IN" smtClean="0"/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626C-7CD0-49C1-BE57-AFF8A3C81F5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C971-57C1-4A4F-9A47-06108B58E579}" type="slidenum">
              <a:rPr lang="en-IN" smtClean="0"/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626C-7CD0-49C1-BE57-AFF8A3C81F5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C971-57C1-4A4F-9A47-06108B58E5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626C-7CD0-49C1-BE57-AFF8A3C81F5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C971-57C1-4A4F-9A47-06108B58E5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626C-7CD0-49C1-BE57-AFF8A3C81F5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C971-57C1-4A4F-9A47-06108B58E5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626C-7CD0-49C1-BE57-AFF8A3C81F5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C971-57C1-4A4F-9A47-06108B58E5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8F9626C-7CD0-49C1-BE57-AFF8A3C81F5A}" type="datetimeFigureOut">
              <a:rPr lang="en-IN" smtClean="0"/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F86C971-57C1-4A4F-9A47-06108B58E579}" type="slidenum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00200" y="2438400"/>
            <a:ext cx="57048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/>
              <a:t>WEB DESIGN PROPOSAL</a:t>
            </a:r>
            <a:endParaRPr lang="en-US"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bo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1203325"/>
            <a:ext cx="8882380" cy="55035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96215" y="578485"/>
            <a:ext cx="3308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3)ABOUT US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erv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" y="1191260"/>
            <a:ext cx="8924290" cy="55543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13030" y="477520"/>
            <a:ext cx="4001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4)SERVICE PAGE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1935" y="311785"/>
            <a:ext cx="6692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u="sng"/>
              <a:t>7)SEARCH ENGINE OPTIMIZATION</a:t>
            </a:r>
            <a:endParaRPr lang="en-US" sz="4000" u="sng"/>
          </a:p>
        </p:txBody>
      </p:sp>
      <p:sp>
        <p:nvSpPr>
          <p:cNvPr id="3" name="Text Box 2"/>
          <p:cNvSpPr txBox="1"/>
          <p:nvPr/>
        </p:nvSpPr>
        <p:spPr>
          <a:xfrm>
            <a:off x="1611630" y="1892935"/>
            <a:ext cx="616077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arenR"/>
            </a:pPr>
            <a:r>
              <a:rPr lang="en-US" sz="2000"/>
              <a:t>Liquor store near me</a:t>
            </a:r>
            <a:endParaRPr lang="en-US" sz="2000"/>
          </a:p>
          <a:p>
            <a:pPr marL="342900" indent="-342900">
              <a:buFont typeface="+mj-lt"/>
              <a:buAutoNum type="arabicParenR"/>
            </a:pPr>
            <a:r>
              <a:rPr lang="en-US" sz="2000"/>
              <a:t>Liquor store courtenay, comox, vancouver island</a:t>
            </a:r>
            <a:endParaRPr lang="en-US" sz="2000"/>
          </a:p>
          <a:p>
            <a:pPr marL="342900" indent="-342900">
              <a:buFont typeface="+mj-lt"/>
              <a:buAutoNum type="arabicParenR"/>
            </a:pPr>
            <a:r>
              <a:rPr lang="en-US" sz="2000"/>
              <a:t>Best wine shop in courtenay</a:t>
            </a:r>
            <a:endParaRPr lang="en-US" sz="2000"/>
          </a:p>
          <a:p>
            <a:pPr marL="342900" indent="-342900">
              <a:buFont typeface="+mj-lt"/>
              <a:buAutoNum type="arabicParenR"/>
            </a:pPr>
            <a:r>
              <a:rPr lang="en-US" sz="2000"/>
              <a:t>Wine store vancouver</a:t>
            </a:r>
            <a:endParaRPr lang="en-US" sz="2000"/>
          </a:p>
          <a:p>
            <a:pPr marL="342900" indent="-342900">
              <a:buFont typeface="+mj-lt"/>
              <a:buAutoNum type="arabicParenR"/>
            </a:pPr>
            <a:r>
              <a:rPr lang="en-US" sz="2000"/>
              <a:t>Liquor types, Liquor brands</a:t>
            </a:r>
            <a:endParaRPr lang="en-US" sz="2000"/>
          </a:p>
          <a:p>
            <a:pPr marL="342900" indent="-342900">
              <a:buFont typeface="+mj-lt"/>
              <a:buAutoNum type="arabicParenR"/>
            </a:pPr>
            <a:r>
              <a:rPr lang="en-US" sz="2000"/>
              <a:t>Liquor online</a:t>
            </a:r>
            <a:endParaRPr lang="en-US" sz="2000"/>
          </a:p>
          <a:p>
            <a:pPr marL="342900" indent="-342900">
              <a:buFont typeface="+mj-lt"/>
              <a:buAutoNum type="arabicParenR"/>
            </a:pPr>
            <a:r>
              <a:rPr lang="en-US" sz="2000"/>
              <a:t>Wine delivery</a:t>
            </a:r>
            <a:endParaRPr lang="en-US" sz="2000"/>
          </a:p>
          <a:p>
            <a:pPr marL="342900" indent="-342900">
              <a:buFont typeface="+mj-lt"/>
              <a:buAutoNum type="arabicParenR"/>
            </a:pPr>
            <a:r>
              <a:rPr lang="en-US" sz="2000"/>
              <a:t>Liquor Express store</a:t>
            </a:r>
            <a:endParaRPr lang="en-US" sz="2000"/>
          </a:p>
          <a:p>
            <a:pPr marL="342900" indent="-342900">
              <a:buFont typeface="+mj-lt"/>
              <a:buAutoNum type="arabicParenR"/>
            </a:pPr>
            <a:r>
              <a:rPr lang="en-US" sz="2000"/>
              <a:t>Drive through liquor store</a:t>
            </a:r>
            <a:endParaRPr lang="en-US" sz="2000"/>
          </a:p>
          <a:p>
            <a:pPr marL="342900" indent="-342900">
              <a:buFont typeface="+mj-lt"/>
              <a:buAutoNum type="arabicParenR"/>
            </a:pPr>
            <a:r>
              <a:rPr lang="en-US" sz="2000"/>
              <a:t>Liquor store open near me</a:t>
            </a:r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1935" y="311785"/>
            <a:ext cx="669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u="sng"/>
              <a:t>8)THE LOOK AND FEEL</a:t>
            </a:r>
            <a:endParaRPr lang="en-US" sz="4000" u="sng"/>
          </a:p>
        </p:txBody>
      </p:sp>
      <p:sp>
        <p:nvSpPr>
          <p:cNvPr id="3" name="Text Box 2"/>
          <p:cNvSpPr txBox="1"/>
          <p:nvPr/>
        </p:nvSpPr>
        <p:spPr>
          <a:xfrm>
            <a:off x="304800" y="1600200"/>
            <a:ext cx="30956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sz="2400"/>
              <a:t>i) MOOD:-</a:t>
            </a:r>
            <a:endParaRPr lang="en-US" sz="2400"/>
          </a:p>
          <a:p>
            <a:pPr indent="0">
              <a:buFont typeface="+mj-lt"/>
              <a:buNone/>
            </a:pPr>
            <a:r>
              <a:rPr lang="en-US" sz="2400"/>
              <a:t>	Luxurious</a:t>
            </a:r>
            <a:endParaRPr 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4008755" y="3352800"/>
            <a:ext cx="56007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sz="2400"/>
              <a:t>iv)Images :-</a:t>
            </a:r>
            <a:endParaRPr lang="en-US" sz="2400"/>
          </a:p>
          <a:p>
            <a:pPr indent="0">
              <a:buFont typeface="+mj-lt"/>
              <a:buNone/>
            </a:pPr>
            <a:r>
              <a:rPr lang="en-US" sz="2400"/>
              <a:t>	https://unsplash.com/</a:t>
            </a:r>
            <a:endParaRPr lang="en-US" sz="2400"/>
          </a:p>
          <a:p>
            <a:pPr indent="0">
              <a:buFont typeface="+mj-lt"/>
              <a:buNone/>
            </a:pPr>
            <a:r>
              <a:rPr lang="en-US" sz="2400"/>
              <a:t>	https://www.pexels.com/</a:t>
            </a:r>
            <a:endParaRPr lang="en-US" sz="2400"/>
          </a:p>
          <a:p>
            <a:pPr indent="0">
              <a:buFont typeface="+mj-lt"/>
              <a:buNone/>
            </a:pPr>
            <a:r>
              <a:rPr lang="en-US" sz="2400"/>
              <a:t>	https://www.shutterstock.com/</a:t>
            </a:r>
            <a:endParaRPr lang="en-US" sz="2400"/>
          </a:p>
          <a:p>
            <a:pPr indent="0">
              <a:buFont typeface="+mj-lt"/>
              <a:buNone/>
            </a:pPr>
            <a:r>
              <a:rPr lang="en-US" sz="2400"/>
              <a:t>	https://free-images.com/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241935" y="3265805"/>
            <a:ext cx="33547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sz="2400"/>
              <a:t>iii) TYPEFACE:-</a:t>
            </a:r>
            <a:endParaRPr lang="en-US" sz="2400"/>
          </a:p>
          <a:p>
            <a:pPr indent="0">
              <a:buFont typeface="+mj-lt"/>
              <a:buNone/>
            </a:pPr>
            <a:r>
              <a:rPr lang="en-US" sz="2400"/>
              <a:t>	Aqua Grotesque</a:t>
            </a:r>
            <a:endParaRPr lang="en-US" sz="2400"/>
          </a:p>
          <a:p>
            <a:pPr indent="0">
              <a:buFont typeface="+mj-lt"/>
              <a:buNone/>
            </a:pPr>
            <a:r>
              <a:rPr lang="en-US" sz="2400"/>
              <a:t>	Roboto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4008755" y="1600200"/>
            <a:ext cx="3095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sz="2400"/>
              <a:t>ii) COLORS:-</a:t>
            </a:r>
            <a:endParaRPr lang="en-US" sz="2400"/>
          </a:p>
          <a:p>
            <a:pPr indent="0">
              <a:buFont typeface="+mj-lt"/>
              <a:buNone/>
            </a:pPr>
            <a:r>
              <a:rPr lang="en-US" sz="2400"/>
              <a:t>	Dark maroon</a:t>
            </a:r>
            <a:endParaRPr lang="en-US" sz="2400"/>
          </a:p>
          <a:p>
            <a:pPr indent="0">
              <a:buFont typeface="+mj-lt"/>
              <a:buNone/>
            </a:pPr>
            <a:r>
              <a:rPr lang="en-US" sz="2400"/>
              <a:t>	White</a:t>
            </a: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1935" y="311785"/>
            <a:ext cx="669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u="sng"/>
              <a:t>9)FORMS</a:t>
            </a:r>
            <a:endParaRPr lang="en-US" sz="4000" u="sng"/>
          </a:p>
        </p:txBody>
      </p:sp>
      <p:sp>
        <p:nvSpPr>
          <p:cNvPr id="7" name="Text Box 6"/>
          <p:cNvSpPr txBox="1"/>
          <p:nvPr/>
        </p:nvSpPr>
        <p:spPr>
          <a:xfrm>
            <a:off x="600710" y="1654175"/>
            <a:ext cx="37566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REGISTRATION FORM:-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Login form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Registration form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Table booking form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Address form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Comments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Feedback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600710" y="4648200"/>
            <a:ext cx="8310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These forms will collect users’ Email id, Contact numbers, Addresses, Passwords, Gender, Age, and so on.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1935" y="311785"/>
            <a:ext cx="669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u="sng"/>
              <a:t>10)MULTIMEDIA</a:t>
            </a:r>
            <a:endParaRPr lang="en-US" sz="4000" u="sng"/>
          </a:p>
        </p:txBody>
      </p:sp>
      <p:sp>
        <p:nvSpPr>
          <p:cNvPr id="8" name="Text Box 7"/>
          <p:cNvSpPr txBox="1"/>
          <p:nvPr/>
        </p:nvSpPr>
        <p:spPr>
          <a:xfrm>
            <a:off x="152400" y="4114800"/>
            <a:ext cx="84658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 would like to add these multimedia components to different pages of the website.</a:t>
            </a:r>
            <a:endParaRPr lang="en-US"/>
          </a:p>
          <a:p>
            <a:r>
              <a:rPr lang="en-US"/>
              <a:t>For example, Motion videos will help users to understand about company’s goals and fundamentals.</a:t>
            </a:r>
            <a:endParaRPr lang="en-US"/>
          </a:p>
          <a:p>
            <a:endParaRPr lang="en-US"/>
          </a:p>
          <a:p>
            <a:r>
              <a:rPr lang="en-US"/>
              <a:t>Images and Animation can show the history of business.</a:t>
            </a:r>
            <a:endParaRPr lang="en-US"/>
          </a:p>
          <a:p>
            <a:r>
              <a:rPr lang="en-US"/>
              <a:t>Storyline can be built up reliability towards users.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01675" y="1424305"/>
            <a:ext cx="51657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Still Images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Visual Graphics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Text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Animation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Motion Video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Stroyline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4783" y="685800"/>
            <a:ext cx="50679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sz="3600" u="sng"/>
              <a:t>PROPOSAL OUTLINE:-</a:t>
            </a:r>
            <a:endParaRPr lang="en-US" sz="3600" u="sng"/>
          </a:p>
        </p:txBody>
      </p:sp>
      <p:sp>
        <p:nvSpPr>
          <p:cNvPr id="3" name="Text Box 2"/>
          <p:cNvSpPr txBox="1"/>
          <p:nvPr/>
        </p:nvSpPr>
        <p:spPr>
          <a:xfrm>
            <a:off x="533400" y="1828800"/>
            <a:ext cx="38830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1) Client</a:t>
            </a:r>
            <a:endParaRPr lang="en-US" sz="2400"/>
          </a:p>
          <a:p>
            <a:r>
              <a:rPr lang="en-US" sz="2400"/>
              <a:t>2) Competitors</a:t>
            </a:r>
            <a:endParaRPr lang="en-US" sz="2400"/>
          </a:p>
          <a:p>
            <a:r>
              <a:rPr lang="en-US" sz="2400"/>
              <a:t>3) Audience</a:t>
            </a:r>
            <a:endParaRPr lang="en-US" sz="2400"/>
          </a:p>
          <a:p>
            <a:r>
              <a:rPr lang="en-US" sz="2400"/>
              <a:t>4) Need</a:t>
            </a:r>
            <a:endParaRPr lang="en-US" sz="2400"/>
          </a:p>
          <a:p>
            <a:r>
              <a:rPr lang="en-US" sz="2400"/>
              <a:t>5) Sitemap</a:t>
            </a:r>
            <a:endParaRPr lang="en-US" sz="2400"/>
          </a:p>
          <a:p>
            <a:r>
              <a:rPr lang="en-US" sz="2400"/>
              <a:t>6) Wireframes</a:t>
            </a:r>
            <a:endParaRPr lang="en-US" sz="2400"/>
          </a:p>
          <a:p>
            <a:r>
              <a:rPr lang="en-US" sz="2400"/>
              <a:t>7) SEO keywords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743200" y="304800"/>
            <a:ext cx="31527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u="sng"/>
              <a:t> </a:t>
            </a:r>
            <a:r>
              <a:rPr lang="en-US" sz="4000" u="sng"/>
              <a:t>CLIENT</a:t>
            </a:r>
            <a:endParaRPr lang="en-US" sz="6000" u="sng"/>
          </a:p>
        </p:txBody>
      </p:sp>
      <p:sp>
        <p:nvSpPr>
          <p:cNvPr id="3" name="Text Box 2"/>
          <p:cNvSpPr txBox="1"/>
          <p:nvPr/>
        </p:nvSpPr>
        <p:spPr>
          <a:xfrm>
            <a:off x="1685925" y="2242185"/>
            <a:ext cx="55530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Client Name:- Ravi Judge</a:t>
            </a:r>
            <a:endParaRPr lang="en-US" sz="2000"/>
          </a:p>
          <a:p>
            <a:r>
              <a:rPr lang="en-US" sz="2000"/>
              <a:t>Business:- Liquor Express Store</a:t>
            </a:r>
            <a:endParaRPr lang="en-US" sz="2000"/>
          </a:p>
          <a:p>
            <a:r>
              <a:rPr lang="en-US" sz="2000"/>
              <a:t>Location:-  3080 Comox Rd, Courtenay, BC V9N 3P8</a:t>
            </a:r>
            <a:endParaRPr lang="en-US" sz="2000"/>
          </a:p>
          <a:p>
            <a:r>
              <a:rPr lang="en-US" sz="2000"/>
              <a:t>Website:- He does not have one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76400" y="533400"/>
            <a:ext cx="60464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u="sng"/>
              <a:t>COMPETITORS</a:t>
            </a:r>
            <a:endParaRPr lang="en-US" sz="4000" u="sng"/>
          </a:p>
        </p:txBody>
      </p:sp>
      <p:sp>
        <p:nvSpPr>
          <p:cNvPr id="3" name="Text Box 2"/>
          <p:cNvSpPr txBox="1"/>
          <p:nvPr/>
        </p:nvSpPr>
        <p:spPr>
          <a:xfrm>
            <a:off x="152400" y="1548130"/>
            <a:ext cx="87166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1)Alcool NB Liquor:-			2)Joe’s Liquor:-</a:t>
            </a:r>
            <a:endParaRPr lang="en-US"/>
          </a:p>
          <a:p>
            <a:r>
              <a:rPr lang="en-US"/>
              <a:t>	</a:t>
            </a:r>
            <a:endParaRPr lang="en-US"/>
          </a:p>
          <a:p>
            <a:r>
              <a:rPr lang="en-US"/>
              <a:t>	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https://www.anbl.com/			https://joesliquor.com/</a:t>
            </a:r>
            <a:endParaRPr lang="en-US">
              <a:sym typeface="+mn-ea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	</a:t>
            </a:r>
            <a:endParaRPr lang="en-US"/>
          </a:p>
        </p:txBody>
      </p:sp>
      <p:pic>
        <p:nvPicPr>
          <p:cNvPr id="4" name="Picture 3" descr="alcoo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981200"/>
            <a:ext cx="3779520" cy="2217420"/>
          </a:xfrm>
          <a:prstGeom prst="rect">
            <a:avLst/>
          </a:prstGeom>
        </p:spPr>
      </p:pic>
      <p:pic>
        <p:nvPicPr>
          <p:cNvPr id="5" name="Picture 4" descr="jo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981200"/>
            <a:ext cx="3762375" cy="2218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38400" y="228600"/>
            <a:ext cx="4580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u="sng"/>
              <a:t>AUDIENCE</a:t>
            </a:r>
            <a:endParaRPr lang="en-US" sz="4000" u="sng"/>
          </a:p>
        </p:txBody>
      </p:sp>
      <p:sp>
        <p:nvSpPr>
          <p:cNvPr id="3" name="Text Box 2"/>
          <p:cNvSpPr txBox="1"/>
          <p:nvPr/>
        </p:nvSpPr>
        <p:spPr>
          <a:xfrm>
            <a:off x="1492250" y="2214880"/>
            <a:ext cx="60515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sz="2800"/>
              <a:t>The most important part of the target audience is adult citizens(Above 18) and people who can earn $15,000+ annually. 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38400" y="304800"/>
            <a:ext cx="47790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 u="sng"/>
              <a:t>NEED</a:t>
            </a:r>
            <a:endParaRPr lang="en-US" sz="4400" u="sng"/>
          </a:p>
        </p:txBody>
      </p:sp>
      <p:sp>
        <p:nvSpPr>
          <p:cNvPr id="3" name="Text Box 2"/>
          <p:cNvSpPr txBox="1"/>
          <p:nvPr/>
        </p:nvSpPr>
        <p:spPr>
          <a:xfrm>
            <a:off x="1354455" y="1746250"/>
            <a:ext cx="58083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My client said he wants to expand his business in different cities in Canada. So, I decided to develop a website for him that could be the easiest approach to business. He does not have any website for his company.</a:t>
            </a:r>
            <a:endParaRPr lang="en-US"/>
          </a:p>
          <a:p>
            <a:endParaRPr lang="en-US"/>
          </a:p>
          <a:p>
            <a:r>
              <a:rPr lang="en-US"/>
              <a:t>My proposed website will help him to generate annual revenue more than average.</a:t>
            </a:r>
            <a:endParaRPr lang="en-US"/>
          </a:p>
          <a:p>
            <a:endParaRPr lang="en-US"/>
          </a:p>
          <a:p>
            <a:r>
              <a:rPr lang="en-US"/>
              <a:t>I have included lots of features on this website such as day delivery, Discount points, Credit card bill payments, and many more.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90800" y="0"/>
            <a:ext cx="43414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/>
              <a:t>SITEMAP</a:t>
            </a:r>
            <a:endParaRPr lang="en-US" sz="6000"/>
          </a:p>
        </p:txBody>
      </p:sp>
      <p:sp>
        <p:nvSpPr>
          <p:cNvPr id="3" name="Rectangles 2"/>
          <p:cNvSpPr/>
          <p:nvPr/>
        </p:nvSpPr>
        <p:spPr>
          <a:xfrm>
            <a:off x="3429000" y="1010920"/>
            <a:ext cx="2133600" cy="7620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Homepage</a:t>
            </a:r>
            <a:endParaRPr lang="en-US"/>
          </a:p>
        </p:txBody>
      </p:sp>
      <p:cxnSp>
        <p:nvCxnSpPr>
          <p:cNvPr id="5" name="Straight Connector 4"/>
          <p:cNvCxnSpPr>
            <a:stCxn id="3" idx="2"/>
          </p:cNvCxnSpPr>
          <p:nvPr/>
        </p:nvCxnSpPr>
        <p:spPr>
          <a:xfrm>
            <a:off x="4495800" y="1772920"/>
            <a:ext cx="0" cy="43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79195" y="2209800"/>
            <a:ext cx="6784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88720" y="2209800"/>
            <a:ext cx="0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964170" y="2209800"/>
            <a:ext cx="0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22320" y="2209800"/>
            <a:ext cx="0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43245" y="2209800"/>
            <a:ext cx="0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459105" y="2724150"/>
            <a:ext cx="1412240" cy="53657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About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258050" y="2718435"/>
            <a:ext cx="1412240" cy="53657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Products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4937125" y="2724150"/>
            <a:ext cx="1412240" cy="53657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Acount</a:t>
            </a:r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2679065" y="2713355"/>
            <a:ext cx="1412240" cy="53657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Services</a:t>
            </a:r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457200" y="3547745"/>
            <a:ext cx="1412240" cy="53657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The Company</a:t>
            </a:r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457200" y="4371975"/>
            <a:ext cx="1412240" cy="53657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Team</a:t>
            </a:r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482600" y="5181600"/>
            <a:ext cx="1412240" cy="53657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History</a:t>
            </a:r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457200" y="6019800"/>
            <a:ext cx="1412240" cy="53657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Reviews</a:t>
            </a:r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2667000" y="6019800"/>
            <a:ext cx="1412240" cy="53657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Return Policy</a:t>
            </a:r>
            <a:endParaRPr lang="en-US"/>
          </a:p>
        </p:txBody>
      </p:sp>
      <p:sp>
        <p:nvSpPr>
          <p:cNvPr id="30" name="Rectangles 29"/>
          <p:cNvSpPr/>
          <p:nvPr/>
        </p:nvSpPr>
        <p:spPr>
          <a:xfrm>
            <a:off x="2667000" y="5171440"/>
            <a:ext cx="1412240" cy="53657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Delivery</a:t>
            </a:r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2667000" y="4370070"/>
            <a:ext cx="1412240" cy="53657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Security</a:t>
            </a:r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2679065" y="3547745"/>
            <a:ext cx="1412240" cy="53657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FAQs</a:t>
            </a:r>
            <a:endParaRPr lang="en-US"/>
          </a:p>
        </p:txBody>
      </p:sp>
      <p:sp>
        <p:nvSpPr>
          <p:cNvPr id="33" name="Rectangles 32"/>
          <p:cNvSpPr/>
          <p:nvPr/>
        </p:nvSpPr>
        <p:spPr>
          <a:xfrm>
            <a:off x="7258050" y="6019800"/>
            <a:ext cx="1412240" cy="53657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Rum</a:t>
            </a:r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7244715" y="5181600"/>
            <a:ext cx="1412240" cy="53657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Vodka</a:t>
            </a:r>
            <a:endParaRPr lang="en-US"/>
          </a:p>
        </p:txBody>
      </p:sp>
      <p:sp>
        <p:nvSpPr>
          <p:cNvPr id="35" name="Rectangles 34"/>
          <p:cNvSpPr/>
          <p:nvPr/>
        </p:nvSpPr>
        <p:spPr>
          <a:xfrm>
            <a:off x="7252335" y="4425315"/>
            <a:ext cx="1412240" cy="53657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Wine</a:t>
            </a:r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7258050" y="3581400"/>
            <a:ext cx="1412240" cy="53657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Beer</a:t>
            </a:r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4937125" y="6019800"/>
            <a:ext cx="1412240" cy="53657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My Orders</a:t>
            </a:r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4937125" y="5171440"/>
            <a:ext cx="1412240" cy="53657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Cart</a:t>
            </a:r>
            <a:endParaRPr lang="en-US"/>
          </a:p>
        </p:txBody>
      </p:sp>
      <p:sp>
        <p:nvSpPr>
          <p:cNvPr id="39" name="Rectangles 38"/>
          <p:cNvSpPr/>
          <p:nvPr/>
        </p:nvSpPr>
        <p:spPr>
          <a:xfrm>
            <a:off x="4945380" y="4419600"/>
            <a:ext cx="1412240" cy="53657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Sellers acount</a:t>
            </a:r>
            <a:endParaRPr lang="en-US"/>
          </a:p>
        </p:txBody>
      </p:sp>
      <p:sp>
        <p:nvSpPr>
          <p:cNvPr id="40" name="Rectangles 39"/>
          <p:cNvSpPr/>
          <p:nvPr/>
        </p:nvSpPr>
        <p:spPr>
          <a:xfrm>
            <a:off x="4945380" y="3580130"/>
            <a:ext cx="1412240" cy="53657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Login or</a:t>
            </a:r>
            <a:endParaRPr lang="en-US"/>
          </a:p>
          <a:p>
            <a:pPr algn="ctr"/>
            <a:r>
              <a:rPr lang="en-US"/>
              <a:t>Register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Home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" y="1177290"/>
            <a:ext cx="8815070" cy="55327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304415" y="0"/>
            <a:ext cx="4535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u="sng"/>
              <a:t>WIREFRAMES</a:t>
            </a:r>
            <a:endParaRPr lang="en-US" sz="4000" u="sng"/>
          </a:p>
        </p:txBody>
      </p:sp>
      <p:sp>
        <p:nvSpPr>
          <p:cNvPr id="5" name="Text Box 4"/>
          <p:cNvSpPr txBox="1"/>
          <p:nvPr/>
        </p:nvSpPr>
        <p:spPr>
          <a:xfrm>
            <a:off x="196215" y="734695"/>
            <a:ext cx="2470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1) HOMEPAGE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" y="1209040"/>
            <a:ext cx="8989695" cy="54705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1280" y="457200"/>
            <a:ext cx="3705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2)LOGIN PAGE</a:t>
            </a:r>
            <a:endParaRPr lang="en-US" sz="2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2173</Words>
  <Application>WPS Presentation</Application>
  <PresentationFormat>On-screen Show (4:3)</PresentationFormat>
  <Paragraphs>165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SimSun</vt:lpstr>
      <vt:lpstr>Wingdings</vt:lpstr>
      <vt:lpstr>Microsoft YaHei</vt:lpstr>
      <vt:lpstr>Arial Unicode MS</vt:lpstr>
      <vt:lpstr>Calibri</vt:lpstr>
      <vt:lpstr>Perspective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MEET</dc:creator>
  <cp:lastModifiedBy>MEET</cp:lastModifiedBy>
  <cp:revision>7</cp:revision>
  <dcterms:created xsi:type="dcterms:W3CDTF">2022-02-16T02:11:00Z</dcterms:created>
  <dcterms:modified xsi:type="dcterms:W3CDTF">2022-02-17T05:32:54Z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D3409E606EA44206893C0260EB46B73F</vt:lpwstr>
  </property>
  <property fmtid="{D5CDD505-2E9C-101B-9397-08002B2CF9AE}" pid="3" name="KSOProductBuildVer">
    <vt:lpwstr>1033-11.2.0.10463</vt:lpwstr>
  </property>
</Properties>
</file>