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327" r:id="rId59"/>
    <p:sldId id="328" r:id="rId60"/>
    <p:sldId id="329" r:id="rId61"/>
    <p:sldId id="330" r:id="rId62"/>
    <p:sldId id="331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sector23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feguanxv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vdz4e70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jg90cw8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wxcoo02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_e1_faf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7q28jw7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f8hj48k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09pgfpm_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m7_klxp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krc98q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tpxoqqn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j95p9vf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4auhziu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90rx5ef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3q474gw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wb1mi8v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sector24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6qy0cl4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wkw8nv7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98gvspg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h8ne8s8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6fwuqdg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jee_md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az6uelvj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r313qo1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7q5v4_x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d72xdb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lfpmhq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63oaflw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sector25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4f3daxx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7s00pbu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55dmqccv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f9smz7u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36ylc7f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f609h5z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ve7b912_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i460_te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jykv01n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i61r5nkv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rxeabuy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84wdnsv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sector26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qh1xjza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njw07e8j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qlv6cmz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767a239j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5p20xwe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39wkapu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gaher15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fpm4jgo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fmgsg8h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6lpjd5xz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sector27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bcmwbsg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u4234j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o5qetft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49dalm7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b1tlu_b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dtrkyi4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i3wnwhi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On-screen Show (4:3)</PresentationFormat>
  <Paragraphs>5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5" baseType="lpstr">
      <vt:lpstr>Arial</vt:lpstr>
      <vt:lpstr>Calibri</vt:lpstr>
      <vt:lpstr>Office Theme</vt:lpstr>
      <vt:lpstr>sector23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sector24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sector25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sector26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sector27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sector23</dc:title>
  <dc:subject/>
  <dc:creator/>
  <cp:keywords/>
  <dc:description>generated using python-pptx</dc:description>
  <cp:lastModifiedBy>McClure, Nicholas</cp:lastModifiedBy>
  <cp:revision>2</cp:revision>
  <dcterms:created xsi:type="dcterms:W3CDTF">2013-01-27T09:14:16Z</dcterms:created>
  <dcterms:modified xsi:type="dcterms:W3CDTF">2024-03-26T17:03:20Z</dcterms:modified>
  <cp:category/>
</cp:coreProperties>
</file>