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E9CF84E-104B-41BE-B882-F10BCEAF41DE}" v="2" dt="2024-05-21T19:55:22.73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7" autoAdjust="0"/>
    <p:restoredTop sz="94660"/>
  </p:normalViewPr>
  <p:slideViewPr>
    <p:cSldViewPr snapToGrid="0">
      <p:cViewPr varScale="1">
        <p:scale>
          <a:sx n="154" d="100"/>
          <a:sy n="154" d="100"/>
        </p:scale>
        <p:origin x="282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gens Nicolaisen" userId="891171bab38366e0" providerId="LiveId" clId="{8E9CF84E-104B-41BE-B882-F10BCEAF41DE}"/>
    <pc:docChg chg="undo custSel modSld">
      <pc:chgData name="Mogens Nicolaisen" userId="891171bab38366e0" providerId="LiveId" clId="{8E9CF84E-104B-41BE-B882-F10BCEAF41DE}" dt="2024-05-21T19:55:57.439" v="24" actId="1076"/>
      <pc:docMkLst>
        <pc:docMk/>
      </pc:docMkLst>
      <pc:sldChg chg="addSp modSp mod">
        <pc:chgData name="Mogens Nicolaisen" userId="891171bab38366e0" providerId="LiveId" clId="{8E9CF84E-104B-41BE-B882-F10BCEAF41DE}" dt="2024-05-21T19:55:57.439" v="24" actId="1076"/>
        <pc:sldMkLst>
          <pc:docMk/>
          <pc:sldMk cId="2821940065" sldId="257"/>
        </pc:sldMkLst>
        <pc:spChg chg="mod">
          <ac:chgData name="Mogens Nicolaisen" userId="891171bab38366e0" providerId="LiveId" clId="{8E9CF84E-104B-41BE-B882-F10BCEAF41DE}" dt="2024-05-21T19:55:48.119" v="23" actId="113"/>
          <ac:spMkLst>
            <pc:docMk/>
            <pc:sldMk cId="2821940065" sldId="257"/>
            <ac:spMk id="22" creationId="{ADE4A06B-D3B7-7896-A66C-86CB85992C3A}"/>
          </ac:spMkLst>
        </pc:spChg>
        <pc:spChg chg="mod">
          <ac:chgData name="Mogens Nicolaisen" userId="891171bab38366e0" providerId="LiveId" clId="{8E9CF84E-104B-41BE-B882-F10BCEAF41DE}" dt="2024-05-21T19:54:01.015" v="10" actId="1076"/>
          <ac:spMkLst>
            <pc:docMk/>
            <pc:sldMk cId="2821940065" sldId="257"/>
            <ac:spMk id="26" creationId="{DDCD5831-AD8A-AE28-43E3-187BDAA61481}"/>
          </ac:spMkLst>
        </pc:spChg>
        <pc:spChg chg="mod">
          <ac:chgData name="Mogens Nicolaisen" userId="891171bab38366e0" providerId="LiveId" clId="{8E9CF84E-104B-41BE-B882-F10BCEAF41DE}" dt="2024-05-21T19:54:01.469" v="11" actId="1076"/>
          <ac:spMkLst>
            <pc:docMk/>
            <pc:sldMk cId="2821940065" sldId="257"/>
            <ac:spMk id="27" creationId="{6B395E84-C4F1-5910-518C-B23BB28932B6}"/>
          </ac:spMkLst>
        </pc:spChg>
        <pc:spChg chg="add mod ord">
          <ac:chgData name="Mogens Nicolaisen" userId="891171bab38366e0" providerId="LiveId" clId="{8E9CF84E-104B-41BE-B882-F10BCEAF41DE}" dt="2024-05-21T19:55:12.525" v="16" actId="11530"/>
          <ac:spMkLst>
            <pc:docMk/>
            <pc:sldMk cId="2821940065" sldId="257"/>
            <ac:spMk id="45" creationId="{7353B328-33A8-88DD-EF4F-FD67446453F9}"/>
          </ac:spMkLst>
        </pc:spChg>
        <pc:spChg chg="add mod">
          <ac:chgData name="Mogens Nicolaisen" userId="891171bab38366e0" providerId="LiveId" clId="{8E9CF84E-104B-41BE-B882-F10BCEAF41DE}" dt="2024-05-21T19:55:57.439" v="24" actId="1076"/>
          <ac:spMkLst>
            <pc:docMk/>
            <pc:sldMk cId="2821940065" sldId="257"/>
            <ac:spMk id="46" creationId="{B2C2C058-2453-88F8-A367-B44A7DF701A8}"/>
          </ac:spMkLst>
        </pc:spChg>
        <pc:cxnChg chg="mod">
          <ac:chgData name="Mogens Nicolaisen" userId="891171bab38366e0" providerId="LiveId" clId="{8E9CF84E-104B-41BE-B882-F10BCEAF41DE}" dt="2024-05-21T19:54:01.469" v="11" actId="1076"/>
          <ac:cxnSpMkLst>
            <pc:docMk/>
            <pc:sldMk cId="2821940065" sldId="257"/>
            <ac:cxnSpMk id="25" creationId="{6310CD54-F68D-EF37-3FC6-4C66DAB4AB5C}"/>
          </ac:cxnSpMkLst>
        </pc:cxnChg>
        <pc:cxnChg chg="mod">
          <ac:chgData name="Mogens Nicolaisen" userId="891171bab38366e0" providerId="LiveId" clId="{8E9CF84E-104B-41BE-B882-F10BCEAF41DE}" dt="2024-05-21T19:54:01.469" v="11" actId="1076"/>
          <ac:cxnSpMkLst>
            <pc:docMk/>
            <pc:sldMk cId="2821940065" sldId="257"/>
            <ac:cxnSpMk id="34" creationId="{012DC9B3-BF98-DC0A-C9F2-D133F44D999C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2C3D0F-F3ED-6742-275A-7A71B8438E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EA8FF57E-74A1-5C3D-10E4-B96255CD35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9B048AC0-7AA5-9E8E-31F7-8912BE2A4F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FCB8401-5B49-9787-7DAB-12EBEFAB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8FB2DC8-55F1-0B70-B2D4-64CDBCB826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08582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67F879-4FA5-59C0-391F-859A5550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1FF5AC2-B6FF-FD7D-E78C-87916F2F70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658ED24B-4272-DCA8-DB19-16425477AA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E3F68E34-3B66-65EE-4827-72689B8555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ACE46F76-3F92-49E0-64A0-50119BB72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10791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8979FE86-93BF-DC80-879E-6FC31F52D4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43DFD222-86BC-6AA6-E0DF-965D657437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3CB9BB12-D160-3814-8E06-E9208A43C2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90E1C115-E099-2938-DD2C-333A12A4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986A4D9F-9E50-658B-5556-7207792E89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4484717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B43460-0C4E-0399-C28F-57648B0F4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2C2AFA4E-71BF-4BE6-5AA3-2A7DEA2A5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BFB6A112-9148-8B26-D1BC-B0F7070BA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10C48E9F-E671-7DFF-A17A-15797535C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F49EAED-8DC9-E2DC-B1C5-924D14E7C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942004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F4E2AB-7F13-EAEA-0BBC-344D8EF2B0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EB37B33F-84CD-58ED-E982-058993855D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032EF01-C3B1-C0F8-74C4-D139B230F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DE853B0-4AF0-D61B-4D6D-2C02341CB6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37B0934A-F2AE-96D2-6FAD-EDC883F60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87968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C71DE19-4980-72C7-471C-D6EEB0BBC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87427B4-2864-CB06-A1F3-6A2AD154B8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E243BFB-6798-ADCB-DC77-14C227A039E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9C43F23-5702-F474-7F12-B526058BA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6D6B6CA8-1382-65D1-478F-6F782C559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B8BA024B-8230-7152-8A9E-4A5D85A473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6479878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C013FE-CFD9-1014-10F3-B08882D5FF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305F6FB5-8C75-3142-7722-D021FD4E72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3C784E14-675F-41D0-841A-383FA0D6E0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47646EE8-8402-FC0B-30F7-797895C7E8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3AAF5A60-C06F-785A-37AA-9EF82415865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2916EA7A-CDE4-F787-BC77-D2AAB88D03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FCCF823-3B98-05A9-F019-3F6A6889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6BB1A10A-C560-C9EE-4482-D1DB51906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96306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DE3E74-D489-4559-E717-0CD31BC81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6213B4A2-E343-690B-FD28-88051F095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5C3EC534-EC30-5332-0618-08256821CE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1F198D83-A119-BA2F-5D96-4718A7520F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27975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FC5D0CA2-320A-95F9-B4B9-52912947E8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130614DD-10BC-2B54-2D35-416482862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778E7F0C-F5B6-26DC-5A21-753A46464F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25944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FDE7D4C-1BF9-D6E7-D638-4E9075CBFB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06DBEA4-3326-AFDB-C451-A11D63E5DF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8E2D195-AB07-9102-8BAF-1658473816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A106D798-5CC5-7862-077E-46F618D0A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DB3C9EA7-D25B-5C47-34BC-334A9920E0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F2F087E8-1918-1619-16B4-C2B6D926C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17450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C6D1C34-F03E-BBB8-E404-011A86D400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30D1D023-1DF8-183E-F3AC-C7A6C4BC44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C7A13202-78EF-0483-AA4E-00B5FCC548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97EE4B8E-6D32-4D09-F1FF-F2CBFA228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3C6319C8-6C2A-2E51-8359-4F23DA227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E4138544-8856-66A7-9124-3186C1DEB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908069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0A097E1C-EAD5-4EE9-4D12-7BCA6614E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7C704CDC-BC03-2989-1C98-69A356C234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5D6CE0CD-EC1C-5B86-08ED-581A8721DD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CC1C95-97B4-4BF0-A082-986CA7BDB4A5}" type="datetimeFigureOut">
              <a:rPr lang="da-DK" smtClean="0"/>
              <a:t>21-05-2024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4C4EF49E-00F4-8298-7F6E-AC61253EB6B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D7C5DC0-F000-96C5-ADE7-97EB63A1DF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73A52A-93A6-4950-A84B-7167C6FD936A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803706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Rektangel: afrundede hjørner 44">
            <a:extLst>
              <a:ext uri="{FF2B5EF4-FFF2-40B4-BE49-F238E27FC236}">
                <a16:creationId xmlns:a16="http://schemas.microsoft.com/office/drawing/2014/main" id="{7353B328-33A8-88DD-EF4F-FD67446453F9}"/>
              </a:ext>
            </a:extLst>
          </p:cNvPr>
          <p:cNvSpPr/>
          <p:nvPr/>
        </p:nvSpPr>
        <p:spPr>
          <a:xfrm>
            <a:off x="7178351" y="1181878"/>
            <a:ext cx="4820816" cy="4410269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23" name="Rektangel: afrundede hjørner 22">
            <a:extLst>
              <a:ext uri="{FF2B5EF4-FFF2-40B4-BE49-F238E27FC236}">
                <a16:creationId xmlns:a16="http://schemas.microsoft.com/office/drawing/2014/main" id="{4F041825-21C3-E502-6BBB-0375A50883CF}"/>
              </a:ext>
            </a:extLst>
          </p:cNvPr>
          <p:cNvSpPr/>
          <p:nvPr/>
        </p:nvSpPr>
        <p:spPr>
          <a:xfrm>
            <a:off x="7483531" y="3776028"/>
            <a:ext cx="1560354" cy="1325563"/>
          </a:xfrm>
          <a:prstGeom prst="round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MQTT Broker</a:t>
            </a:r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A260E4F4-1BAE-0A0A-BABB-4C722E9201FA}"/>
              </a:ext>
            </a:extLst>
          </p:cNvPr>
          <p:cNvSpPr/>
          <p:nvPr/>
        </p:nvSpPr>
        <p:spPr>
          <a:xfrm>
            <a:off x="1822579" y="3768985"/>
            <a:ext cx="4572000" cy="1337388"/>
          </a:xfrm>
          <a:prstGeom prst="round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4" name="Rektangel: afrundede hjørner 3">
            <a:extLst>
              <a:ext uri="{FF2B5EF4-FFF2-40B4-BE49-F238E27FC236}">
                <a16:creationId xmlns:a16="http://schemas.microsoft.com/office/drawing/2014/main" id="{2A6F025D-3BD4-8809-7139-E44A8FE4910B}"/>
              </a:ext>
            </a:extLst>
          </p:cNvPr>
          <p:cNvSpPr/>
          <p:nvPr/>
        </p:nvSpPr>
        <p:spPr>
          <a:xfrm>
            <a:off x="979713" y="2101912"/>
            <a:ext cx="1685731" cy="8646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BeeSMART</a:t>
            </a:r>
            <a:endParaRPr lang="da-DK" dirty="0"/>
          </a:p>
          <a:p>
            <a:pPr algn="ctr"/>
            <a:r>
              <a:rPr lang="da-DK" dirty="0"/>
              <a:t>Controller</a:t>
            </a:r>
          </a:p>
        </p:txBody>
      </p:sp>
      <p:sp>
        <p:nvSpPr>
          <p:cNvPr id="5" name="Rektangel: afrundede hjørner 4">
            <a:extLst>
              <a:ext uri="{FF2B5EF4-FFF2-40B4-BE49-F238E27FC236}">
                <a16:creationId xmlns:a16="http://schemas.microsoft.com/office/drawing/2014/main" id="{314F42C2-68A2-DDEA-B9B7-6E60CD0AC131}"/>
              </a:ext>
            </a:extLst>
          </p:cNvPr>
          <p:cNvSpPr/>
          <p:nvPr/>
        </p:nvSpPr>
        <p:spPr>
          <a:xfrm>
            <a:off x="4230653" y="3987265"/>
            <a:ext cx="1685731" cy="8646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HX711 (</a:t>
            </a:r>
            <a:r>
              <a:rPr lang="da-DK" dirty="0" err="1"/>
              <a:t>weight</a:t>
            </a:r>
            <a:r>
              <a:rPr lang="da-DK" dirty="0"/>
              <a:t>) emulator</a:t>
            </a:r>
          </a:p>
        </p:txBody>
      </p:sp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D46D4FDB-726F-BC3D-71BD-1E552C2F7088}"/>
              </a:ext>
            </a:extLst>
          </p:cNvPr>
          <p:cNvSpPr/>
          <p:nvPr/>
        </p:nvSpPr>
        <p:spPr>
          <a:xfrm>
            <a:off x="2299215" y="3987266"/>
            <a:ext cx="1685731" cy="8646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 err="1"/>
              <a:t>Servo</a:t>
            </a:r>
            <a:r>
              <a:rPr lang="da-DK" dirty="0"/>
              <a:t> (</a:t>
            </a:r>
            <a:r>
              <a:rPr lang="da-DK" dirty="0" err="1"/>
              <a:t>actuator</a:t>
            </a:r>
            <a:r>
              <a:rPr lang="da-DK" dirty="0"/>
              <a:t>) emulator</a:t>
            </a:r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28FCE41C-2561-A01E-3DAD-1B43BF60B9CE}"/>
              </a:ext>
            </a:extLst>
          </p:cNvPr>
          <p:cNvSpPr/>
          <p:nvPr/>
        </p:nvSpPr>
        <p:spPr>
          <a:xfrm>
            <a:off x="10011544" y="3426671"/>
            <a:ext cx="1685731" cy="8646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Simulator client</a:t>
            </a:r>
          </a:p>
        </p:txBody>
      </p:sp>
      <p:cxnSp>
        <p:nvCxnSpPr>
          <p:cNvPr id="11" name="Forbindelse: vinklet 10">
            <a:extLst>
              <a:ext uri="{FF2B5EF4-FFF2-40B4-BE49-F238E27FC236}">
                <a16:creationId xmlns:a16="http://schemas.microsoft.com/office/drawing/2014/main" id="{0A687861-83F2-CA06-14B6-4C5E7DC99746}"/>
              </a:ext>
            </a:extLst>
          </p:cNvPr>
          <p:cNvCxnSpPr>
            <a:cxnSpLocks/>
            <a:stCxn id="4" idx="1"/>
            <a:endCxn id="6" idx="0"/>
          </p:cNvCxnSpPr>
          <p:nvPr/>
        </p:nvCxnSpPr>
        <p:spPr>
          <a:xfrm rot="10800000" flipH="1" flipV="1">
            <a:off x="979713" y="2534230"/>
            <a:ext cx="2162368" cy="1453035"/>
          </a:xfrm>
          <a:prstGeom prst="bentConnector4">
            <a:avLst>
              <a:gd name="adj1" fmla="val -10572"/>
              <a:gd name="adj2" fmla="val 6487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Forbindelse: vinklet 13">
            <a:extLst>
              <a:ext uri="{FF2B5EF4-FFF2-40B4-BE49-F238E27FC236}">
                <a16:creationId xmlns:a16="http://schemas.microsoft.com/office/drawing/2014/main" id="{7F0C76ED-1012-30EE-671F-28684D84C0C4}"/>
              </a:ext>
            </a:extLst>
          </p:cNvPr>
          <p:cNvCxnSpPr>
            <a:stCxn id="4" idx="2"/>
            <a:endCxn id="5" idx="0"/>
          </p:cNvCxnSpPr>
          <p:nvPr/>
        </p:nvCxnSpPr>
        <p:spPr>
          <a:xfrm rot="16200000" flipH="1">
            <a:off x="2937691" y="1851437"/>
            <a:ext cx="1020716" cy="3250940"/>
          </a:xfrm>
          <a:prstGeom prst="bentConnector3">
            <a:avLst>
              <a:gd name="adj1" fmla="val 31108"/>
            </a:avLst>
          </a:prstGeom>
          <a:ln>
            <a:headEnd type="triangle" w="med" len="med"/>
            <a:tailEnd type="non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kstfelt 15">
            <a:extLst>
              <a:ext uri="{FF2B5EF4-FFF2-40B4-BE49-F238E27FC236}">
                <a16:creationId xmlns:a16="http://schemas.microsoft.com/office/drawing/2014/main" id="{B376DAF0-BC38-621E-A959-0896312F9B2F}"/>
              </a:ext>
            </a:extLst>
          </p:cNvPr>
          <p:cNvSpPr txBox="1"/>
          <p:nvPr/>
        </p:nvSpPr>
        <p:spPr>
          <a:xfrm rot="19750761">
            <a:off x="8560733" y="4164393"/>
            <a:ext cx="198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900" dirty="0" err="1"/>
              <a:t>Publish</a:t>
            </a:r>
            <a:r>
              <a:rPr lang="da-DK" sz="900" dirty="0"/>
              <a:t>: </a:t>
            </a:r>
          </a:p>
          <a:p>
            <a:pPr algn="ctr"/>
            <a:r>
              <a:rPr lang="da-DK" sz="900" dirty="0" err="1"/>
              <a:t>Calculated</a:t>
            </a:r>
            <a:r>
              <a:rPr lang="da-DK" sz="900" dirty="0"/>
              <a:t> </a:t>
            </a:r>
            <a:r>
              <a:rPr lang="da-DK" sz="900" dirty="0" err="1"/>
              <a:t>weight</a:t>
            </a:r>
            <a:endParaRPr lang="da-DK" sz="900" dirty="0"/>
          </a:p>
        </p:txBody>
      </p:sp>
      <p:sp>
        <p:nvSpPr>
          <p:cNvPr id="17" name="Tekstfelt 16">
            <a:extLst>
              <a:ext uri="{FF2B5EF4-FFF2-40B4-BE49-F238E27FC236}">
                <a16:creationId xmlns:a16="http://schemas.microsoft.com/office/drawing/2014/main" id="{5C39C4A7-5824-9ACC-2F97-2C9DB618AD63}"/>
              </a:ext>
            </a:extLst>
          </p:cNvPr>
          <p:cNvSpPr txBox="1"/>
          <p:nvPr/>
        </p:nvSpPr>
        <p:spPr>
          <a:xfrm>
            <a:off x="1157772" y="3426671"/>
            <a:ext cx="1685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 err="1"/>
              <a:t>Servo</a:t>
            </a:r>
            <a:r>
              <a:rPr lang="da-DK" sz="1200" dirty="0"/>
              <a:t> signal</a:t>
            </a:r>
          </a:p>
        </p:txBody>
      </p:sp>
      <p:sp>
        <p:nvSpPr>
          <p:cNvPr id="18" name="Tekstfelt 17">
            <a:extLst>
              <a:ext uri="{FF2B5EF4-FFF2-40B4-BE49-F238E27FC236}">
                <a16:creationId xmlns:a16="http://schemas.microsoft.com/office/drawing/2014/main" id="{742FCC1F-5B68-EBA6-27AE-659F6DA1CDD1}"/>
              </a:ext>
            </a:extLst>
          </p:cNvPr>
          <p:cNvSpPr txBox="1"/>
          <p:nvPr/>
        </p:nvSpPr>
        <p:spPr>
          <a:xfrm>
            <a:off x="3205454" y="3036955"/>
            <a:ext cx="1685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HX711 bit stream</a:t>
            </a:r>
          </a:p>
        </p:txBody>
      </p:sp>
      <p:sp>
        <p:nvSpPr>
          <p:cNvPr id="22" name="Tekstfelt 21">
            <a:extLst>
              <a:ext uri="{FF2B5EF4-FFF2-40B4-BE49-F238E27FC236}">
                <a16:creationId xmlns:a16="http://schemas.microsoft.com/office/drawing/2014/main" id="{ADE4A06B-D3B7-7896-A66C-86CB85992C3A}"/>
              </a:ext>
            </a:extLst>
          </p:cNvPr>
          <p:cNvSpPr txBox="1"/>
          <p:nvPr/>
        </p:nvSpPr>
        <p:spPr>
          <a:xfrm>
            <a:off x="1877784" y="3742923"/>
            <a:ext cx="1685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/>
              <a:t>ESP32</a:t>
            </a:r>
          </a:p>
        </p:txBody>
      </p:sp>
      <p:cxnSp>
        <p:nvCxnSpPr>
          <p:cNvPr id="25" name="Forbindelse: vinklet 24">
            <a:extLst>
              <a:ext uri="{FF2B5EF4-FFF2-40B4-BE49-F238E27FC236}">
                <a16:creationId xmlns:a16="http://schemas.microsoft.com/office/drawing/2014/main" id="{6310CD54-F68D-EF37-3FC6-4C66DAB4AB5C}"/>
              </a:ext>
            </a:extLst>
          </p:cNvPr>
          <p:cNvCxnSpPr>
            <a:cxnSpLocks/>
            <a:stCxn id="8" idx="3"/>
            <a:endCxn id="27" idx="1"/>
          </p:cNvCxnSpPr>
          <p:nvPr/>
        </p:nvCxnSpPr>
        <p:spPr>
          <a:xfrm flipV="1">
            <a:off x="6394579" y="2171912"/>
            <a:ext cx="2108239" cy="2265767"/>
          </a:xfrm>
          <a:prstGeom prst="bentConnector3">
            <a:avLst>
              <a:gd name="adj1" fmla="val 29051"/>
            </a:avLst>
          </a:prstGeom>
          <a:ln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kstfelt 25">
            <a:extLst>
              <a:ext uri="{FF2B5EF4-FFF2-40B4-BE49-F238E27FC236}">
                <a16:creationId xmlns:a16="http://schemas.microsoft.com/office/drawing/2014/main" id="{DDCD5831-AD8A-AE28-43E3-187BDAA61481}"/>
              </a:ext>
            </a:extLst>
          </p:cNvPr>
          <p:cNvSpPr txBox="1"/>
          <p:nvPr/>
        </p:nvSpPr>
        <p:spPr>
          <a:xfrm>
            <a:off x="7118966" y="1874873"/>
            <a:ext cx="1685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dirty="0"/>
              <a:t>USB-C UART</a:t>
            </a:r>
          </a:p>
        </p:txBody>
      </p:sp>
      <p:sp>
        <p:nvSpPr>
          <p:cNvPr id="27" name="Rektangel: afrundede hjørner 26">
            <a:extLst>
              <a:ext uri="{FF2B5EF4-FFF2-40B4-BE49-F238E27FC236}">
                <a16:creationId xmlns:a16="http://schemas.microsoft.com/office/drawing/2014/main" id="{6B395E84-C4F1-5910-518C-B23BB28932B6}"/>
              </a:ext>
            </a:extLst>
          </p:cNvPr>
          <p:cNvSpPr/>
          <p:nvPr/>
        </p:nvSpPr>
        <p:spPr>
          <a:xfrm>
            <a:off x="8502818" y="1739593"/>
            <a:ext cx="1685731" cy="86463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a-DK" dirty="0"/>
              <a:t>Emulator client</a:t>
            </a:r>
          </a:p>
        </p:txBody>
      </p:sp>
      <p:cxnSp>
        <p:nvCxnSpPr>
          <p:cNvPr id="34" name="Lige pilforbindelse 33">
            <a:extLst>
              <a:ext uri="{FF2B5EF4-FFF2-40B4-BE49-F238E27FC236}">
                <a16:creationId xmlns:a16="http://schemas.microsoft.com/office/drawing/2014/main" id="{012DC9B3-BF98-DC0A-C9F2-D133F44D999C}"/>
              </a:ext>
            </a:extLst>
          </p:cNvPr>
          <p:cNvCxnSpPr>
            <a:stCxn id="27" idx="2"/>
            <a:endCxn id="23" idx="0"/>
          </p:cNvCxnSpPr>
          <p:nvPr/>
        </p:nvCxnSpPr>
        <p:spPr>
          <a:xfrm flipH="1">
            <a:off x="8263708" y="2604230"/>
            <a:ext cx="1081976" cy="1171798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Lige pilforbindelse 35">
            <a:extLst>
              <a:ext uri="{FF2B5EF4-FFF2-40B4-BE49-F238E27FC236}">
                <a16:creationId xmlns:a16="http://schemas.microsoft.com/office/drawing/2014/main" id="{DB47C38C-5CFC-AB50-7ACE-70894C8C7166}"/>
              </a:ext>
            </a:extLst>
          </p:cNvPr>
          <p:cNvCxnSpPr>
            <a:stCxn id="7" idx="1"/>
            <a:endCxn id="23" idx="3"/>
          </p:cNvCxnSpPr>
          <p:nvPr/>
        </p:nvCxnSpPr>
        <p:spPr>
          <a:xfrm flipH="1">
            <a:off x="9043885" y="3858990"/>
            <a:ext cx="967659" cy="579820"/>
          </a:xfrm>
          <a:prstGeom prst="straightConnector1">
            <a:avLst/>
          </a:prstGeom>
          <a:ln w="28575">
            <a:headEnd type="triangle" w="med" len="med"/>
            <a:tailEnd type="triangle" w="med" len="me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kstfelt 36">
            <a:extLst>
              <a:ext uri="{FF2B5EF4-FFF2-40B4-BE49-F238E27FC236}">
                <a16:creationId xmlns:a16="http://schemas.microsoft.com/office/drawing/2014/main" id="{E475A4F0-A7D2-C459-CAF6-F9BC73A8BC6B}"/>
              </a:ext>
            </a:extLst>
          </p:cNvPr>
          <p:cNvSpPr txBox="1"/>
          <p:nvPr/>
        </p:nvSpPr>
        <p:spPr>
          <a:xfrm rot="19750761">
            <a:off x="8461891" y="3786451"/>
            <a:ext cx="198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900" dirty="0" err="1"/>
              <a:t>Subscribe</a:t>
            </a:r>
            <a:r>
              <a:rPr lang="da-DK" sz="900" dirty="0"/>
              <a:t>: </a:t>
            </a:r>
          </a:p>
          <a:p>
            <a:pPr algn="ctr"/>
            <a:r>
              <a:rPr lang="da-DK" sz="900" dirty="0" err="1"/>
              <a:t>Actuator</a:t>
            </a:r>
            <a:r>
              <a:rPr lang="da-DK" sz="900" dirty="0"/>
              <a:t> </a:t>
            </a:r>
            <a:r>
              <a:rPr lang="da-DK" sz="900" dirty="0" err="1"/>
              <a:t>value</a:t>
            </a:r>
            <a:endParaRPr lang="da-DK" sz="900" dirty="0"/>
          </a:p>
        </p:txBody>
      </p:sp>
      <p:sp>
        <p:nvSpPr>
          <p:cNvPr id="38" name="Tekstfelt 37">
            <a:extLst>
              <a:ext uri="{FF2B5EF4-FFF2-40B4-BE49-F238E27FC236}">
                <a16:creationId xmlns:a16="http://schemas.microsoft.com/office/drawing/2014/main" id="{5F65E58B-A1FC-8D80-B2DC-F945366D26D2}"/>
              </a:ext>
            </a:extLst>
          </p:cNvPr>
          <p:cNvSpPr txBox="1"/>
          <p:nvPr/>
        </p:nvSpPr>
        <p:spPr>
          <a:xfrm rot="18756178">
            <a:off x="8075997" y="3008704"/>
            <a:ext cx="198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900" dirty="0" err="1"/>
              <a:t>Publish</a:t>
            </a:r>
            <a:r>
              <a:rPr lang="da-DK" sz="900" dirty="0"/>
              <a:t>: </a:t>
            </a:r>
          </a:p>
          <a:p>
            <a:pPr algn="ctr"/>
            <a:r>
              <a:rPr lang="da-DK" sz="900" dirty="0" err="1"/>
              <a:t>Actuator</a:t>
            </a:r>
            <a:r>
              <a:rPr lang="da-DK" sz="900" dirty="0"/>
              <a:t> </a:t>
            </a:r>
            <a:r>
              <a:rPr lang="da-DK" sz="900" dirty="0" err="1"/>
              <a:t>value</a:t>
            </a:r>
            <a:endParaRPr lang="da-DK" sz="900" dirty="0"/>
          </a:p>
        </p:txBody>
      </p:sp>
      <p:sp>
        <p:nvSpPr>
          <p:cNvPr id="40" name="Tekstfelt 39">
            <a:extLst>
              <a:ext uri="{FF2B5EF4-FFF2-40B4-BE49-F238E27FC236}">
                <a16:creationId xmlns:a16="http://schemas.microsoft.com/office/drawing/2014/main" id="{6CDA8E68-4727-AB19-8B1F-276D9F358D97}"/>
              </a:ext>
            </a:extLst>
          </p:cNvPr>
          <p:cNvSpPr txBox="1"/>
          <p:nvPr/>
        </p:nvSpPr>
        <p:spPr>
          <a:xfrm rot="18756178">
            <a:off x="7632473" y="2912371"/>
            <a:ext cx="19811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900" dirty="0" err="1"/>
              <a:t>Subscribe</a:t>
            </a:r>
            <a:r>
              <a:rPr lang="da-DK" sz="900" dirty="0"/>
              <a:t>: </a:t>
            </a:r>
          </a:p>
          <a:p>
            <a:pPr algn="ctr"/>
            <a:r>
              <a:rPr lang="da-DK" sz="900" dirty="0" err="1"/>
              <a:t>Calculated</a:t>
            </a:r>
            <a:r>
              <a:rPr lang="da-DK" sz="900" dirty="0"/>
              <a:t> </a:t>
            </a:r>
            <a:r>
              <a:rPr lang="da-DK" sz="900" dirty="0" err="1"/>
              <a:t>weight</a:t>
            </a:r>
            <a:endParaRPr lang="da-DK" sz="900" dirty="0"/>
          </a:p>
        </p:txBody>
      </p:sp>
      <p:sp>
        <p:nvSpPr>
          <p:cNvPr id="46" name="Tekstfelt 45">
            <a:extLst>
              <a:ext uri="{FF2B5EF4-FFF2-40B4-BE49-F238E27FC236}">
                <a16:creationId xmlns:a16="http://schemas.microsoft.com/office/drawing/2014/main" id="{B2C2C058-2453-88F8-A367-B44A7DF701A8}"/>
              </a:ext>
            </a:extLst>
          </p:cNvPr>
          <p:cNvSpPr txBox="1"/>
          <p:nvPr/>
        </p:nvSpPr>
        <p:spPr>
          <a:xfrm>
            <a:off x="7659953" y="1162628"/>
            <a:ext cx="168573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1200" b="1" dirty="0"/>
              <a:t>PC</a:t>
            </a:r>
          </a:p>
        </p:txBody>
      </p:sp>
    </p:spTree>
    <p:extLst>
      <p:ext uri="{BB962C8B-B14F-4D97-AF65-F5344CB8AC3E}">
        <p14:creationId xmlns:p14="http://schemas.microsoft.com/office/powerpoint/2010/main" val="2821940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43</Words>
  <Application>Microsoft Office PowerPoint</Application>
  <PresentationFormat>Widescreen</PresentationFormat>
  <Paragraphs>20</Paragraphs>
  <Slides>1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Office-tema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PowerPoint-præsentation</dc:title>
  <dc:creator>Mogens Nicolaisen</dc:creator>
  <cp:lastModifiedBy>Mogens Nicolaisen</cp:lastModifiedBy>
  <cp:revision>1</cp:revision>
  <dcterms:created xsi:type="dcterms:W3CDTF">2024-05-21T19:32:45Z</dcterms:created>
  <dcterms:modified xsi:type="dcterms:W3CDTF">2024-05-21T19:56:06Z</dcterms:modified>
</cp:coreProperties>
</file>