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EE5A-D0A2-4445-5E2A-EA0C46ED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3AAB8-9D4D-7925-0B52-CDD969BBA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EC5D-C414-981E-3C52-E9FFB240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41C3-2827-5DF0-6D61-73B0FEBA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D200-4F2F-44EA-C45D-77FAF346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7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D49B-599B-107E-537F-33F01D34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33A6-6AEC-CDD4-0E2D-BD9F09C7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4E64-6845-A018-A43A-71D56234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C47A-0CD1-7794-7F47-9FDE0A2F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C8B1-096E-F04F-FE95-B16D388D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199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7595B-ECAB-D34D-B560-8C2ADB285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8255-D098-3BA9-B1C7-03E4C9ADF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B3C2-8322-2D3F-96D2-CA76BB28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22C6-CB10-1E4E-3E16-E0037308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4CD3-9E32-49F2-E8CC-CE695C15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4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4B9D-23A9-941E-6BEA-5B413E44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9BD6-D52F-4F86-4803-DC3CFF12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3761-8151-286E-8757-819C2E8B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F238-E692-B427-758C-72293B23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9D25-7A74-F0FB-A222-692A0656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82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E562-F9C0-AFA9-292A-CC472CEB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6BFD-A8AF-3EF6-CD1E-262452EEE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E6E9-8B97-8ECD-B289-853EBA6F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05F3-6005-BCDE-282A-7C9FFBFA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5089-4C6D-021C-079F-8C4E1418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35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742B-9F76-F055-2835-8230249A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5A7B-089C-2C66-481E-A3439E11E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76424-1D5F-8340-823A-0B34356D7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67286-C027-B122-8639-951B253A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CB607-7D2E-0123-1A84-AD3A3F2B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C6D58-9054-CD9C-085D-C98B563C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491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7D14-43C5-4CB1-8BAE-A9DBFC6A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ECBD-F835-80EB-B170-6DC84E5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2B98-D060-D5F8-05B6-F97B16D9C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9A564-A054-AEF2-328C-C216D0E95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81DB7-67ED-7F91-7574-F7C7707A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2CE5F-2574-2060-F8A6-8D91ADD2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0F414-E0F6-C87C-4AAA-540C6206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C83A3-A65B-9FD5-10A8-7A44665D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502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62D8-0182-FC09-28E4-996EC83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9B490-94B5-8D63-4D8E-F80165D0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44CD0-667B-FFD9-C9D0-66C60090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7EDC4-18D9-1694-2311-DA0125B8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53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0502-2343-347C-940C-5B296300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C88B3-D801-20C5-45CB-0EC31A48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A6477-201A-B06D-A7BF-F4329966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003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660-E0D8-9353-4DDF-86FC797A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D0F3-13B4-FD53-8879-81D08E42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CEA8-65E5-53C5-27E1-96DD710C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B5CAD-DFF1-7070-5754-442662D1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0304-B35C-2852-43D8-220C0EF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75032-F3B9-B383-325F-E16114B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7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E3B-AD31-19A5-2F28-773BF76E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41A3C-513B-3BDB-633F-F4B3C2BB8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1BEAC-F65B-F89A-8CE4-1D3C1C253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987D-5D83-D3F0-24F0-C9857C85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5C6D-C355-6675-9816-34E3D142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63997-F346-E9E9-1FBD-CBCFFB8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012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FB005-C288-794B-86F6-197F98EB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B99E-9C93-7170-81AE-E8C3BF9C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13CE-67FF-4E95-556D-FBA3A93CD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E6E05-7E83-4A96-B4A2-FADE60F6FD81}" type="datetimeFigureOut">
              <a:rPr lang="en-PH" smtClean="0"/>
              <a:t>5 Jul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B19F-002B-67CD-A2EF-30E070DD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FF4B-7AA4-4463-5500-15F640C97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5D10E-E45B-4EA3-92EE-2C3816F615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246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yellow box with a dog picture on it&#10;&#10;Description automatically generated">
            <a:extLst>
              <a:ext uri="{FF2B5EF4-FFF2-40B4-BE49-F238E27FC236}">
                <a16:creationId xmlns:a16="http://schemas.microsoft.com/office/drawing/2014/main" id="{BC2189E9-F087-3407-4741-D196EE26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01" y="201168"/>
            <a:ext cx="5451780" cy="55989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AE3F2A-831D-EBD3-F5C8-271C6298014B}"/>
              </a:ext>
            </a:extLst>
          </p:cNvPr>
          <p:cNvSpPr/>
          <p:nvPr/>
        </p:nvSpPr>
        <p:spPr>
          <a:xfrm>
            <a:off x="1468611" y="343007"/>
            <a:ext cx="30368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/>
              </a:rPr>
              <a:t>ORDER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9B69A-9639-7937-A214-0F3B64200358}"/>
              </a:ext>
            </a:extLst>
          </p:cNvPr>
          <p:cNvSpPr txBox="1"/>
          <p:nvPr/>
        </p:nvSpPr>
        <p:spPr>
          <a:xfrm>
            <a:off x="2374883" y="86622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{{</a:t>
            </a:r>
            <a:r>
              <a:rPr lang="en-US" sz="2400" dirty="0"/>
              <a:t>name</a:t>
            </a:r>
            <a:r>
              <a:rPr lang="en-US" dirty="0"/>
              <a:t>}}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7A1BE-BD46-02A7-508E-84CE4EA0706B}"/>
              </a:ext>
            </a:extLst>
          </p:cNvPr>
          <p:cNvSpPr txBox="1"/>
          <p:nvPr/>
        </p:nvSpPr>
        <p:spPr>
          <a:xfrm>
            <a:off x="2333268" y="1327892"/>
            <a:ext cx="129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{{flavor}}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7337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Nicaela Cabuhat</dc:creator>
  <cp:lastModifiedBy>Nicaela Cabuhat</cp:lastModifiedBy>
  <cp:revision>4</cp:revision>
  <dcterms:created xsi:type="dcterms:W3CDTF">2024-07-04T17:12:46Z</dcterms:created>
  <dcterms:modified xsi:type="dcterms:W3CDTF">2024-07-04T23:29:45Z</dcterms:modified>
</cp:coreProperties>
</file>