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3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6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0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2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4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0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63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4570-7DBA-4F8D-97BF-A112C409FC6F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C04A-63E8-45D5-853D-9EB1B23E8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7019" y="501964"/>
            <a:ext cx="9144000" cy="17106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Suporte ao Cliente </a:t>
            </a:r>
            <a:r>
              <a:rPr lang="pt-BR" dirty="0" err="1" smtClean="0"/>
              <a:t>SpeedRS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(SAC)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15" y="5957395"/>
            <a:ext cx="3257550" cy="723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038"/>
            <a:ext cx="5079365" cy="35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Habilidades Necessárias para ser Suporte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Empatia</a:t>
            </a:r>
          </a:p>
          <a:p>
            <a:pPr lvl="1"/>
            <a:r>
              <a:rPr lang="pt-BR" dirty="0"/>
              <a:t>Ter empatia é pensar em como você se sentiria se estivesse no lugar do </a:t>
            </a:r>
            <a:r>
              <a:rPr lang="pt-BR" dirty="0" smtClean="0"/>
              <a:t>outro.</a:t>
            </a:r>
          </a:p>
          <a:p>
            <a:r>
              <a:rPr lang="pt-BR" dirty="0" err="1" smtClean="0"/>
              <a:t>Keep</a:t>
            </a:r>
            <a:r>
              <a:rPr lang="pt-BR" dirty="0" smtClean="0"/>
              <a:t> </a:t>
            </a:r>
            <a:r>
              <a:rPr lang="pt-BR" dirty="0" smtClean="0"/>
              <a:t>Positive</a:t>
            </a:r>
          </a:p>
          <a:p>
            <a:pPr lvl="1"/>
            <a:r>
              <a:rPr lang="pt-BR" dirty="0" smtClean="0"/>
              <a:t>SEJA POSITIVO</a:t>
            </a:r>
            <a:r>
              <a:rPr lang="pt-BR" i="1" dirty="0" smtClean="0"/>
              <a:t>: pois frases </a:t>
            </a:r>
            <a:r>
              <a:rPr lang="pt-BR" i="1" dirty="0"/>
              <a:t>como “</a:t>
            </a:r>
            <a:r>
              <a:rPr lang="pt-BR" b="1" i="1" dirty="0"/>
              <a:t>infelizmente</a:t>
            </a:r>
            <a:r>
              <a:rPr lang="pt-BR" i="1" dirty="0"/>
              <a:t>”, “</a:t>
            </a:r>
            <a:r>
              <a:rPr lang="pt-BR" b="1" i="1" dirty="0"/>
              <a:t>como você já sabe</a:t>
            </a:r>
            <a:r>
              <a:rPr lang="pt-BR" i="1" dirty="0"/>
              <a:t>”, “</a:t>
            </a:r>
            <a:r>
              <a:rPr lang="pt-BR" b="1" i="1" dirty="0"/>
              <a:t>receio que</a:t>
            </a:r>
            <a:r>
              <a:rPr lang="pt-BR" i="1" dirty="0"/>
              <a:t>” já demonstram o teor negativo da interação</a:t>
            </a:r>
            <a:r>
              <a:rPr lang="pt-BR" i="1" dirty="0" smtClean="0"/>
              <a:t>.</a:t>
            </a:r>
          </a:p>
          <a:p>
            <a:pPr lvl="1"/>
            <a:r>
              <a:rPr lang="pt-BR" dirty="0" smtClean="0"/>
              <a:t>USE PALAVRAS POSITIVAS: </a:t>
            </a:r>
            <a:r>
              <a:rPr lang="pt-BR" i="1" dirty="0" smtClean="0"/>
              <a:t>Palavras </a:t>
            </a:r>
            <a:r>
              <a:rPr lang="pt-BR" i="1" dirty="0"/>
              <a:t>positivas possuem um grande impacto, especialmente em interações online</a:t>
            </a:r>
            <a:r>
              <a:rPr lang="pt-BR" i="1" dirty="0" smtClean="0"/>
              <a:t>.</a:t>
            </a:r>
          </a:p>
          <a:p>
            <a:pPr lvl="1"/>
            <a:r>
              <a:rPr lang="pt-BR" dirty="0"/>
              <a:t>O tom de voz é muito importante nas interações entre o </a:t>
            </a:r>
            <a:r>
              <a:rPr lang="pt-BR" dirty="0" smtClean="0"/>
              <a:t>atendente e </a:t>
            </a:r>
            <a:r>
              <a:rPr lang="pt-BR" dirty="0"/>
              <a:t>os clientes, e independente da escolha de se utilizar uma abordagem formal ou informal, a positividade nas palavras sempre deve ser utilizada.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6134100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Habilidades Necessárias para ser Suporte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Clareza na Comunicação</a:t>
            </a:r>
          </a:p>
          <a:p>
            <a:pPr lvl="1"/>
            <a:r>
              <a:rPr lang="pt-BR" dirty="0"/>
              <a:t>A clareza na comunicação não é essencial apenas para que o atendimento ao cliente seja melhor. Ela também influencia diretamente na </a:t>
            </a:r>
            <a:r>
              <a:rPr lang="pt-BR" b="1" dirty="0"/>
              <a:t>divisão e aproveitamento de tempo </a:t>
            </a:r>
            <a:r>
              <a:rPr lang="pt-BR" dirty="0"/>
              <a:t>da equipe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Uma comunicação clara e direta contribui para que o cliente entenda o que você quer dizer e também inclui educação. Sempre seja muito gentil em suas interações com os cliente.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51" y="5949950"/>
            <a:ext cx="3257550" cy="723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485" y="4533307"/>
            <a:ext cx="3982065" cy="26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Habilidades Necessárias para ser Suporte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Paciência</a:t>
            </a:r>
          </a:p>
          <a:p>
            <a:pPr lvl="1"/>
            <a:r>
              <a:rPr lang="pt-BR" dirty="0" smtClean="0"/>
              <a:t>A paciência contribui diretamente para um melhor atendimento e tem influência não apenas em nosso trabalho mas também em nossa vida como um todo.</a:t>
            </a:r>
          </a:p>
          <a:p>
            <a:pPr lvl="1"/>
            <a:r>
              <a:rPr lang="pt-BR" dirty="0" smtClean="0"/>
              <a:t>A falta de paciência faz com que as pessoas tenham um desempenho pior ao realizarem tarefas complexas e também demonstram falta de imaturidade profissionalismo da equipe.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66" y="5949950"/>
            <a:ext cx="3257550" cy="723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99487"/>
            <a:ext cx="460395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/>
              <a:t>Regras de ouro do Suporte ao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5109"/>
            <a:ext cx="10515600" cy="387588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Todas as interações importam</a:t>
            </a:r>
          </a:p>
          <a:p>
            <a:pPr lvl="1"/>
            <a:r>
              <a:rPr lang="pt-BR" dirty="0"/>
              <a:t>Não importa qual é o tipo de demanda. Todas as interações com os clientes são importantes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Elas mostram o interesse </a:t>
            </a:r>
            <a:r>
              <a:rPr lang="pt-BR" dirty="0" smtClean="0"/>
              <a:t>da empresa </a:t>
            </a:r>
            <a:r>
              <a:rPr lang="pt-BR" dirty="0"/>
              <a:t>com eles, mesmo que seja para tirar uma simples dúvida ou responder a um pequeno feedback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Não é só a velocidade que importa</a:t>
            </a:r>
          </a:p>
          <a:p>
            <a:pPr lvl="1"/>
            <a:r>
              <a:rPr lang="pt-BR" dirty="0" smtClean="0"/>
              <a:t>Um tempo de resposta curto é necessário mas apenas uma resposta genérica não é o suficiente.</a:t>
            </a:r>
          </a:p>
          <a:p>
            <a:pPr lvl="1"/>
            <a:r>
              <a:rPr lang="pt-BR" dirty="0" smtClean="0"/>
              <a:t>Para entregar um serviço excelente, é preciso se dedicar aos clientes, focar em entender o problema e procurar a melhor maneira de resolve-lo.</a:t>
            </a:r>
          </a:p>
          <a:p>
            <a:pPr lvl="1"/>
            <a:r>
              <a:rPr lang="pt-BR" dirty="0" smtClean="0"/>
              <a:t>Sempre manter o cliente atualizado e informando sobre como anda e como esta sendo solucionada a solicitação em questão.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63" y="5949950"/>
            <a:ext cx="3257550" cy="723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" y="5300537"/>
            <a:ext cx="4773319" cy="1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5182"/>
            <a:ext cx="9144000" cy="1312453"/>
          </a:xfrm>
        </p:spPr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2787" y="2289584"/>
            <a:ext cx="9144000" cy="44982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É uma operação de atendimento ao consumidor.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Utilizada para tirar duvidas, lidar com reclamações, resolver problemas ou sugestões de melhoria.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Setor onde recebe todos os contatos de clientes e técnicos para resolver suas necessidades.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Equipe responsável por fidelizar o cliente, pois um bom atendimento cativa o consumidor.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3" y="125309"/>
            <a:ext cx="2536723" cy="33846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19" y="5972482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2773" y="-338981"/>
            <a:ext cx="9144000" cy="2387600"/>
          </a:xfrm>
        </p:spPr>
        <p:txBody>
          <a:bodyPr/>
          <a:lstStyle/>
          <a:p>
            <a:r>
              <a:rPr lang="pt-BR" dirty="0" smtClean="0"/>
              <a:t>O por que de um BOM Atendimento?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82994" y="2171443"/>
            <a:ext cx="9144000" cy="325596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smtClean="0"/>
              <a:t>DIMINUIÇÃO DO ESFORÇO DO CLIENTE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 smtClean="0"/>
              <a:t>Quanto mais fácil for para resolver o problema do cliente, mais feliz ele ficará.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smtClean="0"/>
              <a:t>RETENÇÃO DE CLIENTES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 smtClean="0"/>
              <a:t>Um suporte de qualidade tem o poder de fidelização, aumentando o nível de satisfação de quem compra, tornando um defensor de sua marca.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Um cliente tem quatro vezes mais chance de trocar de empresa pela concorrente se for mal atendido.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94" y="5088194"/>
            <a:ext cx="2906490" cy="176980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12" y="5943506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7" y="409370"/>
            <a:ext cx="9881419" cy="6335088"/>
          </a:xfrm>
        </p:spPr>
      </p:pic>
    </p:spTree>
    <p:extLst>
      <p:ext uri="{BB962C8B-B14F-4D97-AF65-F5344CB8AC3E}">
        <p14:creationId xmlns:p14="http://schemas.microsoft.com/office/powerpoint/2010/main" val="166729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Benefícios de um BOM Atendimento?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DIMINUIÇÃO DE CUSTOS</a:t>
            </a:r>
          </a:p>
          <a:p>
            <a:pPr lvl="1"/>
            <a:r>
              <a:rPr lang="pt-BR" dirty="0"/>
              <a:t>Por meio de identificação dos </a:t>
            </a:r>
            <a:r>
              <a:rPr lang="pt-BR" dirty="0" smtClean="0"/>
              <a:t>problemas, </a:t>
            </a:r>
            <a:r>
              <a:rPr lang="pt-BR" dirty="0"/>
              <a:t>o setor de suporte pode indicar falhas em processos </a:t>
            </a:r>
            <a:r>
              <a:rPr lang="pt-BR" dirty="0" smtClean="0"/>
              <a:t>internos e externos, </a:t>
            </a:r>
            <a:r>
              <a:rPr lang="pt-BR" dirty="0"/>
              <a:t>possibilitando sua melhoria e, consequentemente, reduzindo custos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" y="3438832"/>
            <a:ext cx="4924425" cy="304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22" y="5815013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013" y="324144"/>
            <a:ext cx="9144000" cy="1180037"/>
          </a:xfrm>
        </p:spPr>
        <p:txBody>
          <a:bodyPr/>
          <a:lstStyle/>
          <a:p>
            <a:r>
              <a:rPr lang="pt-BR" dirty="0" smtClean="0"/>
              <a:t>Canais de Interação</a:t>
            </a:r>
            <a:endParaRPr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406013" y="1756672"/>
            <a:ext cx="9144000" cy="35643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Telefone (Celular e Central Telefônica).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Chat Online.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E-mail.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Facebook</a:t>
            </a:r>
            <a:r>
              <a:rPr lang="pt-B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Whatsapp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00"/>
            <a:ext cx="1766888" cy="102076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9" y="5320993"/>
            <a:ext cx="1878517" cy="10853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96" y="5199016"/>
            <a:ext cx="2300748" cy="13293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37" y="5320993"/>
            <a:ext cx="1085365" cy="10853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61" y="5682458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Suporte e Atendimento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34523"/>
            <a:ext cx="10515600" cy="4351338"/>
          </a:xfrm>
        </p:spPr>
        <p:txBody>
          <a:bodyPr/>
          <a:lstStyle/>
          <a:p>
            <a:r>
              <a:rPr lang="pt-BR" dirty="0" smtClean="0"/>
              <a:t>MÉTODO H.E.A.R.D</a:t>
            </a:r>
          </a:p>
          <a:p>
            <a:pPr lvl="1"/>
            <a:r>
              <a:rPr lang="pt-BR" dirty="0" smtClean="0"/>
              <a:t>HEAR: </a:t>
            </a:r>
            <a:r>
              <a:rPr lang="pt-BR" dirty="0"/>
              <a:t>Deixe que o cliente conte toda sua história. Às vezes, ele só precisa de alguém que o escute. Muitas companhias ignoram o que o cliente tem para dizer ou simplesmente enviam uma resposta genérica que não passa para ele a confiança necessária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EMPATHIZE: </a:t>
            </a:r>
            <a:r>
              <a:rPr lang="pt-BR" dirty="0"/>
              <a:t>Demonstre que você entende totalmente o que o cliente está sentindo. </a:t>
            </a:r>
            <a:r>
              <a:rPr lang="pt-BR" i="1" dirty="0"/>
              <a:t>“Eu ficaria frustrado também” </a:t>
            </a:r>
            <a:r>
              <a:rPr lang="pt-BR" dirty="0"/>
              <a:t>ou </a:t>
            </a:r>
            <a:r>
              <a:rPr lang="pt-BR" i="1" dirty="0"/>
              <a:t>“eu entendo seu ponto”</a:t>
            </a:r>
            <a:r>
              <a:rPr lang="pt-BR" dirty="0"/>
              <a:t>, são boas frases que devem ser utilizadas nestas situações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APOLOGIZE:</a:t>
            </a:r>
            <a:r>
              <a:rPr lang="pt-BR" b="1" dirty="0"/>
              <a:t> </a:t>
            </a:r>
            <a:r>
              <a:rPr lang="pt-BR" dirty="0"/>
              <a:t>Demonstre que você se importa, seja sincero e se desculpe. Mesmo que a culpa não seja exatamente sua, você ainda pode e deve se desculpar pelo que acontecer. Lembre-se que a empresa é um grande time e todos são representantes dele.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25" y="365125"/>
            <a:ext cx="2027315" cy="1525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2" y="5883993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Técnicas de Suporte e Atendimento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RESOLVE: </a:t>
            </a:r>
            <a:r>
              <a:rPr lang="pt-BR" dirty="0"/>
              <a:t>Tente resolver a questão o mais rápido possível. Não tenha medo de </a:t>
            </a:r>
            <a:r>
              <a:rPr lang="pt-BR" dirty="0" smtClean="0"/>
              <a:t>perguntar: "O</a:t>
            </a:r>
            <a:r>
              <a:rPr lang="pt-BR" i="1" dirty="0" smtClean="0"/>
              <a:t> </a:t>
            </a:r>
            <a:r>
              <a:rPr lang="pt-BR" i="1" dirty="0"/>
              <a:t>que posso fazer para ajudar?” ou “O que podemos fazer para melhorar</a:t>
            </a:r>
            <a:r>
              <a:rPr lang="pt-BR" i="1" dirty="0" smtClean="0"/>
              <a:t>?”.</a:t>
            </a:r>
          </a:p>
          <a:p>
            <a:pPr lvl="1"/>
            <a:r>
              <a:rPr lang="pt-BR" dirty="0" smtClean="0"/>
              <a:t>DIAGNOSE: </a:t>
            </a:r>
            <a:r>
              <a:rPr lang="pt-BR" dirty="0"/>
              <a:t>Vá a fundo para entender o porquê do problema. Foque em resolvê-lo a fundo, para evitar que aconteça novamente.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02" y="5949950"/>
            <a:ext cx="3257550" cy="723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3767394"/>
            <a:ext cx="3023419" cy="30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Suporte e Atendimento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 FEEL, FELT, FOUND</a:t>
            </a:r>
          </a:p>
          <a:p>
            <a:pPr lvl="1"/>
            <a:r>
              <a:rPr lang="pt-BR" dirty="0" smtClean="0"/>
              <a:t>FEEL: </a:t>
            </a:r>
            <a:r>
              <a:rPr lang="pt-BR" dirty="0" err="1"/>
              <a:t>Empatize</a:t>
            </a:r>
            <a:r>
              <a:rPr lang="pt-BR" dirty="0"/>
              <a:t> com a maneira como o cliente se sente naquele momento e deixe claro o </a:t>
            </a:r>
            <a:r>
              <a:rPr lang="pt-BR" dirty="0" smtClean="0"/>
              <a:t>quanto </a:t>
            </a:r>
            <a:r>
              <a:rPr lang="pt-BR" dirty="0"/>
              <a:t>você se importa e o quanto você o entende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FELT: </a:t>
            </a:r>
            <a:r>
              <a:rPr lang="pt-BR" dirty="0"/>
              <a:t>Explique que você também já se sentiu assim alguma vez no passado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FOUND: </a:t>
            </a:r>
            <a:r>
              <a:rPr lang="pt-BR" dirty="0"/>
              <a:t>Fale para o cliente sobre como você descobriu que sua percepção sobre aquilo estava </a:t>
            </a:r>
            <a:r>
              <a:rPr lang="pt-BR" dirty="0" smtClean="0"/>
              <a:t>incorreto.</a:t>
            </a:r>
            <a:endParaRPr lang="pt-BR" dirty="0" smtClean="0"/>
          </a:p>
          <a:p>
            <a:pPr marL="457200" lvl="1" indent="0" algn="ctr">
              <a:buNone/>
            </a:pPr>
            <a:r>
              <a:rPr lang="pt-BR" b="1" u="sng" dirty="0" smtClean="0"/>
              <a:t>EXEMPLO:</a:t>
            </a:r>
          </a:p>
          <a:p>
            <a:pPr marL="457200" lvl="1" indent="0">
              <a:buNone/>
            </a:pPr>
            <a:r>
              <a:rPr lang="pt-BR" b="1" i="1" dirty="0"/>
              <a:t>“Eu entendo porque você se sente dessa forma. Quando comecei a usar este aplicativo, eu também senti que era um pouco complexo. Porém, quando descobri que eu podia acessar o painel de início por aqui, vi que a navegação no aplicativo ficou muito mais fácil.”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34" y="5949950"/>
            <a:ext cx="3257550" cy="723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40" y="206197"/>
            <a:ext cx="1551960" cy="15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2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772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Suporte ao Cliente SpeedRS (SAC)</vt:lpstr>
      <vt:lpstr>O que é?</vt:lpstr>
      <vt:lpstr>O por que de um BOM Atendimento?</vt:lpstr>
      <vt:lpstr>Apresentação do PowerPoint</vt:lpstr>
      <vt:lpstr>Quais os Benefícios de um BOM Atendimento?</vt:lpstr>
      <vt:lpstr>Canais de Interação</vt:lpstr>
      <vt:lpstr>Técnicas de Suporte e Atendimento</vt:lpstr>
      <vt:lpstr>Técnicas de Suporte e Atendimento</vt:lpstr>
      <vt:lpstr>Técnicas de Suporte e Atendimento</vt:lpstr>
      <vt:lpstr>Habilidades Necessárias para ser Suporte</vt:lpstr>
      <vt:lpstr>Habilidades Necessárias para ser Suporte</vt:lpstr>
      <vt:lpstr>Habilidades Necessárias para ser Suporte</vt:lpstr>
      <vt:lpstr>Regras de ouro do Suporte ao 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Suporte ao Cliente SpeedRS</dc:title>
  <dc:creator>nicacio willyan picon</dc:creator>
  <cp:lastModifiedBy>nicacio willyan picon</cp:lastModifiedBy>
  <cp:revision>45</cp:revision>
  <dcterms:created xsi:type="dcterms:W3CDTF">2019-01-25T12:36:09Z</dcterms:created>
  <dcterms:modified xsi:type="dcterms:W3CDTF">2019-01-31T13:58:22Z</dcterms:modified>
</cp:coreProperties>
</file>