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7"/>
  </p:notesMasterIdLst>
  <p:handoutMasterIdLst>
    <p:handoutMasterId r:id="rId8"/>
  </p:handoutMasterIdLst>
  <p:sldIdLst>
    <p:sldId id="329" r:id="rId5"/>
    <p:sldId id="32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8AB4"/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96226" autoAdjust="0"/>
  </p:normalViewPr>
  <p:slideViewPr>
    <p:cSldViewPr snapToGrid="0" snapToObjects="1">
      <p:cViewPr varScale="1">
        <p:scale>
          <a:sx n="113" d="100"/>
          <a:sy n="113" d="100"/>
        </p:scale>
        <p:origin x="-600" y="-112"/>
      </p:cViewPr>
      <p:guideLst>
        <p:guide orient="horz" pos="2806"/>
        <p:guide pos="5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54601" y="2769324"/>
            <a:ext cx="6324256" cy="3408988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17375E"/>
                </a:solidFill>
                <a:latin typeface="Calibri"/>
              </a:rPr>
              <a:t>form – Flexible Object-Relational Mapping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0" y="6377427"/>
            <a:ext cx="9144000" cy="5050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159206" cy="7000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PyNWB</a:t>
            </a:r>
            <a:r>
              <a:rPr lang="en-US" dirty="0" smtClean="0"/>
              <a:t>: </a:t>
            </a:r>
            <a:r>
              <a:rPr lang="en-US" dirty="0" smtClean="0"/>
              <a:t>Software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0" dirty="0" smtClean="0">
                <a:ln/>
                <a:solidFill>
                  <a:srgbClr val="032453"/>
                </a:solidFill>
                <a:latin typeface="Arial"/>
                <a:cs typeface="Arial"/>
              </a:rPr>
              <a:t>Enabling </a:t>
            </a:r>
            <a:r>
              <a:rPr lang="en-US" sz="1400" b="0" dirty="0">
                <a:ln/>
                <a:solidFill>
                  <a:srgbClr val="032453"/>
                </a:solidFill>
                <a:latin typeface="Arial"/>
                <a:cs typeface="Arial"/>
              </a:rPr>
              <a:t>users and developers to efficiently interact with </a:t>
            </a:r>
            <a:r>
              <a:rPr lang="en-US" sz="1400" b="0" dirty="0" smtClean="0">
                <a:ln/>
                <a:solidFill>
                  <a:srgbClr val="032453"/>
                </a:solidFill>
                <a:latin typeface="Arial"/>
                <a:cs typeface="Arial"/>
              </a:rPr>
              <a:t>the NWB data format and format files</a:t>
            </a:r>
            <a:endParaRPr lang="en-US" sz="1400" dirty="0">
              <a:solidFill>
                <a:srgbClr val="03245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4601" y="1730655"/>
            <a:ext cx="3487846" cy="909664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srgbClr val="17375E"/>
                </a:solidFill>
                <a:latin typeface="Calibri"/>
              </a:rPr>
              <a:t>p</a:t>
            </a:r>
            <a:r>
              <a:rPr lang="en-US" sz="1400" b="1" kern="0" dirty="0" err="1" smtClean="0">
                <a:solidFill>
                  <a:srgbClr val="17375E"/>
                </a:solidFill>
                <a:latin typeface="Calibri"/>
              </a:rPr>
              <a:t>ynwb</a:t>
            </a:r>
            <a:r>
              <a:rPr lang="en-US" sz="1400" b="1" kern="0" dirty="0" smtClean="0">
                <a:solidFill>
                  <a:srgbClr val="17375E"/>
                </a:solidFill>
                <a:latin typeface="Calibri"/>
              </a:rPr>
              <a:t> – Data API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19361" y="3123555"/>
            <a:ext cx="1811594" cy="1445983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 -Specification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706" y="5143981"/>
            <a:ext cx="4022630" cy="95973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705" y="3123555"/>
            <a:ext cx="4022631" cy="193052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b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uild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Translation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50118" y="2058594"/>
            <a:ext cx="1566393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 UI Objects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68793" y="3739674"/>
            <a:ext cx="1566393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m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ap.BuildManager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7825" y="3739674"/>
            <a:ext cx="1959706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sysClr val="windowText" lastClr="000000"/>
                </a:solidFill>
                <a:latin typeface="Calibri"/>
              </a:rPr>
              <a:t>m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ap.ObjectMapper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7826" y="4444445"/>
            <a:ext cx="1959705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b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uilders.GroupBuilder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DatasetBuilder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etc.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67826" y="5463560"/>
            <a:ext cx="1871584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72" idx="1"/>
            <a:endCxn id="74" idx="1"/>
          </p:cNvCxnSpPr>
          <p:nvPr/>
        </p:nvCxnSpPr>
        <p:spPr>
          <a:xfrm rot="10800000" flipV="1">
            <a:off x="467826" y="2319740"/>
            <a:ext cx="982293" cy="1681080"/>
          </a:xfrm>
          <a:prstGeom prst="bentConnector3">
            <a:avLst>
              <a:gd name="adj1" fmla="val 133569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Straight Arrow Connector 15"/>
          <p:cNvCxnSpPr/>
          <p:nvPr/>
        </p:nvCxnSpPr>
        <p:spPr>
          <a:xfrm rot="10800000">
            <a:off x="1936601" y="3739674"/>
            <a:ext cx="3367310" cy="261146"/>
          </a:xfrm>
          <a:prstGeom prst="bentConnector4">
            <a:avLst>
              <a:gd name="adj1" fmla="val 22685"/>
              <a:gd name="adj2" fmla="val 187537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Straight Arrow Connector 78"/>
          <p:cNvCxnSpPr>
            <a:stCxn id="73" idx="1"/>
            <a:endCxn id="74" idx="3"/>
          </p:cNvCxnSpPr>
          <p:nvPr/>
        </p:nvCxnSpPr>
        <p:spPr>
          <a:xfrm flipH="1">
            <a:off x="2427531" y="4000820"/>
            <a:ext cx="24126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>
            <a:off x="1936600" y="4261965"/>
            <a:ext cx="0" cy="1824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>
          <a:xfrm>
            <a:off x="1936600" y="4966736"/>
            <a:ext cx="0" cy="49682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2" name="Straight Arrow Connector 81"/>
          <p:cNvCxnSpPr>
            <a:stCxn id="76" idx="2"/>
            <a:endCxn id="83" idx="1"/>
          </p:cNvCxnSpPr>
          <p:nvPr/>
        </p:nvCxnSpPr>
        <p:spPr>
          <a:xfrm flipH="1">
            <a:off x="1397129" y="5985851"/>
            <a:ext cx="6489" cy="34764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3" name="Can 82"/>
          <p:cNvSpPr/>
          <p:nvPr/>
        </p:nvSpPr>
        <p:spPr>
          <a:xfrm>
            <a:off x="613932" y="6333498"/>
            <a:ext cx="1566393" cy="521772"/>
          </a:xfrm>
          <a:prstGeom prst="can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 File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668793" y="5463560"/>
            <a:ext cx="1566393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</a:t>
            </a:r>
          </a:p>
        </p:txBody>
      </p:sp>
      <p:cxnSp>
        <p:nvCxnSpPr>
          <p:cNvPr id="85" name="Straight Arrow Connector 40"/>
          <p:cNvCxnSpPr>
            <a:stCxn id="71" idx="2"/>
          </p:cNvCxnSpPr>
          <p:nvPr/>
        </p:nvCxnSpPr>
        <p:spPr>
          <a:xfrm rot="5400000">
            <a:off x="3979772" y="4331904"/>
            <a:ext cx="1576024" cy="1514749"/>
          </a:xfrm>
          <a:prstGeom prst="bentConnector3">
            <a:avLst>
              <a:gd name="adj1" fmla="val 9920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6" name="Straight Arrow Connector 43"/>
          <p:cNvCxnSpPr>
            <a:stCxn id="83" idx="4"/>
            <a:endCxn id="84" idx="2"/>
          </p:cNvCxnSpPr>
          <p:nvPr/>
        </p:nvCxnSpPr>
        <p:spPr>
          <a:xfrm flipV="1">
            <a:off x="2180325" y="5985851"/>
            <a:ext cx="1271665" cy="608533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7" name="Straight Arrow Connector 40"/>
          <p:cNvCxnSpPr>
            <a:stCxn id="84" idx="3"/>
            <a:endCxn id="72" idx="3"/>
          </p:cNvCxnSpPr>
          <p:nvPr/>
        </p:nvCxnSpPr>
        <p:spPr>
          <a:xfrm flipH="1" flipV="1">
            <a:off x="3016511" y="2319740"/>
            <a:ext cx="1218675" cy="3404966"/>
          </a:xfrm>
          <a:prstGeom prst="bentConnector3">
            <a:avLst>
              <a:gd name="adj1" fmla="val -1875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8" name="Straight Arrow Connector 40"/>
          <p:cNvCxnSpPr>
            <a:stCxn id="73" idx="2"/>
            <a:endCxn id="84" idx="0"/>
          </p:cNvCxnSpPr>
          <p:nvPr/>
        </p:nvCxnSpPr>
        <p:spPr>
          <a:xfrm>
            <a:off x="3451990" y="4261965"/>
            <a:ext cx="0" cy="120159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62869" y="1730655"/>
            <a:ext cx="3661883" cy="909665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schema  - NWB Format Schema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00059" y="2058594"/>
            <a:ext cx="1714194" cy="4887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 Format Specification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(YAML)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1" name="Straight Arrow Connector 15"/>
          <p:cNvCxnSpPr/>
          <p:nvPr/>
        </p:nvCxnSpPr>
        <p:spPr>
          <a:xfrm rot="5400000">
            <a:off x="6065759" y="2744817"/>
            <a:ext cx="1433994" cy="948802"/>
          </a:xfrm>
          <a:prstGeom prst="bentConnector3">
            <a:avLst>
              <a:gd name="adj1" fmla="val 99918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602" y="1110845"/>
            <a:ext cx="3487846" cy="368252"/>
          </a:xfrm>
          <a:prstGeom prst="rect">
            <a:avLst/>
          </a:prstGeom>
          <a:pattFill prst="ltUpDiag">
            <a:fgClr>
              <a:srgbClr val="4F81BD">
                <a:lumMod val="60000"/>
                <a:lumOff val="40000"/>
              </a:srgbClr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and Analysis Codes</a:t>
            </a:r>
          </a:p>
        </p:txBody>
      </p:sp>
      <p:cxnSp>
        <p:nvCxnSpPr>
          <p:cNvPr id="93" name="Straight Arrow Connector 40"/>
          <p:cNvCxnSpPr/>
          <p:nvPr/>
        </p:nvCxnSpPr>
        <p:spPr>
          <a:xfrm flipV="1">
            <a:off x="2339410" y="1479099"/>
            <a:ext cx="0" cy="57949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4" name="Straight Arrow Connector 93"/>
          <p:cNvCxnSpPr>
            <a:stCxn id="92" idx="2"/>
          </p:cNvCxnSpPr>
          <p:nvPr/>
        </p:nvCxnSpPr>
        <p:spPr>
          <a:xfrm>
            <a:off x="1998525" y="1479097"/>
            <a:ext cx="0" cy="5762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96" name="Folded Corner 95"/>
          <p:cNvSpPr/>
          <p:nvPr/>
        </p:nvSpPr>
        <p:spPr>
          <a:xfrm>
            <a:off x="6783283" y="5517006"/>
            <a:ext cx="2163801" cy="1114329"/>
          </a:xfrm>
          <a:prstGeom prst="foldedCorner">
            <a:avLst/>
          </a:prstGeom>
          <a:solidFill>
            <a:sysClr val="window" lastClr="FFFFFF"/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838546" y="5777858"/>
            <a:ext cx="307160" cy="123116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45706" y="5686715"/>
            <a:ext cx="173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Software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library/tool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838546" y="5960039"/>
            <a:ext cx="153580" cy="1073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38546" y="6067339"/>
            <a:ext cx="153580" cy="11097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92126" y="5960040"/>
            <a:ext cx="153580" cy="10730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992126" y="6067340"/>
            <a:ext cx="153580" cy="11097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5706" y="5919469"/>
            <a:ext cx="1913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Main software component</a:t>
            </a:r>
          </a:p>
        </p:txBody>
      </p:sp>
      <p:cxnSp>
        <p:nvCxnSpPr>
          <p:cNvPr id="104" name="Straight Arrow Connector 40"/>
          <p:cNvCxnSpPr/>
          <p:nvPr/>
        </p:nvCxnSpPr>
        <p:spPr>
          <a:xfrm flipH="1">
            <a:off x="6821210" y="6501938"/>
            <a:ext cx="275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145706" y="6354336"/>
            <a:ext cx="1913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</a:t>
            </a:r>
          </a:p>
        </p:txBody>
      </p:sp>
      <p:cxnSp>
        <p:nvCxnSpPr>
          <p:cNvPr id="106" name="Straight Arrow Connector 40"/>
          <p:cNvCxnSpPr/>
          <p:nvPr/>
        </p:nvCxnSpPr>
        <p:spPr>
          <a:xfrm>
            <a:off x="6838546" y="6303533"/>
            <a:ext cx="30716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7145706" y="6165033"/>
            <a:ext cx="1913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63520" y="2055349"/>
            <a:ext cx="1460605" cy="4920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 Language</a:t>
            </a:r>
          </a:p>
        </p:txBody>
      </p:sp>
      <p:cxnSp>
        <p:nvCxnSpPr>
          <p:cNvPr id="112" name="Straight Arrow Connector 15"/>
          <p:cNvCxnSpPr>
            <a:stCxn id="108" idx="3"/>
            <a:endCxn id="90" idx="1"/>
          </p:cNvCxnSpPr>
          <p:nvPr/>
        </p:nvCxnSpPr>
        <p:spPr>
          <a:xfrm>
            <a:off x="6124125" y="2301371"/>
            <a:ext cx="275934" cy="16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741961" y="3778975"/>
            <a:ext cx="1566393" cy="5222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62869" y="1110845"/>
            <a:ext cx="3661883" cy="368252"/>
          </a:xfrm>
          <a:prstGeom prst="rect">
            <a:avLst/>
          </a:prstGeom>
          <a:pattFill prst="ltUpDiag">
            <a:fgClr>
              <a:srgbClr val="4F81BD">
                <a:lumMod val="60000"/>
                <a:lumOff val="40000"/>
              </a:srgbClr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1F497D">
                    <a:lumMod val="75000"/>
                  </a:srgbClr>
                </a:solidFill>
                <a:latin typeface="Calibri"/>
              </a:rPr>
              <a:t>Format </a:t>
            </a:r>
            <a:r>
              <a:rPr lang="en-US" sz="1400" b="1" kern="0" dirty="0" smtClean="0">
                <a:solidFill>
                  <a:srgbClr val="1F497D">
                    <a:lumMod val="75000"/>
                  </a:srgbClr>
                </a:solidFill>
                <a:latin typeface="Calibri"/>
              </a:rPr>
              <a:t>Extensions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3" name="Straight Arrow Connector 15"/>
          <p:cNvCxnSpPr>
            <a:stCxn id="111" idx="3"/>
          </p:cNvCxnSpPr>
          <p:nvPr/>
        </p:nvCxnSpPr>
        <p:spPr>
          <a:xfrm flipH="1">
            <a:off x="6308356" y="1294971"/>
            <a:ext cx="1916396" cy="2831541"/>
          </a:xfrm>
          <a:prstGeom prst="bentConnector4">
            <a:avLst>
              <a:gd name="adj1" fmla="val -11929"/>
              <a:gd name="adj2" fmla="val 100481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14" name="Rectangle 113"/>
          <p:cNvSpPr/>
          <p:nvPr/>
        </p:nvSpPr>
        <p:spPr>
          <a:xfrm>
            <a:off x="6838546" y="5580280"/>
            <a:ext cx="307160" cy="123116"/>
          </a:xfrm>
          <a:prstGeom prst="rect">
            <a:avLst/>
          </a:prstGeom>
          <a:pattFill prst="ltUpDiag">
            <a:fgClr>
              <a:srgbClr val="4F81BD">
                <a:lumMod val="60000"/>
                <a:lumOff val="40000"/>
              </a:srgbClr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91420" tIns="45710" rIns="91420" bIns="4571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145706" y="5486299"/>
            <a:ext cx="173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5" name="Straight Arrow Connector 94"/>
          <p:cNvCxnSpPr>
            <a:stCxn id="111" idx="2"/>
            <a:endCxn id="89" idx="0"/>
          </p:cNvCxnSpPr>
          <p:nvPr/>
        </p:nvCxnSpPr>
        <p:spPr>
          <a:xfrm>
            <a:off x="6393811" y="1479097"/>
            <a:ext cx="0" cy="2515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985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367443" y="4033339"/>
            <a:ext cx="3016078" cy="90339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032453"/>
                </a:solidFill>
                <a:latin typeface="Calibri"/>
              </a:rPr>
              <a:t>form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14453" y="6320918"/>
            <a:ext cx="2892194" cy="5121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did we choose this design?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367443" y="3154181"/>
            <a:ext cx="1675377" cy="60944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29585" y="4294836"/>
            <a:ext cx="1049784" cy="28594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21547" y="4580784"/>
            <a:ext cx="1521330" cy="28594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I/O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421546" y="3424511"/>
            <a:ext cx="1521331" cy="28594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API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21546" y="4294836"/>
            <a:ext cx="1521330" cy="285949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Translation</a:t>
            </a:r>
          </a:p>
        </p:txBody>
      </p:sp>
      <p:sp>
        <p:nvSpPr>
          <p:cNvPr id="126" name="Can 125"/>
          <p:cNvSpPr/>
          <p:nvPr/>
        </p:nvSpPr>
        <p:spPr>
          <a:xfrm>
            <a:off x="3465295" y="5236887"/>
            <a:ext cx="1433834" cy="455053"/>
          </a:xfrm>
          <a:prstGeom prst="can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 File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260539" y="3154181"/>
            <a:ext cx="1122982" cy="574428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nwb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-schema</a:t>
            </a:r>
          </a:p>
        </p:txBody>
      </p:sp>
      <p:cxnSp>
        <p:nvCxnSpPr>
          <p:cNvPr id="128" name="Straight Arrow Connector 15"/>
          <p:cNvCxnSpPr>
            <a:stCxn id="127" idx="2"/>
          </p:cNvCxnSpPr>
          <p:nvPr/>
        </p:nvCxnSpPr>
        <p:spPr>
          <a:xfrm>
            <a:off x="5822030" y="3728609"/>
            <a:ext cx="0" cy="56622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3367442" y="2389862"/>
            <a:ext cx="1675377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and Analysis Codes</a:t>
            </a:r>
          </a:p>
        </p:txBody>
      </p:sp>
      <p:cxnSp>
        <p:nvCxnSpPr>
          <p:cNvPr id="130" name="Straight Arrow Connector 129"/>
          <p:cNvCxnSpPr>
            <a:stCxn id="121" idx="0"/>
            <a:endCxn id="129" idx="2"/>
          </p:cNvCxnSpPr>
          <p:nvPr/>
        </p:nvCxnSpPr>
        <p:spPr>
          <a:xfrm flipH="1" flipV="1">
            <a:off x="4205131" y="2851574"/>
            <a:ext cx="1" cy="30260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1" name="Straight Arrow Connector 130"/>
          <p:cNvCxnSpPr>
            <a:stCxn id="126" idx="1"/>
            <a:endCxn id="123" idx="2"/>
          </p:cNvCxnSpPr>
          <p:nvPr/>
        </p:nvCxnSpPr>
        <p:spPr>
          <a:xfrm flipV="1">
            <a:off x="4182212" y="4866733"/>
            <a:ext cx="0" cy="37015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2" name="Rectangular Callout 131"/>
          <p:cNvSpPr/>
          <p:nvPr/>
        </p:nvSpPr>
        <p:spPr>
          <a:xfrm>
            <a:off x="304660" y="2056557"/>
            <a:ext cx="2593250" cy="2393128"/>
          </a:xfrm>
          <a:prstGeom prst="wedgeRectCallout">
            <a:avLst>
              <a:gd name="adj1" fmla="val 73027"/>
              <a:gd name="adj2" fmla="val 50166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Insulate the data API from the:</a:t>
            </a: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 backend and</a:t>
            </a: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 schema</a:t>
            </a: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 between in-memory and in-storage objects</a:t>
            </a: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default mapping based on NWB schema</a:t>
            </a: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NWB primitives (Group, Dataset, Attribute) but independent of storage</a:t>
            </a:r>
          </a:p>
        </p:txBody>
      </p:sp>
      <p:sp>
        <p:nvSpPr>
          <p:cNvPr id="134" name="Rectangular Callout 133"/>
          <p:cNvSpPr/>
          <p:nvPr/>
        </p:nvSpPr>
        <p:spPr>
          <a:xfrm>
            <a:off x="814192" y="4936735"/>
            <a:ext cx="2335473" cy="1189880"/>
          </a:xfrm>
          <a:prstGeom prst="wedgeRectCallout">
            <a:avLst>
              <a:gd name="adj1" fmla="val 72954"/>
              <a:gd name="adj2" fmla="val -65692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more flexibility with regard to data storage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currently uses HDF5, but other storage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possible</a:t>
            </a:r>
          </a:p>
        </p:txBody>
      </p:sp>
      <p:sp>
        <p:nvSpPr>
          <p:cNvPr id="135" name="Rectangular Callout 134"/>
          <p:cNvSpPr/>
          <p:nvPr/>
        </p:nvSpPr>
        <p:spPr>
          <a:xfrm>
            <a:off x="6597019" y="4936735"/>
            <a:ext cx="2449166" cy="1189880"/>
          </a:xfrm>
          <a:prstGeom prst="wedgeRectCallout">
            <a:avLst>
              <a:gd name="adj1" fmla="val -66969"/>
              <a:gd name="adj2" fmla="val -90950"/>
            </a:avLst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Insulate the storage from the specification language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Simplify the use and creation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specifications and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extensions</a:t>
            </a:r>
          </a:p>
        </p:txBody>
      </p:sp>
      <p:sp>
        <p:nvSpPr>
          <p:cNvPr id="136" name="Rectangular Callout 135"/>
          <p:cNvSpPr/>
          <p:nvPr/>
        </p:nvSpPr>
        <p:spPr>
          <a:xfrm>
            <a:off x="6597020" y="3182567"/>
            <a:ext cx="2449166" cy="998760"/>
          </a:xfrm>
          <a:prstGeom prst="wedgeRectCallout">
            <a:avLst>
              <a:gd name="adj1" fmla="val -67359"/>
              <a:gd name="adj2" fmla="val -1375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 formal specification of data formats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extension and evolution of the format</a:t>
            </a:r>
          </a:p>
        </p:txBody>
      </p:sp>
      <p:cxnSp>
        <p:nvCxnSpPr>
          <p:cNvPr id="33" name="Straight Arrow Connector 15"/>
          <p:cNvCxnSpPr/>
          <p:nvPr/>
        </p:nvCxnSpPr>
        <p:spPr>
          <a:xfrm flipH="1">
            <a:off x="4942876" y="4449049"/>
            <a:ext cx="2867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endCxn id="121" idx="2"/>
          </p:cNvCxnSpPr>
          <p:nvPr/>
        </p:nvCxnSpPr>
        <p:spPr>
          <a:xfrm flipV="1">
            <a:off x="4205132" y="3763627"/>
            <a:ext cx="0" cy="2697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5260538" y="2367339"/>
            <a:ext cx="1122983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Extensions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>
            <a:stCxn id="127" idx="0"/>
            <a:endCxn id="46" idx="2"/>
          </p:cNvCxnSpPr>
          <p:nvPr/>
        </p:nvCxnSpPr>
        <p:spPr>
          <a:xfrm flipV="1">
            <a:off x="5822030" y="2829051"/>
            <a:ext cx="0" cy="3251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3" name="Rectangular Callout 132"/>
          <p:cNvSpPr/>
          <p:nvPr/>
        </p:nvSpPr>
        <p:spPr>
          <a:xfrm>
            <a:off x="4552235" y="1228665"/>
            <a:ext cx="3800875" cy="951510"/>
          </a:xfrm>
          <a:prstGeom prst="wedgeRectCallout">
            <a:avLst>
              <a:gd name="adj1" fmla="val -42929"/>
              <a:gd name="adj2" fmla="val 197741"/>
            </a:avLst>
          </a:prstGeom>
          <a:solidFill>
            <a:srgbClr val="AA8AB4">
              <a:alpha val="29000"/>
            </a:srgbClr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a stable and maintainable data API that advanced applications can built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noProof="0" dirty="0" smtClean="0">
                <a:solidFill>
                  <a:srgbClr val="032453"/>
                </a:solidFill>
                <a:latin typeface="Calibri"/>
              </a:rPr>
              <a:t>Customize type-specific object-relational mapping for read/write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5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29488</TotalTime>
  <Words>222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Blue Berkely Lab Theme</vt:lpstr>
      <vt:lpstr>5_Office Theme</vt:lpstr>
      <vt:lpstr>6_Office Theme</vt:lpstr>
      <vt:lpstr>7_Office Theme</vt:lpstr>
      <vt:lpstr>PyNWB: Software Architecture Enabling users and developers to efficiently interact with the NWB data format and format files</vt:lpstr>
      <vt:lpstr>Why did we choose this design?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484</cp:revision>
  <cp:lastPrinted>2013-09-26T21:11:36Z</cp:lastPrinted>
  <dcterms:created xsi:type="dcterms:W3CDTF">2011-12-07T04:54:59Z</dcterms:created>
  <dcterms:modified xsi:type="dcterms:W3CDTF">2017-05-04T15:53:22Z</dcterms:modified>
</cp:coreProperties>
</file>