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5477-E35D-BD48-823F-59D0BCE0AF4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E732E-3A45-3C4A-8915-A04CF79F4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7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vlibs.net/datasets/kitti/index.ph" TargetMode="External"/><Relationship Id="rId3" Type="http://schemas.openxmlformats.org/officeDocument/2006/relationships/hyperlink" Target="http://webdocs.cs.ualberta.ca/~vis/kittimose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1" y="802298"/>
            <a:ext cx="10330952" cy="254143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Directed Research Fall 2017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1" y="3531204"/>
            <a:ext cx="10330951" cy="977621"/>
          </a:xfrm>
        </p:spPr>
        <p:txBody>
          <a:bodyPr>
            <a:normAutofit/>
          </a:bodyPr>
          <a:lstStyle/>
          <a:p>
            <a:r>
              <a:rPr lang="en-US" dirty="0" smtClean="0"/>
              <a:t>With Professor </a:t>
            </a:r>
            <a:r>
              <a:rPr lang="en-US" dirty="0" err="1"/>
              <a:t>D</a:t>
            </a:r>
            <a:r>
              <a:rPr lang="en-US" dirty="0" err="1" smtClean="0"/>
              <a:t>eshmukh</a:t>
            </a:r>
            <a:endParaRPr lang="en-US" dirty="0" smtClean="0"/>
          </a:p>
          <a:p>
            <a:r>
              <a:rPr lang="en-US" dirty="0" smtClean="0"/>
              <a:t>Student: Nicole </a:t>
            </a:r>
            <a:r>
              <a:rPr lang="en-US" dirty="0"/>
              <a:t>F</a:t>
            </a:r>
            <a:r>
              <a:rPr lang="en-US" dirty="0" smtClean="0"/>
              <a:t>ronda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8319"/>
            <a:ext cx="10242054" cy="1049235"/>
          </a:xfrm>
        </p:spPr>
        <p:txBody>
          <a:bodyPr>
            <a:normAutofit/>
          </a:bodyPr>
          <a:lstStyle/>
          <a:p>
            <a:r>
              <a:rPr lang="en-US" dirty="0"/>
              <a:t>Part </a:t>
            </a:r>
            <a:r>
              <a:rPr lang="en-US" dirty="0" smtClean="0"/>
              <a:t>II: Learning with KITTI Data</a:t>
            </a:r>
            <a:br>
              <a:rPr lang="en-US" dirty="0" smtClean="0"/>
            </a:br>
            <a:r>
              <a:rPr lang="en-US" sz="2000" dirty="0"/>
              <a:t>P</a:t>
            </a:r>
            <a:r>
              <a:rPr lang="en-US" sz="2000" dirty="0" smtClean="0"/>
              <a:t>rocessed Data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38215" y="1777554"/>
            <a:ext cx="933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Combined the Drive Data from KITTI and labeled Bounding Box Data from KITTI </a:t>
            </a:r>
            <a:r>
              <a:rPr lang="en-US" i="1" dirty="0" err="1" smtClean="0"/>
              <a:t>MoSeg</a:t>
            </a:r>
            <a:r>
              <a:rPr lang="en-US" i="1" dirty="0" smtClean="0"/>
              <a:t> project</a:t>
            </a:r>
          </a:p>
          <a:p>
            <a:r>
              <a:rPr lang="en-US" i="1" dirty="0"/>
              <a:t>	</a:t>
            </a:r>
            <a:r>
              <a:rPr lang="en-US" i="1" dirty="0" smtClean="0"/>
              <a:t>- Sample data, not all rows/columns shown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6" y="2826789"/>
            <a:ext cx="11455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8319"/>
            <a:ext cx="10242054" cy="1049235"/>
          </a:xfrm>
        </p:spPr>
        <p:txBody>
          <a:bodyPr>
            <a:normAutofit/>
          </a:bodyPr>
          <a:lstStyle/>
          <a:p>
            <a:r>
              <a:rPr lang="en-US" dirty="0"/>
              <a:t>Part </a:t>
            </a:r>
            <a:r>
              <a:rPr lang="en-US" dirty="0" smtClean="0"/>
              <a:t>II: Learning with KITTI Data</a:t>
            </a:r>
            <a:br>
              <a:rPr lang="en-US" dirty="0" smtClean="0"/>
            </a:br>
            <a:r>
              <a:rPr lang="en-US" sz="2000" dirty="0"/>
              <a:t>M</a:t>
            </a:r>
            <a:r>
              <a:rPr lang="en-US" sz="2000" dirty="0" smtClean="0"/>
              <a:t>odel Development </a:t>
            </a:r>
            <a:r>
              <a:rPr lang="mr-IN" sz="2000" dirty="0" smtClean="0"/>
              <a:t>–</a:t>
            </a:r>
            <a:r>
              <a:rPr lang="en-US" sz="2000" dirty="0" smtClean="0"/>
              <a:t> Predict the ‘Break’ Response Variable over the time for a single drive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38215" y="1777554"/>
            <a:ext cx="7799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General ML Classifier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Support Vector Machine: Mean Cross Validation Score of </a:t>
            </a:r>
            <a:r>
              <a:rPr lang="it-IT" b="1" i="1" dirty="0" smtClean="0"/>
              <a:t>0.628694581281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 smtClean="0"/>
              <a:t>Gaussian</a:t>
            </a:r>
            <a:r>
              <a:rPr lang="it-IT" dirty="0" smtClean="0"/>
              <a:t> </a:t>
            </a:r>
            <a:r>
              <a:rPr lang="it-IT" dirty="0" err="1" smtClean="0"/>
              <a:t>Naive</a:t>
            </a:r>
            <a:r>
              <a:rPr lang="it-IT" dirty="0" smtClean="0"/>
              <a:t> </a:t>
            </a:r>
            <a:r>
              <a:rPr lang="it-IT" dirty="0" err="1" smtClean="0"/>
              <a:t>Bayes</a:t>
            </a:r>
            <a:r>
              <a:rPr lang="it-IT" dirty="0" smtClean="0"/>
              <a:t>: </a:t>
            </a:r>
            <a:r>
              <a:rPr lang="en-US" dirty="0"/>
              <a:t>Mean Cross Validation Score </a:t>
            </a:r>
            <a:r>
              <a:rPr lang="en-US" dirty="0" smtClean="0"/>
              <a:t>of </a:t>
            </a:r>
            <a:r>
              <a:rPr lang="is-IS" b="1" i="1" dirty="0" smtClean="0"/>
              <a:t>0.566009852217</a:t>
            </a:r>
          </a:p>
          <a:p>
            <a:pPr marL="285750" indent="-285750">
              <a:buFont typeface="Arial" charset="0"/>
              <a:buChar char="•"/>
            </a:pPr>
            <a:r>
              <a:rPr lang="is-IS" dirty="0" smtClean="0"/>
              <a:t>Decision Tree</a:t>
            </a:r>
            <a:r>
              <a:rPr lang="is-IS" dirty="0"/>
              <a:t>: </a:t>
            </a:r>
            <a:r>
              <a:rPr lang="en-US" dirty="0"/>
              <a:t>Mean Cross Validation Score </a:t>
            </a:r>
            <a:r>
              <a:rPr lang="en-US" dirty="0" smtClean="0"/>
              <a:t>of </a:t>
            </a:r>
            <a:r>
              <a:rPr lang="is-IS" b="1" i="1" dirty="0" smtClean="0"/>
              <a:t>0.749536679537</a:t>
            </a:r>
            <a:endParaRPr lang="en-US" b="1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38215" y="3593654"/>
            <a:ext cx="465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an LSTM model: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Mean Value Loss: </a:t>
            </a:r>
            <a:r>
              <a:rPr lang="fi-FI" b="1" dirty="0"/>
              <a:t>0.29673187792301176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27" y="3098800"/>
            <a:ext cx="4787900" cy="311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91112" y="6331217"/>
            <a:ext cx="22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RMSE of LSTM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377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next steps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7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685800"/>
            <a:ext cx="10706100" cy="1485900"/>
          </a:xfrm>
        </p:spPr>
        <p:txBody>
          <a:bodyPr/>
          <a:lstStyle/>
          <a:p>
            <a:r>
              <a:rPr lang="en-US" dirty="0" smtClean="0"/>
              <a:t>Possible Next Steps &amp; Extension of Research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1400" y="1562100"/>
            <a:ext cx="10096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Continue refining model to predict when to brake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Collect and incorporate different data to train in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Sensor Data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Other data from the </a:t>
            </a:r>
            <a:r>
              <a:rPr lang="en-US" dirty="0" err="1" smtClean="0"/>
              <a:t>tracklets</a:t>
            </a:r>
            <a:r>
              <a:rPr lang="en-US" dirty="0" smtClean="0"/>
              <a:t> besides the bounding boxes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Refine the model itself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Experiment with HMMs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Refine LSTM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Explore other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distortion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Modify aspects of the KITTI </a:t>
            </a:r>
            <a:r>
              <a:rPr lang="en-US" dirty="0" err="1" smtClean="0"/>
              <a:t>tracklet</a:t>
            </a:r>
            <a:r>
              <a:rPr lang="en-US" dirty="0" smtClean="0"/>
              <a:t> data and/or images to create new observations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Feed new observations into model as test data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Evaluate if model can interpret the new contrived situation and act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3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Clustering car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8319"/>
            <a:ext cx="10242054" cy="1049235"/>
          </a:xfrm>
        </p:spPr>
        <p:txBody>
          <a:bodyPr>
            <a:normAutofit/>
          </a:bodyPr>
          <a:lstStyle/>
          <a:p>
            <a:r>
              <a:rPr lang="en-US" dirty="0"/>
              <a:t>Part 1: Clustering car </a:t>
            </a:r>
            <a:r>
              <a:rPr lang="en-US" dirty="0" smtClean="0"/>
              <a:t>logs</a:t>
            </a:r>
            <a:br>
              <a:rPr lang="en-US" dirty="0" smtClean="0"/>
            </a:br>
            <a:r>
              <a:rPr lang="en-US" sz="2000" dirty="0" smtClean="0"/>
              <a:t>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77554"/>
            <a:ext cx="10242055" cy="3688791"/>
          </a:xfrm>
        </p:spPr>
        <p:txBody>
          <a:bodyPr/>
          <a:lstStyle/>
          <a:p>
            <a:r>
              <a:rPr lang="en-US" dirty="0" smtClean="0"/>
              <a:t>Collected from Professor </a:t>
            </a:r>
            <a:r>
              <a:rPr lang="en-US" dirty="0" err="1" smtClean="0"/>
              <a:t>Deshmukh’s</a:t>
            </a:r>
            <a:r>
              <a:rPr lang="en-US" dirty="0" smtClean="0"/>
              <a:t> Toyota Sienna with 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err="1" smtClean="0"/>
              <a:t>OBDLink</a:t>
            </a:r>
            <a:r>
              <a:rPr lang="en-US" dirty="0" smtClean="0"/>
              <a:t> MX Bluetooth Connector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Sample Data: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6" y="3398733"/>
            <a:ext cx="11827124" cy="3307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658" y="329754"/>
            <a:ext cx="383971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8319"/>
            <a:ext cx="10242054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1: Clustering car </a:t>
            </a:r>
            <a:r>
              <a:rPr lang="en-US" dirty="0" smtClean="0"/>
              <a:t>logs</a:t>
            </a:r>
            <a:br>
              <a:rPr lang="en-US" dirty="0" smtClean="0"/>
            </a:br>
            <a:r>
              <a:rPr lang="en-US" sz="2000" dirty="0" smtClean="0"/>
              <a:t>The Data (time series examples from a single time log)</a:t>
            </a:r>
            <a:br>
              <a:rPr lang="en-US" sz="2000" dirty="0" smtClean="0"/>
            </a:br>
            <a:r>
              <a:rPr lang="en-US" sz="2000" dirty="0" smtClean="0"/>
              <a:t>Note: x axis is time in seconds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r="4874"/>
          <a:stretch/>
        </p:blipFill>
        <p:spPr>
          <a:xfrm>
            <a:off x="4423849" y="2559477"/>
            <a:ext cx="3819464" cy="25670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r="8177"/>
          <a:stretch/>
        </p:blipFill>
        <p:spPr>
          <a:xfrm>
            <a:off x="647700" y="2578686"/>
            <a:ext cx="3695841" cy="2539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408" y="220935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Speed (MPH)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706035" y="2209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RPM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" r="12934"/>
          <a:stretch/>
        </p:blipFill>
        <p:spPr>
          <a:xfrm>
            <a:off x="8309599" y="2534073"/>
            <a:ext cx="3700915" cy="26178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3058" y="2164741"/>
            <a:ext cx="14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Torque (</a:t>
            </a:r>
            <a:r>
              <a:rPr lang="en-US" i="1" dirty="0" err="1" smtClean="0"/>
              <a:t>lb</a:t>
            </a:r>
            <a:r>
              <a:rPr lang="en-US" i="1" dirty="0" smtClean="0"/>
              <a:t>*</a:t>
            </a:r>
            <a:r>
              <a:rPr lang="en-US" i="1" dirty="0" err="1" smtClean="0"/>
              <a:t>ft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953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8319"/>
            <a:ext cx="10795000" cy="1436422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1: Clustering car </a:t>
            </a:r>
            <a:r>
              <a:rPr lang="en-US" dirty="0" smtClean="0"/>
              <a:t>logs</a:t>
            </a:r>
            <a:br>
              <a:rPr lang="en-US" dirty="0" smtClean="0"/>
            </a:br>
            <a:r>
              <a:rPr lang="en-US" sz="2000" dirty="0" smtClean="0"/>
              <a:t>Experiment: Cluster the ’Speed’ (MPH) time series across different logs of the same trip to identify distinct segments of a trip (</a:t>
            </a:r>
            <a:r>
              <a:rPr lang="en-US" sz="2000" dirty="0" err="1" smtClean="0"/>
              <a:t>eg</a:t>
            </a:r>
            <a:r>
              <a:rPr lang="en-US" sz="2000" dirty="0" smtClean="0"/>
              <a:t>. Which segments are on the highway, which segments are on surface streets, how long are each segment)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408" y="220935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Log 1 </a:t>
            </a:r>
            <a:r>
              <a:rPr lang="mr-IN" i="1" dirty="0" smtClean="0"/>
              <a:t>–</a:t>
            </a:r>
            <a:r>
              <a:rPr lang="en-US" i="1" dirty="0" smtClean="0"/>
              <a:t> MPH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871135" y="220935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Log 2 - MPH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38158" y="216474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Log 3 - MPH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9" y="2623299"/>
            <a:ext cx="3794702" cy="2469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82" y="2623299"/>
            <a:ext cx="3901677" cy="2469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40" y="2623299"/>
            <a:ext cx="3805806" cy="24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5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8319"/>
            <a:ext cx="10795000" cy="1116528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1: Clustering car </a:t>
            </a:r>
            <a:r>
              <a:rPr lang="en-US" dirty="0" smtClean="0"/>
              <a:t>logs</a:t>
            </a:r>
            <a:br>
              <a:rPr lang="en-US" dirty="0" smtClean="0"/>
            </a:br>
            <a:r>
              <a:rPr lang="en-US" sz="2000" dirty="0" smtClean="0"/>
              <a:t>Experiment and Results: Hypothesized that there could be 3 clusters of data </a:t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7066" y="159081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Log 1 </a:t>
            </a:r>
            <a:r>
              <a:rPr lang="mr-IN" i="1" dirty="0" smtClean="0"/>
              <a:t>–</a:t>
            </a:r>
            <a:r>
              <a:rPr lang="en-US" i="1" dirty="0" smtClean="0"/>
              <a:t> MPH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857000" y="159081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Log 2 - MPH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92258" y="1546202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Log 3 - MPH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56" y="2004760"/>
            <a:ext cx="2966380" cy="19303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36" y="2004760"/>
            <a:ext cx="3050004" cy="1930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40" y="2004760"/>
            <a:ext cx="2975060" cy="1930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848" y="1730868"/>
            <a:ext cx="539327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Possibly 3 Clusters </a:t>
            </a:r>
          </a:p>
          <a:p>
            <a:r>
              <a:rPr lang="en-US" sz="1600" i="1" dirty="0" smtClean="0"/>
              <a:t>(based on MPH)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driving </a:t>
            </a:r>
            <a:r>
              <a:rPr lang="en-US" sz="1400" dirty="0"/>
              <a:t>before freeway </a:t>
            </a:r>
            <a:endParaRPr lang="en-US" sz="1400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/>
              <a:t>Low-Medium MPH</a:t>
            </a:r>
            <a:endParaRPr lang="en-US" sz="1400" dirty="0"/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/>
              <a:t>0 </a:t>
            </a:r>
            <a:r>
              <a:rPr lang="en-US" sz="1400" dirty="0"/>
              <a:t>&lt; t &lt; </a:t>
            </a:r>
            <a:r>
              <a:rPr lang="en-US" sz="1400" dirty="0" smtClean="0"/>
              <a:t>500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/>
              <a:t>driving on freeway </a:t>
            </a:r>
            <a:endParaRPr lang="en-US" sz="1400" dirty="0" smtClean="0"/>
          </a:p>
          <a:p>
            <a:pPr marL="742950" lvl="2" indent="-285750">
              <a:buFont typeface="Courier New" charset="0"/>
              <a:buChar char="o"/>
            </a:pPr>
            <a:r>
              <a:rPr lang="en-US" sz="1400" dirty="0" smtClean="0"/>
              <a:t>High MPH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/>
              <a:t>500 &lt; t &lt; 1000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driving </a:t>
            </a:r>
            <a:r>
              <a:rPr lang="en-US" sz="1400" dirty="0"/>
              <a:t>after freeway </a:t>
            </a:r>
            <a:endParaRPr lang="en-US" sz="1400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/>
              <a:t>Low-Medium MPH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/>
              <a:t>1000 </a:t>
            </a:r>
            <a:r>
              <a:rPr lang="en-US" sz="1400" dirty="0"/>
              <a:t>&lt; t &lt; </a:t>
            </a:r>
            <a:r>
              <a:rPr lang="en-US" sz="1400" dirty="0" smtClean="0"/>
              <a:t>3000</a:t>
            </a:r>
          </a:p>
          <a:p>
            <a:r>
              <a:rPr lang="en-US" sz="1400" dirty="0" smtClean="0"/>
              <a:t>Centroids of Clusters 1 and 3 would be close because of similar MPH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891992" y="4878718"/>
            <a:ext cx="456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Trained </a:t>
            </a:r>
            <a:r>
              <a:rPr lang="en-US" smtClean="0"/>
              <a:t>a simple K-Means </a:t>
            </a:r>
            <a:r>
              <a:rPr lang="en-US" dirty="0" smtClean="0"/>
              <a:t>cluster model using LB-Keogh and Dynamic Time Warping (DTW) to see if these clusters could be identified --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28" y="4208283"/>
            <a:ext cx="3560516" cy="22921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10300" y="6513122"/>
            <a:ext cx="385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K-Means (</a:t>
            </a:r>
            <a:r>
              <a:rPr lang="en-US" i="1" smtClean="0"/>
              <a:t>3 centroids</a:t>
            </a:r>
            <a:r>
              <a:rPr lang="en-US" i="1" dirty="0" smtClean="0"/>
              <a:t>) Cluster Results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664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Learning with </a:t>
            </a:r>
            <a:r>
              <a:rPr lang="en-US" dirty="0" err="1" smtClean="0"/>
              <a:t>Kitti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9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8319"/>
            <a:ext cx="10242054" cy="1049235"/>
          </a:xfrm>
        </p:spPr>
        <p:txBody>
          <a:bodyPr>
            <a:normAutofit/>
          </a:bodyPr>
          <a:lstStyle/>
          <a:p>
            <a:r>
              <a:rPr lang="en-US" dirty="0"/>
              <a:t>Part </a:t>
            </a:r>
            <a:r>
              <a:rPr lang="en-US" dirty="0" smtClean="0"/>
              <a:t>II: Learning with KITTI Data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77555"/>
            <a:ext cx="10242055" cy="813246"/>
          </a:xfrm>
        </p:spPr>
        <p:txBody>
          <a:bodyPr/>
          <a:lstStyle/>
          <a:p>
            <a:r>
              <a:rPr lang="en-US" dirty="0"/>
              <a:t>Objective: Train a model that may inform a self-driving car when to 'Brake' given certain data </a:t>
            </a:r>
            <a:r>
              <a:rPr lang="en-US" dirty="0" smtClean="0"/>
              <a:t>inputs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6906" y="2794001"/>
            <a:ext cx="98138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Source: KITTI Vision Benchmark Suite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www.cvlibs.net/datasets/kitti/index.ph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Drive Data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Lat</a:t>
            </a:r>
            <a:r>
              <a:rPr lang="en-US" dirty="0" smtClean="0"/>
              <a:t>/long coordinates, velocity, acceleration, etc.)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Camera Images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Labeled </a:t>
            </a:r>
            <a:r>
              <a:rPr lang="en-US" dirty="0" err="1" smtClean="0"/>
              <a:t>Tracklets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XML data describing objects detected during drive like cars, bikes,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Source: KITTI </a:t>
            </a:r>
            <a:r>
              <a:rPr lang="en-US" dirty="0" err="1" smtClean="0"/>
              <a:t>MoSeg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http://webdocs.cs.ualberta.ca/~vis/kittimoseg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Labeled Bounding Boxes of objects found in the Camera Images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92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28319"/>
            <a:ext cx="10242054" cy="1049235"/>
          </a:xfrm>
        </p:spPr>
        <p:txBody>
          <a:bodyPr>
            <a:normAutofit/>
          </a:bodyPr>
          <a:lstStyle/>
          <a:p>
            <a:r>
              <a:rPr lang="en-US" dirty="0"/>
              <a:t>Part </a:t>
            </a:r>
            <a:r>
              <a:rPr lang="en-US" dirty="0" smtClean="0"/>
              <a:t>II: Learning with KITTI Data</a:t>
            </a:r>
            <a:br>
              <a:rPr lang="en-US" dirty="0" smtClean="0"/>
            </a:br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8" t="39675" r="27292"/>
          <a:stretch/>
        </p:blipFill>
        <p:spPr>
          <a:xfrm>
            <a:off x="1003300" y="1777554"/>
            <a:ext cx="6248400" cy="222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500" y="3998213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 Camera Image from KITTI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588230" y="1777554"/>
            <a:ext cx="4305300" cy="7739611"/>
            <a:chOff x="3517900" y="728319"/>
            <a:chExt cx="4305300" cy="77396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57" b="49060"/>
            <a:stretch/>
          </p:blipFill>
          <p:spPr>
            <a:xfrm>
              <a:off x="3517900" y="728319"/>
              <a:ext cx="4305300" cy="171494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334" b="-51502"/>
            <a:stretch/>
          </p:blipFill>
          <p:spPr>
            <a:xfrm>
              <a:off x="3517900" y="2443265"/>
              <a:ext cx="4305300" cy="602466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536729" y="6135500"/>
            <a:ext cx="251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 </a:t>
            </a:r>
            <a:r>
              <a:rPr lang="en-US" i="1" dirty="0" err="1" smtClean="0"/>
              <a:t>Tracklet</a:t>
            </a:r>
            <a:r>
              <a:rPr lang="en-US" i="1" dirty="0" smtClean="0"/>
              <a:t> Object</a:t>
            </a:r>
            <a:endParaRPr lang="en-US" i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5" y="4718083"/>
            <a:ext cx="4381500" cy="1308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8815" y="6057966"/>
            <a:ext cx="527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 Labeled Bounding Boxes from KITTI </a:t>
            </a:r>
            <a:r>
              <a:rPr lang="en-US" i="1" dirty="0" err="1" smtClean="0"/>
              <a:t>MoSeg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5375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382</TotalTime>
  <Words>443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Franklin Gothic Book</vt:lpstr>
      <vt:lpstr>Wingdings</vt:lpstr>
      <vt:lpstr>Arial</vt:lpstr>
      <vt:lpstr>Crop</vt:lpstr>
      <vt:lpstr>Directed Research Fall 2017</vt:lpstr>
      <vt:lpstr>Part 1: Clustering car logs</vt:lpstr>
      <vt:lpstr>Part 1: Clustering car logs The Data </vt:lpstr>
      <vt:lpstr>Part 1: Clustering car logs The Data (time series examples from a single time log) Note: x axis is time in seconds</vt:lpstr>
      <vt:lpstr>Part 1: Clustering car logs Experiment: Cluster the ’Speed’ (MPH) time series across different logs of the same trip to identify distinct segments of a trip (eg. Which segments are on the highway, which segments are on surface streets, how long are each segment)</vt:lpstr>
      <vt:lpstr>Part 1: Clustering car logs Experiment and Results: Hypothesized that there could be 3 clusters of data  </vt:lpstr>
      <vt:lpstr>Part II: Learning with Kitti Data</vt:lpstr>
      <vt:lpstr>Part II: Learning with KITTI Data</vt:lpstr>
      <vt:lpstr>Part II: Learning with KITTI Data Data</vt:lpstr>
      <vt:lpstr>Part II: Learning with KITTI Data Processed Data</vt:lpstr>
      <vt:lpstr>Part II: Learning with KITTI Data Model Development – Predict the ‘Break’ Response Variable over the time for a single drive</vt:lpstr>
      <vt:lpstr>Possible next steps </vt:lpstr>
      <vt:lpstr>Possible Next Steps &amp; Extension of Research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Research Fall 2017</dc:title>
  <dc:creator>Nicole Fronda</dc:creator>
  <cp:lastModifiedBy>Nicole Fronda</cp:lastModifiedBy>
  <cp:revision>66</cp:revision>
  <dcterms:created xsi:type="dcterms:W3CDTF">2017-12-08T19:23:33Z</dcterms:created>
  <dcterms:modified xsi:type="dcterms:W3CDTF">2017-12-09T01:45:58Z</dcterms:modified>
</cp:coreProperties>
</file>