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E530-A6FF-4945-A6CD-2EB61A17CC1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3480-0049-9E4A-84A4-A95FBAE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NaNoWriMo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Winning Novels from 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Winning Novels from 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NaNoWriMo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Logistic Regression – Predicting Winning Writers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NaNoWriMo</vt:lpstr>
      <vt:lpstr>What is NaNoWriMo</vt:lpstr>
      <vt:lpstr>Motivation</vt:lpstr>
      <vt:lpstr>Goal</vt:lpstr>
      <vt:lpstr>Getting the Data</vt:lpstr>
      <vt:lpstr>Data Dictionary</vt:lpstr>
      <vt:lpstr>Exploring the Data</vt:lpstr>
      <vt:lpstr>Logistic Regression – Predicting Winning Writers</vt:lpstr>
      <vt:lpstr>Other Models</vt:lpstr>
      <vt:lpstr>Predicting Winning Novels from Text Features</vt:lpstr>
      <vt:lpstr>Predicting Winning Novels from Text Features</vt:lpstr>
      <vt:lpstr>Genre Recommendation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NaNoWriMo</dc:title>
  <dc:creator>Microsoft Office User</dc:creator>
  <cp:lastModifiedBy>Microsoft Office User</cp:lastModifiedBy>
  <cp:revision>4</cp:revision>
  <dcterms:created xsi:type="dcterms:W3CDTF">2016-02-27T03:13:59Z</dcterms:created>
  <dcterms:modified xsi:type="dcterms:W3CDTF">2016-02-27T05:50:25Z</dcterms:modified>
</cp:coreProperties>
</file>