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4fc34a00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4fc34a00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fc34a00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4fc34a00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18b10f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318b10f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318b10f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318b10f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44b3773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44b3773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318b10f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318b10f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18b10f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318b10f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18b10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18b10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18b10f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18b10f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18b10f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18b10f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318b10f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318b10f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fc34a0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fc34a0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fc34a00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fc34a0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fc34a00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fc34a0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fc34a00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4fc34a00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ouvikahmed071/social-media-and-mental-health/data" TargetMode="External"/><Relationship Id="rId4" Type="http://schemas.openxmlformats.org/officeDocument/2006/relationships/hyperlink" Target="https://www.kaggle.com/datasets/waqi786/mental-health-and-technology-usage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and Trends of Social Media on Mental Health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</a:t>
            </a:r>
            <a:r>
              <a:rPr lang="en"/>
              <a:t>Michele </a:t>
            </a:r>
            <a:r>
              <a:rPr lang="en"/>
              <a:t>Aguilar, </a:t>
            </a:r>
            <a:r>
              <a:rPr lang="en"/>
              <a:t>Monica </a:t>
            </a:r>
            <a:r>
              <a:rPr lang="en"/>
              <a:t>Dorsey, </a:t>
            </a:r>
            <a:r>
              <a:rPr lang="en"/>
              <a:t>Mayra </a:t>
            </a:r>
            <a:r>
              <a:rPr lang="en"/>
              <a:t>Martinez, </a:t>
            </a:r>
            <a:r>
              <a:rPr lang="en"/>
              <a:t>Nicholas </a:t>
            </a:r>
            <a:r>
              <a:rPr lang="en"/>
              <a:t>Armada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150"/>
            <a:ext cx="8839201" cy="281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150"/>
            <a:ext cx="8839201" cy="281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" y="1133550"/>
            <a:ext cx="3029451" cy="35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950" y="1133550"/>
            <a:ext cx="3029449" cy="353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4000" y="1133550"/>
            <a:ext cx="3001275" cy="3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7219775" y="1090225"/>
            <a:ext cx="16989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Bar graph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Younger ages tend to spend more time on social media.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30-55 ages show a major decrease.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56-69 show a progressive spike.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Graph shows general idea of what people think age and media usage look like.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750"/>
            <a:ext cx="7067374" cy="3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83525"/>
            <a:ext cx="81825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Question 3:</a:t>
            </a:r>
            <a:r>
              <a:rPr lang="en" sz="2400"/>
              <a:t> </a:t>
            </a:r>
            <a:r>
              <a:rPr lang="en" sz="1400">
                <a:solidFill>
                  <a:schemeClr val="dk2"/>
                </a:solidFill>
              </a:rPr>
              <a:t>What is the correlation between the frequency or duration of social media use and mental health outcomes like anxiety, depression, or loneliness? Especially in younger age groups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83525"/>
            <a:ext cx="81825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Question 3:</a:t>
            </a:r>
            <a:r>
              <a:rPr lang="en" sz="2400"/>
              <a:t> </a:t>
            </a:r>
            <a:r>
              <a:rPr lang="en" sz="1400">
                <a:solidFill>
                  <a:schemeClr val="dk2"/>
                </a:solidFill>
              </a:rPr>
              <a:t>What is the correlation between the frequency or duration of social media use and mental health outcomes like anxiety, depression, or loneliness? Especially in younger age groups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047925" y="1160350"/>
            <a:ext cx="3028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solidFill>
                  <a:schemeClr val="dk1"/>
                </a:solidFill>
              </a:rPr>
              <a:t>Bar plot</a:t>
            </a:r>
            <a:endParaRPr sz="1017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lang="en" sz="1017">
                <a:solidFill>
                  <a:schemeClr val="dk1"/>
                </a:solidFill>
              </a:rPr>
              <a:t>People who spend less time on social media are lower on the depression scale</a:t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7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lang="en" sz="1017">
                <a:solidFill>
                  <a:schemeClr val="dk1"/>
                </a:solidFill>
              </a:rPr>
              <a:t>People who spend more </a:t>
            </a:r>
            <a:r>
              <a:rPr lang="en" sz="1017">
                <a:solidFill>
                  <a:schemeClr val="dk1"/>
                </a:solidFill>
              </a:rPr>
              <a:t>amount</a:t>
            </a:r>
            <a:r>
              <a:rPr lang="en" sz="1017">
                <a:solidFill>
                  <a:schemeClr val="dk1"/>
                </a:solidFill>
              </a:rPr>
              <a:t> of time on media are more depressed</a:t>
            </a:r>
            <a:endParaRPr sz="10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7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Char char="●"/>
            </a:pPr>
            <a:r>
              <a:rPr lang="en" sz="1017">
                <a:solidFill>
                  <a:schemeClr val="dk1"/>
                </a:solidFill>
              </a:rPr>
              <a:t>Although less time on social media is more </a:t>
            </a:r>
            <a:r>
              <a:rPr lang="en" sz="1017">
                <a:solidFill>
                  <a:schemeClr val="dk1"/>
                </a:solidFill>
              </a:rPr>
              <a:t>likely</a:t>
            </a:r>
            <a:r>
              <a:rPr lang="en" sz="1017">
                <a:solidFill>
                  <a:schemeClr val="dk1"/>
                </a:solidFill>
              </a:rPr>
              <a:t> to lower depression, that does not mean </a:t>
            </a:r>
            <a:r>
              <a:rPr lang="en" sz="1017">
                <a:solidFill>
                  <a:schemeClr val="dk1"/>
                </a:solidFill>
              </a:rPr>
              <a:t>it'll</a:t>
            </a:r>
            <a:r>
              <a:rPr lang="en" sz="1017">
                <a:solidFill>
                  <a:schemeClr val="dk1"/>
                </a:solidFill>
              </a:rPr>
              <a:t> be at zero if you </a:t>
            </a:r>
            <a:r>
              <a:rPr lang="en" sz="1017">
                <a:solidFill>
                  <a:schemeClr val="dk1"/>
                </a:solidFill>
              </a:rPr>
              <a:t>quit</a:t>
            </a:r>
            <a:r>
              <a:rPr lang="en" sz="1017">
                <a:solidFill>
                  <a:schemeClr val="dk1"/>
                </a:solidFill>
              </a:rPr>
              <a:t> social </a:t>
            </a:r>
            <a:r>
              <a:rPr lang="en" sz="1017">
                <a:solidFill>
                  <a:schemeClr val="dk1"/>
                </a:solidFill>
              </a:rPr>
              <a:t>media</a:t>
            </a:r>
            <a:r>
              <a:rPr lang="en" sz="1017">
                <a:solidFill>
                  <a:schemeClr val="dk1"/>
                </a:solidFill>
              </a:rPr>
              <a:t> all together.</a:t>
            </a:r>
            <a:endParaRPr sz="1017"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00" y="990950"/>
            <a:ext cx="5934075" cy="401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138800"/>
            <a:ext cx="85206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 4:</a:t>
            </a:r>
            <a:r>
              <a:rPr lang="en" sz="1677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2"/>
                </a:solidFill>
              </a:rPr>
              <a:t>How do different platforms (e.g </a:t>
            </a:r>
            <a:r>
              <a:rPr lang="en" sz="1600">
                <a:solidFill>
                  <a:schemeClr val="dk2"/>
                </a:solidFill>
              </a:rPr>
              <a:t>Instagram</a:t>
            </a:r>
            <a:r>
              <a:rPr lang="en" sz="1600">
                <a:solidFill>
                  <a:schemeClr val="dk2"/>
                </a:solidFill>
              </a:rPr>
              <a:t>, Tiktok, Facebook, Twitter) impact mental health differently?</a:t>
            </a:r>
            <a:r>
              <a:rPr lang="en" sz="1600"/>
              <a:t>  </a:t>
            </a:r>
            <a:endParaRPr sz="1600"/>
          </a:p>
        </p:txBody>
      </p:sp>
      <p:sp>
        <p:nvSpPr>
          <p:cNvPr id="145" name="Google Shape;145;p27"/>
          <p:cNvSpPr txBox="1"/>
          <p:nvPr/>
        </p:nvSpPr>
        <p:spPr>
          <a:xfrm>
            <a:off x="6799900" y="2274850"/>
            <a:ext cx="241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87" y="1017800"/>
            <a:ext cx="7129827" cy="339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2444500" y="4457175"/>
            <a:ext cx="36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000">
                <a:solidFill>
                  <a:schemeClr val="dk2"/>
                </a:solidFill>
              </a:rPr>
              <a:t>People seek more </a:t>
            </a:r>
            <a:r>
              <a:rPr lang="en" sz="1000">
                <a:solidFill>
                  <a:schemeClr val="dk2"/>
                </a:solidFill>
              </a:rPr>
              <a:t>validation</a:t>
            </a:r>
            <a:r>
              <a:rPr lang="en" sz="1000">
                <a:solidFill>
                  <a:schemeClr val="dk2"/>
                </a:solidFill>
              </a:rPr>
              <a:t> from Facebook and Instagram more than Tiktok and Twitter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Individuals with greater passive social media usage show higher median depression scores.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seems to be an age-related correlation between average daily social media usage duration and self-reported stress levels and mental health statuses.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Elevated depression levels linked to both high passive scrolling and total social media time. Suggests that combined high usage may amplify negative mental health impacts.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People tend to seek more </a:t>
            </a:r>
            <a:r>
              <a:rPr lang="en" sz="1400"/>
              <a:t>validation</a:t>
            </a:r>
            <a:r>
              <a:rPr lang="en" sz="1400"/>
              <a:t> from Facebook and Instagram. The data suggests that people will tend to share more </a:t>
            </a:r>
            <a:r>
              <a:rPr lang="en" sz="1400"/>
              <a:t>information</a:t>
            </a:r>
            <a:r>
              <a:rPr lang="en" sz="1400"/>
              <a:t> on Facebook and Instagram to get </a:t>
            </a:r>
            <a:r>
              <a:rPr lang="en" sz="1400"/>
              <a:t>positive</a:t>
            </a:r>
            <a:r>
              <a:rPr lang="en" sz="1400"/>
              <a:t> validation.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explore the effects and trends of social media on mental health by analyzing survey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Addressed: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there correlations between passive scrolling engagement</a:t>
            </a:r>
            <a:r>
              <a:rPr lang="en"/>
              <a:t> (e.g., passive scrolling vs. active posting)</a:t>
            </a:r>
            <a:r>
              <a:rPr lang="en"/>
              <a:t> and mental health metrics?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correlation between the frequency or duration of social media use and mental health outcomes like anxiety, depression, or loneliness?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there evidence that social media increases feelings of loneliness or isolation, especially in younger users?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there notable differences in how social media impacts mental health across age groups (e.g., teens vs. young adults vs. older adults)?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different platforms (e.g., Instagram, TikTok, Facebook) impact mental health differently?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Sources:</a:t>
            </a:r>
            <a:endParaRPr sz="2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Kaggle: </a:t>
            </a:r>
            <a:r>
              <a:rPr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Social Media and Mental Health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Kaggle: </a:t>
            </a:r>
            <a:r>
              <a:rPr lang="en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📱💻 Mental Health &amp; Technology Usage Dataset 🌱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7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r>
              <a:rPr lang="en" sz="1800">
                <a:solidFill>
                  <a:schemeClr val="dk2"/>
                </a:solidFill>
              </a:rPr>
              <a:t>Are there correlations between types of engagement (e.g., passive scrolling vs. active posting) and mental health metrics?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525"/>
            <a:ext cx="5723325" cy="3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035025" y="1349713"/>
            <a:ext cx="26169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Individuals with greater passive social media usage show higher median depression scores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Suggests a positive correlation between passive scrolling and increased depression levels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one outlier in highest usage group, with a notably low depression score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r>
              <a:rPr lang="en" sz="1800">
                <a:solidFill>
                  <a:schemeClr val="dk2"/>
                </a:solidFill>
              </a:rPr>
              <a:t>Are there correlations between types of engagement (e.g., passive scrolling vs. active posting) and mental health metrics?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23000" y="1255775"/>
            <a:ext cx="33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Findings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Darker Cells: higher depression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Elevated depression levels linked to both high passive scrolling and total social media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Suggests that combined high usage may amplify negative mental health impacts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0" y="1255775"/>
            <a:ext cx="49186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88" y="1087300"/>
            <a:ext cx="8680434" cy="34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500"/>
            <a:ext cx="8839199" cy="34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8900"/>
            <a:ext cx="8839202" cy="338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929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Question 2: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788">
                <a:solidFill>
                  <a:schemeClr val="dk2"/>
                </a:solidFill>
              </a:rPr>
              <a:t>Are there notable differences in how social media impacts mental health across age groups?</a:t>
            </a:r>
            <a:endParaRPr sz="178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200" y="1098600"/>
            <a:ext cx="4927600" cy="392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