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c72486b8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c72486b8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c72486b8b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c72486b8b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c72486b8b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c72486b8b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Selection Sort Algoritms</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90" y="4293150"/>
            <a:ext cx="13005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tr" sz="1297"/>
              <a:t>Nicat Aliyev</a:t>
            </a:r>
            <a:endParaRPr sz="1297"/>
          </a:p>
          <a:p>
            <a:pPr indent="0" lvl="0" marL="0" rtl="0" algn="l">
              <a:lnSpc>
                <a:spcPct val="80000"/>
              </a:lnSpc>
              <a:spcBef>
                <a:spcPts val="0"/>
              </a:spcBef>
              <a:spcAft>
                <a:spcPts val="0"/>
              </a:spcAft>
              <a:buSzPts val="523"/>
              <a:buNone/>
            </a:pPr>
            <a:r>
              <a:rPr lang="tr" sz="1297"/>
              <a:t>Ap-106</a:t>
            </a:r>
            <a:endParaRPr sz="129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Selection sort işləmə qaydası</a:t>
            </a:r>
            <a:endParaRPr/>
          </a:p>
        </p:txBody>
      </p:sp>
      <p:sp>
        <p:nvSpPr>
          <p:cNvPr id="92" name="Google Shape;92;p14"/>
          <p:cNvSpPr txBox="1"/>
          <p:nvPr>
            <p:ph idx="1" type="body"/>
          </p:nvPr>
        </p:nvSpPr>
        <p:spPr>
          <a:xfrm>
            <a:off x="1042625" y="1819275"/>
            <a:ext cx="7335600" cy="26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750">
                <a:solidFill>
                  <a:srgbClr val="202122"/>
                </a:solidFill>
                <a:highlight>
                  <a:srgbClr val="FFFFFF"/>
                </a:highlight>
                <a:latin typeface="Arial"/>
                <a:ea typeface="Arial"/>
                <a:cs typeface="Arial"/>
                <a:sym typeface="Arial"/>
              </a:rPr>
              <a:t>Selection sort</a:t>
            </a:r>
            <a:r>
              <a:rPr lang="tr" sz="1750">
                <a:solidFill>
                  <a:srgbClr val="202122"/>
                </a:solidFill>
                <a:highlight>
                  <a:srgbClr val="FFFFFF"/>
                </a:highlight>
                <a:latin typeface="Arial"/>
                <a:ea typeface="Arial"/>
                <a:cs typeface="Arial"/>
                <a:sym typeface="Arial"/>
              </a:rPr>
              <a:t> - bu alqoritmə görə öncə massivin qiyməti ən kiçik olan elementi seçilir, sonra növbəti ən kiçik element seçilir və s. Təcrübədə, ən kiçik qiymətli element massivin axtarış aparılan hissəsinin birinci elementi ilə yerini dəyişir və bundan sonra axtarış massivin yerdə qalan hissəsində davam etdirilir.</a:t>
            </a:r>
            <a:endParaRPr sz="17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75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5866800" y="669550"/>
            <a:ext cx="2995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900">
                <a:solidFill>
                  <a:srgbClr val="000000"/>
                </a:solidFill>
                <a:highlight>
                  <a:srgbClr val="FFFFFF"/>
                </a:highlight>
                <a:latin typeface="Georgia"/>
                <a:ea typeface="Georgia"/>
                <a:cs typeface="Georgia"/>
                <a:sym typeface="Georgia"/>
              </a:rPr>
              <a:t>Massivin elementləri arasında dövr edilərək müqayisə yolu ilə ən kiçik element tapılır. Daha sonra tapılan indeksdəki elementin dəyəri massivin cari dövrdəki elementi ilə əvəzlənilir və yenidən kiçik element axtarılır.</a:t>
            </a:r>
            <a:endParaRPr sz="2500"/>
          </a:p>
        </p:txBody>
      </p:sp>
      <p:pic>
        <p:nvPicPr>
          <p:cNvPr id="98" name="Google Shape;98;p15"/>
          <p:cNvPicPr preferRelativeResize="0"/>
          <p:nvPr/>
        </p:nvPicPr>
        <p:blipFill>
          <a:blip r:embed="rId3">
            <a:alphaModFix/>
          </a:blip>
          <a:stretch>
            <a:fillRect/>
          </a:stretch>
        </p:blipFill>
        <p:spPr>
          <a:xfrm>
            <a:off x="304800" y="669538"/>
            <a:ext cx="5320899" cy="317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2902050" y="2235175"/>
            <a:ext cx="3339900" cy="127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sz="5088"/>
              <a:t>Təşəkkürlər</a:t>
            </a:r>
            <a:endParaRPr sz="5088"/>
          </a:p>
          <a:p>
            <a:pPr indent="0" lvl="0" marL="0" rtl="0" algn="l">
              <a:spcBef>
                <a:spcPts val="0"/>
              </a:spcBef>
              <a:spcAft>
                <a:spcPts val="0"/>
              </a:spcAft>
              <a:buNone/>
            </a:pPr>
            <a:r>
              <a:t/>
            </a:r>
            <a:endParaRPr/>
          </a:p>
        </p:txBody>
      </p:sp>
      <p:sp>
        <p:nvSpPr>
          <p:cNvPr id="104" name="Google Shape;104;p16"/>
          <p:cNvSpPr txBox="1"/>
          <p:nvPr>
            <p:ph idx="1" type="subTitle"/>
          </p:nvPr>
        </p:nvSpPr>
        <p:spPr>
          <a:xfrm>
            <a:off x="598090" y="4293150"/>
            <a:ext cx="13005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tr" sz="1297"/>
              <a:t>Nicat Aliyev</a:t>
            </a:r>
            <a:endParaRPr sz="1297"/>
          </a:p>
          <a:p>
            <a:pPr indent="0" lvl="0" marL="0" rtl="0" algn="l">
              <a:lnSpc>
                <a:spcPct val="80000"/>
              </a:lnSpc>
              <a:spcBef>
                <a:spcPts val="0"/>
              </a:spcBef>
              <a:spcAft>
                <a:spcPts val="0"/>
              </a:spcAft>
              <a:buSzPts val="523"/>
              <a:buNone/>
            </a:pPr>
            <a:r>
              <a:rPr lang="tr" sz="1297"/>
              <a:t>Ap-106</a:t>
            </a:r>
            <a:endParaRPr sz="1297"/>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