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/>
    <p:restoredTop sz="94643"/>
  </p:normalViewPr>
  <p:slideViewPr>
    <p:cSldViewPr snapToGrid="0" snapToObjects="1">
      <p:cViewPr>
        <p:scale>
          <a:sx n="67" d="100"/>
          <a:sy n="67" d="100"/>
        </p:scale>
        <p:origin x="2248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4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0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9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9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6DA7-ABEC-ED4C-AE01-798DB06D7EDB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0667-51E4-CA44-8EC0-333A1F2B1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20208" t="7778" r="39584"/>
          <a:stretch/>
        </p:blipFill>
        <p:spPr>
          <a:xfrm>
            <a:off x="0" y="11787"/>
            <a:ext cx="4014748" cy="69061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249" y="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err="1" smtClean="0">
                <a:solidFill>
                  <a:schemeClr val="bg1"/>
                </a:solidFill>
              </a:rPr>
              <a:t>Schoenoplectus</a:t>
            </a:r>
            <a:r>
              <a:rPr lang="sv-SE" sz="2800" dirty="0" smtClean="0">
                <a:solidFill>
                  <a:schemeClr val="bg1"/>
                </a:solidFill>
              </a:rPr>
              <a:t> </a:t>
            </a:r>
            <a:r>
              <a:rPr lang="sv-SE" sz="2800" dirty="0" err="1" smtClean="0">
                <a:solidFill>
                  <a:schemeClr val="bg1"/>
                </a:solidFill>
              </a:rPr>
              <a:t>supinus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48" y="11787"/>
            <a:ext cx="5129252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0" y="6459138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 err="1">
                <a:solidFill>
                  <a:schemeClr val="bg1"/>
                </a:solidFill>
              </a:rPr>
              <a:t>www.eflorakkl.in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FloraImages</a:t>
            </a:r>
            <a:r>
              <a:rPr lang="en-US" sz="1200" dirty="0">
                <a:solidFill>
                  <a:schemeClr val="bg1"/>
                </a:solidFill>
              </a:rPr>
              <a:t>/Schoenoplectus%20supinus%20subsp.%20lateriflorus%20inflorescences2.jpg</a:t>
            </a:r>
          </a:p>
        </p:txBody>
      </p:sp>
    </p:spTree>
    <p:extLst>
      <p:ext uri="{BB962C8B-B14F-4D97-AF65-F5344CB8AC3E}">
        <p14:creationId xmlns:p14="http://schemas.microsoft.com/office/powerpoint/2010/main" val="33889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 Martin</cp:lastModifiedBy>
  <cp:revision>12</cp:revision>
  <dcterms:created xsi:type="dcterms:W3CDTF">2015-01-29T02:32:34Z</dcterms:created>
  <dcterms:modified xsi:type="dcterms:W3CDTF">2017-06-24T09:48:16Z</dcterms:modified>
</cp:coreProperties>
</file>