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EED6-1461-409F-A312-0C15EF447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670A6-83FD-47B1-89C9-98E7CA3D3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41518-5F25-4657-AC64-6C1ADFF0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0CD2-D878-4F69-A012-F118E38EF32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A755C-C3C5-4FF9-A4B4-FCD91396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37740-6DB8-4249-947C-E3301628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38F0-6294-44AD-911E-82EB4B46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E921-D75D-4546-A4FF-BBFA08A5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ADF33-B581-4F70-97EF-A6EB573BC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BC6D7-237D-43CF-9732-2CC3DC34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0CD2-D878-4F69-A012-F118E38EF32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6EDB-AA60-4958-85A9-85B63BDB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AC13C-9D09-48B2-A199-CA02BAD6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38F0-6294-44AD-911E-82EB4B46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5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6DFFC-FFFD-44D7-B8BF-BE92D2564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3A7F6-1DF7-47CE-8868-950BDE151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1E199-CCD0-479C-B052-5C06879F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0CD2-D878-4F69-A012-F118E38EF32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53292-9D9C-4BCE-A798-30360562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661B3-B1D0-4E6B-A3BA-AAE030FE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38F0-6294-44AD-911E-82EB4B46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5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89AB-1C65-48AD-A6A9-309E8143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DC66-8FDA-4573-B078-29C1B9FF7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D350C-651A-42A4-91DE-06E81577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0CD2-D878-4F69-A012-F118E38EF32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73694-E300-44CA-BB84-8A29AED4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4AF41-044D-4C03-BD8C-61631BD0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38F0-6294-44AD-911E-82EB4B46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5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305D-2958-40AF-8486-07685E08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DA036-E295-4993-A1C5-D49E2ABD3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5BE2-C818-4142-98A5-7097E5FD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0CD2-D878-4F69-A012-F118E38EF32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0B64F-1BD0-44EC-A21D-3D477E0C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D27EC-18DB-4018-B060-97A36EFA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38F0-6294-44AD-911E-82EB4B46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0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B7A5-C5E2-4956-A5BA-472F220A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49D0-4D63-42BA-84C7-766EE6772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3DF4D-BFE3-4557-978C-DDA105076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2EB4C-1F16-4D9B-B2A7-E3F429A6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0CD2-D878-4F69-A012-F118E38EF32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D8CE7-BB8A-4C8A-9D18-D1DACCBE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32957-0537-4A4D-9B7C-ABC48325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38F0-6294-44AD-911E-82EB4B46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2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B26C-28AA-4806-A939-CEDFE755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3FE5B-3A9D-4DC1-B0E8-307F434B1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92F36-A6A1-404B-82A4-1E306DFF5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19EC4-B8FE-4E34-B993-DA4AF2F7F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643-84AA-493C-80B5-8D89AE425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FFE46-02CE-4E51-9525-DF7C8B3E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0CD2-D878-4F69-A012-F118E38EF32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C3AD4-8CE3-4118-A756-64A478A8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EC804-1702-4C25-BF14-888E2BB8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38F0-6294-44AD-911E-82EB4B46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6250-4D69-4DCB-B549-5DDB2A28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F665F-1AEC-40BF-82AB-9AA67538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0CD2-D878-4F69-A012-F118E38EF32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6055A-C724-4A25-B5B0-64C13B97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8BA11-52F7-479E-A86A-EED50879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38F0-6294-44AD-911E-82EB4B46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9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3CA0E-B136-4584-81F8-4C021506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0CD2-D878-4F69-A012-F118E38EF32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BFF9A-6181-4A0C-9DFA-5CD3D426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3CC1C-5744-45B0-B0F6-1807E49C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38F0-6294-44AD-911E-82EB4B46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EDC4-F60A-44A6-ADC8-2CFB3228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9FC5-4874-4E81-812E-9914E0F6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CB551-BBC4-4158-B370-F410CF025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57713-77F3-4C69-AE75-7C4819DB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0CD2-D878-4F69-A012-F118E38EF32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C4742-5434-4987-B419-9CB9B1E6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18CE3-1022-4510-8A39-BCA35F6F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38F0-6294-44AD-911E-82EB4B46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9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3B38-C7C5-4A2C-93B3-A3E9295C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34927-5A55-4CC7-AB4D-C60F8D5C4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F5751-6DC6-4CE6-97E6-8BC3129C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AE1C1-853C-48CA-8322-AD1E364B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0CD2-D878-4F69-A012-F118E38EF32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50FAE-8CBD-4EA6-AC43-2BEC9E32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1F4E7-EE3B-44BB-81E4-001F0186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38F0-6294-44AD-911E-82EB4B46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9197E-025A-4428-AF43-BD03383A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53843-4849-499B-B6B0-9BE2CDE1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24FAB-C7D3-48FC-8E0E-B5787D014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0CD2-D878-4F69-A012-F118E38EF32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07C64-F157-4B54-BCD3-8FF71C958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82BCA-7D90-4851-8F4E-A467857AD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438F0-6294-44AD-911E-82EB4B46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7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48C9236-7B4F-4DC9-9DFD-956F2483789F}"/>
              </a:ext>
            </a:extLst>
          </p:cNvPr>
          <p:cNvGrpSpPr/>
          <p:nvPr/>
        </p:nvGrpSpPr>
        <p:grpSpPr>
          <a:xfrm>
            <a:off x="729895" y="777893"/>
            <a:ext cx="10732210" cy="4422610"/>
            <a:chOff x="789426" y="525966"/>
            <a:chExt cx="10732210" cy="44226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285749-81D4-4E2C-AB19-9BA1BB5E4AF6}"/>
                </a:ext>
              </a:extLst>
            </p:cNvPr>
            <p:cNvSpPr/>
            <p:nvPr/>
          </p:nvSpPr>
          <p:spPr>
            <a:xfrm>
              <a:off x="943486" y="742057"/>
              <a:ext cx="5802509" cy="14171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384C10A-084B-468E-9730-64AB1428FEB7}"/>
                </a:ext>
              </a:extLst>
            </p:cNvPr>
            <p:cNvGrpSpPr/>
            <p:nvPr/>
          </p:nvGrpSpPr>
          <p:grpSpPr>
            <a:xfrm>
              <a:off x="9126121" y="1364658"/>
              <a:ext cx="1617751" cy="655944"/>
              <a:chOff x="594539" y="1706621"/>
              <a:chExt cx="1617751" cy="718457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73D9A4E-6DD9-437C-B72A-D6A04F30E462}"/>
                  </a:ext>
                </a:extLst>
              </p:cNvPr>
              <p:cNvSpPr/>
              <p:nvPr/>
            </p:nvSpPr>
            <p:spPr>
              <a:xfrm>
                <a:off x="594539" y="1706621"/>
                <a:ext cx="1576873" cy="7184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AA53AB7-C8BF-4B77-BEBD-06E48DB751DA}"/>
                  </a:ext>
                </a:extLst>
              </p:cNvPr>
              <p:cNvSpPr txBox="1"/>
              <p:nvPr/>
            </p:nvSpPr>
            <p:spPr>
              <a:xfrm>
                <a:off x="594539" y="1761367"/>
                <a:ext cx="16177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Gaussian Process</a:t>
                </a:r>
              </a:p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Offline Training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1EAB223-2265-4FA3-AC51-BAE03E1B1772}"/>
                </a:ext>
              </a:extLst>
            </p:cNvPr>
            <p:cNvGrpSpPr/>
            <p:nvPr/>
          </p:nvGrpSpPr>
          <p:grpSpPr>
            <a:xfrm>
              <a:off x="4544215" y="3583169"/>
              <a:ext cx="1285654" cy="718457"/>
              <a:chOff x="2976463" y="3088433"/>
              <a:chExt cx="1576873" cy="718457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AF79D73-A5BF-4E12-8A67-1F70D1D957B4}"/>
                  </a:ext>
                </a:extLst>
              </p:cNvPr>
              <p:cNvSpPr/>
              <p:nvPr/>
            </p:nvSpPr>
            <p:spPr>
              <a:xfrm>
                <a:off x="2976463" y="3088433"/>
                <a:ext cx="1576873" cy="7184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B30B118-CED6-42F8-ADD0-87B9B46399F8}"/>
                  </a:ext>
                </a:extLst>
              </p:cNvPr>
              <p:cNvSpPr txBox="1"/>
              <p:nvPr/>
            </p:nvSpPr>
            <p:spPr>
              <a:xfrm>
                <a:off x="3152391" y="3125260"/>
                <a:ext cx="12250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Fast</a:t>
                </a:r>
              </a:p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Reachability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EDF135-A2E5-4ADD-9848-2BA6463C2A30}"/>
                </a:ext>
              </a:extLst>
            </p:cNvPr>
            <p:cNvGrpSpPr/>
            <p:nvPr/>
          </p:nvGrpSpPr>
          <p:grpSpPr>
            <a:xfrm>
              <a:off x="6905684" y="3577021"/>
              <a:ext cx="1852475" cy="718457"/>
              <a:chOff x="2976463" y="3088433"/>
              <a:chExt cx="1576873" cy="718457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2AAB0E7-3754-40EA-B046-B36A43E409E0}"/>
                  </a:ext>
                </a:extLst>
              </p:cNvPr>
              <p:cNvSpPr/>
              <p:nvPr/>
            </p:nvSpPr>
            <p:spPr>
              <a:xfrm>
                <a:off x="2976463" y="3088433"/>
                <a:ext cx="1576873" cy="7184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4C42FAB-5F09-4DC8-B6AF-852D3CE00298}"/>
                  </a:ext>
                </a:extLst>
              </p:cNvPr>
              <p:cNvSpPr txBox="1"/>
              <p:nvPr/>
            </p:nvSpPr>
            <p:spPr>
              <a:xfrm>
                <a:off x="2984945" y="3156801"/>
                <a:ext cx="15599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Self/event-triggered</a:t>
                </a:r>
              </a:p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Monitoring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66B971A-39AE-4A09-B247-5F54BD0A62C2}"/>
                </a:ext>
              </a:extLst>
            </p:cNvPr>
            <p:cNvGrpSpPr/>
            <p:nvPr/>
          </p:nvGrpSpPr>
          <p:grpSpPr>
            <a:xfrm>
              <a:off x="9810110" y="3565658"/>
              <a:ext cx="1386995" cy="718457"/>
              <a:chOff x="2976463" y="3088433"/>
              <a:chExt cx="1685894" cy="718457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DFBC201-B909-49A0-9839-5E2EA8450CD9}"/>
                  </a:ext>
                </a:extLst>
              </p:cNvPr>
              <p:cNvSpPr/>
              <p:nvPr/>
            </p:nvSpPr>
            <p:spPr>
              <a:xfrm>
                <a:off x="2976463" y="3088433"/>
                <a:ext cx="1685894" cy="7184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EC6E493-B0C0-40D1-830D-96FF88D96FE5}"/>
                  </a:ext>
                </a:extLst>
              </p:cNvPr>
              <p:cNvSpPr txBox="1"/>
              <p:nvPr/>
            </p:nvSpPr>
            <p:spPr>
              <a:xfrm>
                <a:off x="3017428" y="3155792"/>
                <a:ext cx="16039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Recovery and</a:t>
                </a:r>
              </a:p>
              <a:p>
                <a:pPr algn="ctr"/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Replanning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E7F2840-EF95-4F97-88E0-4F73254AAAD7}"/>
                </a:ext>
              </a:extLst>
            </p:cNvPr>
            <p:cNvSpPr/>
            <p:nvPr/>
          </p:nvSpPr>
          <p:spPr>
            <a:xfrm>
              <a:off x="789426" y="525966"/>
              <a:ext cx="10411786" cy="2355461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372E9E8-73BF-4657-9AC0-34F38F994B08}"/>
                </a:ext>
              </a:extLst>
            </p:cNvPr>
            <p:cNvSpPr/>
            <p:nvPr/>
          </p:nvSpPr>
          <p:spPr>
            <a:xfrm>
              <a:off x="789426" y="3212343"/>
              <a:ext cx="10595053" cy="1736233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63E8A8-A64C-48AD-B6E6-D9958CC9851B}"/>
                </a:ext>
              </a:extLst>
            </p:cNvPr>
            <p:cNvSpPr txBox="1"/>
            <p:nvPr/>
          </p:nvSpPr>
          <p:spPr>
            <a:xfrm>
              <a:off x="9126121" y="572077"/>
              <a:ext cx="1829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Offline Stage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F13199-819E-44E9-B32E-87F1B2CE8274}"/>
                </a:ext>
              </a:extLst>
            </p:cNvPr>
            <p:cNvSpPr txBox="1"/>
            <p:nvPr/>
          </p:nvSpPr>
          <p:spPr>
            <a:xfrm>
              <a:off x="854040" y="4410196"/>
              <a:ext cx="1798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Online Stage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7E8C374-DEBE-40EF-955A-FA11B80CCEEF}"/>
                </a:ext>
              </a:extLst>
            </p:cNvPr>
            <p:cNvGrpSpPr/>
            <p:nvPr/>
          </p:nvGrpSpPr>
          <p:grpSpPr>
            <a:xfrm>
              <a:off x="2416453" y="3533768"/>
              <a:ext cx="1260937" cy="865609"/>
              <a:chOff x="3429948" y="3069305"/>
              <a:chExt cx="1311887" cy="718457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CC36B6C-0F13-4AB8-82E8-34B3531D5845}"/>
                  </a:ext>
                </a:extLst>
              </p:cNvPr>
              <p:cNvSpPr/>
              <p:nvPr/>
            </p:nvSpPr>
            <p:spPr>
              <a:xfrm>
                <a:off x="3429948" y="3069305"/>
                <a:ext cx="1302930" cy="7184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080623-FFF2-417B-8871-173E6E4B81F5}"/>
                  </a:ext>
                </a:extLst>
              </p:cNvPr>
              <p:cNvSpPr txBox="1"/>
              <p:nvPr/>
            </p:nvSpPr>
            <p:spPr>
              <a:xfrm>
                <a:off x="3438906" y="3170144"/>
                <a:ext cx="13029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Trajectory</a:t>
                </a:r>
              </a:p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Planner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1663552-CAD9-483C-B9C7-947B0209A753}"/>
                </a:ext>
              </a:extLst>
            </p:cNvPr>
            <p:cNvCxnSpPr>
              <a:cxnSpLocks/>
            </p:cNvCxnSpPr>
            <p:nvPr/>
          </p:nvCxnSpPr>
          <p:spPr>
            <a:xfrm>
              <a:off x="8769006" y="1667245"/>
              <a:ext cx="3333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CAD01D-0362-4C17-A72E-372E8DDD014D}"/>
                </a:ext>
              </a:extLst>
            </p:cNvPr>
            <p:cNvSpPr txBox="1"/>
            <p:nvPr/>
          </p:nvSpPr>
          <p:spPr>
            <a:xfrm>
              <a:off x="7824264" y="1336121"/>
              <a:ext cx="10350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Trajectory</a:t>
              </a:r>
            </a:p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library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C39898-0856-4BA7-8DDB-BA2AF5E0A95C}"/>
                </a:ext>
              </a:extLst>
            </p:cNvPr>
            <p:cNvSpPr txBox="1"/>
            <p:nvPr/>
          </p:nvSpPr>
          <p:spPr>
            <a:xfrm>
              <a:off x="3619891" y="3351693"/>
              <a:ext cx="9749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Desired</a:t>
              </a:r>
            </a:p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trajectory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425585-4BF2-484A-B9EC-48D7D66CCA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833" y="3943920"/>
              <a:ext cx="1055887" cy="11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5444A2-0D4B-475C-BB56-F1941C2270F5}"/>
                </a:ext>
              </a:extLst>
            </p:cNvPr>
            <p:cNvSpPr txBox="1"/>
            <p:nvPr/>
          </p:nvSpPr>
          <p:spPr>
            <a:xfrm>
              <a:off x="5840016" y="3362873"/>
              <a:ext cx="10406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Reachable</a:t>
              </a:r>
            </a:p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D0861D5-B29F-4041-91CF-7C6FB956E4D2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>
              <a:off x="5187042" y="3091204"/>
              <a:ext cx="0" cy="491965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2EB0318-61DC-4FB2-85B5-AA706EE54423}"/>
                </a:ext>
              </a:extLst>
            </p:cNvPr>
            <p:cNvCxnSpPr>
              <a:cxnSpLocks/>
            </p:cNvCxnSpPr>
            <p:nvPr/>
          </p:nvCxnSpPr>
          <p:spPr>
            <a:xfrm>
              <a:off x="2159840" y="3687345"/>
              <a:ext cx="2443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96A308D-F3FD-4C78-9EEA-1CBE6CEC515B}"/>
                </a:ext>
              </a:extLst>
            </p:cNvPr>
            <p:cNvCxnSpPr>
              <a:cxnSpLocks/>
            </p:cNvCxnSpPr>
            <p:nvPr/>
          </p:nvCxnSpPr>
          <p:spPr>
            <a:xfrm>
              <a:off x="2172108" y="3966572"/>
              <a:ext cx="2443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A4F0795-8AA9-4EEA-9074-CFBA3B87E05E}"/>
                </a:ext>
              </a:extLst>
            </p:cNvPr>
            <p:cNvCxnSpPr>
              <a:cxnSpLocks/>
            </p:cNvCxnSpPr>
            <p:nvPr/>
          </p:nvCxnSpPr>
          <p:spPr>
            <a:xfrm>
              <a:off x="3670517" y="3966572"/>
              <a:ext cx="8736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02E40C-148C-4FD0-950F-4D97CD4059C6}"/>
                </a:ext>
              </a:extLst>
            </p:cNvPr>
            <p:cNvCxnSpPr>
              <a:cxnSpLocks/>
            </p:cNvCxnSpPr>
            <p:nvPr/>
          </p:nvCxnSpPr>
          <p:spPr>
            <a:xfrm>
              <a:off x="2159839" y="4262329"/>
              <a:ext cx="2443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E3A9BB1-A7F9-4C16-AAFE-A608070887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90199" y="4284115"/>
              <a:ext cx="2" cy="4846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D3A457-701A-4E9D-82A8-AFC0129919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9018" y="4768766"/>
              <a:ext cx="7201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89B7B9D-0A20-4DD0-A6A8-7FD531934A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9018" y="4395945"/>
              <a:ext cx="0" cy="3728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86D790-0352-4F14-BED0-AE50254C52C7}"/>
                </a:ext>
              </a:extLst>
            </p:cNvPr>
            <p:cNvSpPr txBox="1"/>
            <p:nvPr/>
          </p:nvSpPr>
          <p:spPr>
            <a:xfrm>
              <a:off x="5472718" y="4420037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Replanning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action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2814DD4-8A84-4426-8807-BFD31B89344F}"/>
                </a:ext>
              </a:extLst>
            </p:cNvPr>
            <p:cNvSpPr/>
            <p:nvPr/>
          </p:nvSpPr>
          <p:spPr>
            <a:xfrm>
              <a:off x="1121248" y="884659"/>
              <a:ext cx="5802509" cy="1417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3356911-99E6-4397-A5ED-AB4B202A4A36}"/>
                </a:ext>
              </a:extLst>
            </p:cNvPr>
            <p:cNvSpPr/>
            <p:nvPr/>
          </p:nvSpPr>
          <p:spPr>
            <a:xfrm>
              <a:off x="1366066" y="1026554"/>
              <a:ext cx="5802509" cy="14171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4EA200E-9422-4D44-9EAE-8B74E63DAA50}"/>
                </a:ext>
              </a:extLst>
            </p:cNvPr>
            <p:cNvGrpSpPr/>
            <p:nvPr/>
          </p:nvGrpSpPr>
          <p:grpSpPr>
            <a:xfrm>
              <a:off x="1630356" y="1189364"/>
              <a:ext cx="5802509" cy="1417189"/>
              <a:chOff x="1058992" y="607710"/>
              <a:chExt cx="5802509" cy="141718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BEDBE5F-7F57-4584-A20A-86295D8931A9}"/>
                  </a:ext>
                </a:extLst>
              </p:cNvPr>
              <p:cNvSpPr/>
              <p:nvPr/>
            </p:nvSpPr>
            <p:spPr>
              <a:xfrm>
                <a:off x="1058992" y="607710"/>
                <a:ext cx="5802509" cy="141718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5C0502A5-4E64-4E73-AE6C-81A18B5536C3}"/>
                  </a:ext>
                </a:extLst>
              </p:cNvPr>
              <p:cNvGrpSpPr/>
              <p:nvPr/>
            </p:nvGrpSpPr>
            <p:grpSpPr>
              <a:xfrm>
                <a:off x="2362995" y="1204787"/>
                <a:ext cx="1252643" cy="648556"/>
                <a:chOff x="2976463" y="3088433"/>
                <a:chExt cx="1576873" cy="718457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DCAC8B86-5772-4E53-A835-1424A7A7BCBC}"/>
                    </a:ext>
                  </a:extLst>
                </p:cNvPr>
                <p:cNvSpPr/>
                <p:nvPr/>
              </p:nvSpPr>
              <p:spPr>
                <a:xfrm>
                  <a:off x="2976463" y="3088433"/>
                  <a:ext cx="1576873" cy="7184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603060F-1E23-4C9D-8A60-A67F081F3A2E}"/>
                    </a:ext>
                  </a:extLst>
                </p:cNvPr>
                <p:cNvSpPr txBox="1"/>
                <p:nvPr/>
              </p:nvSpPr>
              <p:spPr>
                <a:xfrm>
                  <a:off x="3113433" y="3132207"/>
                  <a:ext cx="1302930" cy="6478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Trajectory</a:t>
                  </a:r>
                </a:p>
                <a:p>
                  <a:pPr algn="ctr"/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Planner</a:t>
                  </a: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C2B61130-B13A-4316-AD05-8CF77C664D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8650" y="1414985"/>
                <a:ext cx="2443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22AE0E0-A0FE-44BF-87FC-423CFD02F721}"/>
                  </a:ext>
                </a:extLst>
              </p:cNvPr>
              <p:cNvSpPr txBox="1"/>
              <p:nvPr/>
            </p:nvSpPr>
            <p:spPr>
              <a:xfrm>
                <a:off x="1151564" y="1219074"/>
                <a:ext cx="10134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 state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8664C99-7A25-494B-9ADA-B59B673D4096}"/>
                  </a:ext>
                </a:extLst>
              </p:cNvPr>
              <p:cNvSpPr txBox="1"/>
              <p:nvPr/>
            </p:nvSpPr>
            <p:spPr>
              <a:xfrm>
                <a:off x="1058992" y="1472140"/>
                <a:ext cx="11079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state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82FD684-DF59-4427-B7BA-4E6A90F54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8650" y="1659173"/>
                <a:ext cx="2443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98C03206-D4D5-4E30-B489-BFED0A2A7814}"/>
                  </a:ext>
                </a:extLst>
              </p:cNvPr>
              <p:cNvCxnSpPr>
                <a:cxnSpLocks/>
                <a:stCxn id="58" idx="3"/>
                <a:endCxn id="56" idx="1"/>
              </p:cNvCxnSpPr>
              <p:nvPr/>
            </p:nvCxnSpPr>
            <p:spPr>
              <a:xfrm>
                <a:off x="3615638" y="1529065"/>
                <a:ext cx="939462" cy="33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C96560F-BF2F-4802-84A2-A44EF9E38D97}"/>
                  </a:ext>
                </a:extLst>
              </p:cNvPr>
              <p:cNvGrpSpPr/>
              <p:nvPr/>
            </p:nvGrpSpPr>
            <p:grpSpPr>
              <a:xfrm>
                <a:off x="4555100" y="1208118"/>
                <a:ext cx="1252643" cy="648556"/>
                <a:chOff x="2976463" y="3098477"/>
                <a:chExt cx="1576873" cy="718457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8FDAB27-1A0C-4BBE-B104-4B51F6148307}"/>
                    </a:ext>
                  </a:extLst>
                </p:cNvPr>
                <p:cNvSpPr/>
                <p:nvPr/>
              </p:nvSpPr>
              <p:spPr>
                <a:xfrm>
                  <a:off x="2976463" y="3098477"/>
                  <a:ext cx="1576873" cy="7184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E1FB2E3-3222-4095-8BD1-846B47AB5E53}"/>
                    </a:ext>
                  </a:extLst>
                </p:cNvPr>
                <p:cNvSpPr txBox="1"/>
                <p:nvPr/>
              </p:nvSpPr>
              <p:spPr>
                <a:xfrm>
                  <a:off x="3113433" y="3132207"/>
                  <a:ext cx="1302930" cy="6478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Trajectory</a:t>
                  </a:r>
                </a:p>
                <a:p>
                  <a:pPr algn="ctr"/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Executer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A268B7B-8CFC-4034-A983-A14957C957A5}"/>
                  </a:ext>
                </a:extLst>
              </p:cNvPr>
              <p:cNvSpPr txBox="1"/>
              <p:nvPr/>
            </p:nvSpPr>
            <p:spPr>
              <a:xfrm>
                <a:off x="3583354" y="916434"/>
                <a:ext cx="9749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Desired</a:t>
                </a:r>
              </a:p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trajectory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AC6EC8A4-A574-41E3-88A9-C3771AE6B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4484" y="946416"/>
                <a:ext cx="0" cy="2726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EEBD383-84FE-4A42-98EE-6524D559D902}"/>
                  </a:ext>
                </a:extLst>
              </p:cNvPr>
              <p:cNvSpPr txBox="1"/>
              <p:nvPr/>
            </p:nvSpPr>
            <p:spPr>
              <a:xfrm>
                <a:off x="4565145" y="623727"/>
                <a:ext cx="12586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Disturbances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1C3D106-B106-4B0D-BAFA-749A3336F631}"/>
                </a:ext>
              </a:extLst>
            </p:cNvPr>
            <p:cNvCxnSpPr>
              <a:cxnSpLocks/>
            </p:cNvCxnSpPr>
            <p:nvPr/>
          </p:nvCxnSpPr>
          <p:spPr>
            <a:xfrm>
              <a:off x="6379107" y="1970005"/>
              <a:ext cx="12133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FAD6992-6191-4419-B568-34A061FFFEDB}"/>
                </a:ext>
              </a:extLst>
            </p:cNvPr>
            <p:cNvCxnSpPr>
              <a:cxnSpLocks/>
            </p:cNvCxnSpPr>
            <p:nvPr/>
          </p:nvCxnSpPr>
          <p:spPr>
            <a:xfrm>
              <a:off x="6379107" y="2288385"/>
              <a:ext cx="12133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E4DA39-06D4-44FC-BB2E-AA1FC63C1D0A}"/>
                </a:ext>
              </a:extLst>
            </p:cNvPr>
            <p:cNvSpPr txBox="1"/>
            <p:nvPr/>
          </p:nvSpPr>
          <p:spPr>
            <a:xfrm>
              <a:off x="6340572" y="1427885"/>
              <a:ext cx="11292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Actual</a:t>
              </a:r>
            </a:p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trajectory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397AA4-5BAD-4034-992B-3B1F2C4DA7ED}"/>
                </a:ext>
              </a:extLst>
            </p:cNvPr>
            <p:cNvSpPr txBox="1"/>
            <p:nvPr/>
          </p:nvSpPr>
          <p:spPr>
            <a:xfrm>
              <a:off x="6360132" y="1986044"/>
              <a:ext cx="11292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 deviation</a:t>
              </a:r>
            </a:p>
          </p:txBody>
        </p:sp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C958EB21-3572-4EEC-960D-5C40B36BA4F6}"/>
                </a:ext>
              </a:extLst>
            </p:cNvPr>
            <p:cNvSpPr/>
            <p:nvPr/>
          </p:nvSpPr>
          <p:spPr>
            <a:xfrm>
              <a:off x="7575628" y="697509"/>
              <a:ext cx="302120" cy="19284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A5566E0-616D-40EE-ACC8-AB4F732DCDE0}"/>
                </a:ext>
              </a:extLst>
            </p:cNvPr>
            <p:cNvCxnSpPr>
              <a:cxnSpLocks/>
            </p:cNvCxnSpPr>
            <p:nvPr/>
          </p:nvCxnSpPr>
          <p:spPr>
            <a:xfrm>
              <a:off x="5187041" y="3045406"/>
              <a:ext cx="6334595" cy="16453"/>
            </a:xfrm>
            <a:prstGeom prst="line">
              <a:avLst/>
            </a:prstGeom>
            <a:ln w="19050">
              <a:solidFill>
                <a:srgbClr val="C0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B07D2B-990C-419B-9C53-226EA8904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1636" y="1537815"/>
              <a:ext cx="0" cy="1528066"/>
            </a:xfrm>
            <a:prstGeom prst="line">
              <a:avLst/>
            </a:prstGeom>
            <a:ln w="19050">
              <a:solidFill>
                <a:srgbClr val="C0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5847F14-D85C-47F6-A1B2-0B955A642978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58" y="1574716"/>
              <a:ext cx="323578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D6FAB3-423C-4D3F-9596-844D2DCB4256}"/>
                </a:ext>
              </a:extLst>
            </p:cNvPr>
            <p:cNvSpPr txBox="1"/>
            <p:nvPr/>
          </p:nvSpPr>
          <p:spPr>
            <a:xfrm>
              <a:off x="1201199" y="3500248"/>
              <a:ext cx="10134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Goal state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11CF3CD-B64C-469C-849D-85DB6F55D1BE}"/>
                </a:ext>
              </a:extLst>
            </p:cNvPr>
            <p:cNvSpPr txBox="1"/>
            <p:nvPr/>
          </p:nvSpPr>
          <p:spPr>
            <a:xfrm>
              <a:off x="1110082" y="3772319"/>
              <a:ext cx="11079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Initial state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17C2117-3F17-471A-9877-238183FA4535}"/>
                </a:ext>
              </a:extLst>
            </p:cNvPr>
            <p:cNvSpPr txBox="1"/>
            <p:nvPr/>
          </p:nvSpPr>
          <p:spPr>
            <a:xfrm>
              <a:off x="1204509" y="4046573"/>
              <a:ext cx="9845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Obstacles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3EEF32-376D-4ABF-B938-55ABBF922398}"/>
                </a:ext>
              </a:extLst>
            </p:cNvPr>
            <p:cNvCxnSpPr>
              <a:cxnSpLocks/>
            </p:cNvCxnSpPr>
            <p:nvPr/>
          </p:nvCxnSpPr>
          <p:spPr>
            <a:xfrm>
              <a:off x="8744492" y="3951002"/>
              <a:ext cx="10792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8C0272-3B38-4408-B8F8-38B213ED3AAD}"/>
                </a:ext>
              </a:extLst>
            </p:cNvPr>
            <p:cNvSpPr txBox="1"/>
            <p:nvPr/>
          </p:nvSpPr>
          <p:spPr>
            <a:xfrm>
              <a:off x="8689109" y="3375980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</a:t>
              </a:r>
            </a:p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818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7B4FE01C-A7A5-48FC-AA0F-780F61FD5E7A}"/>
              </a:ext>
            </a:extLst>
          </p:cNvPr>
          <p:cNvGrpSpPr/>
          <p:nvPr/>
        </p:nvGrpSpPr>
        <p:grpSpPr>
          <a:xfrm>
            <a:off x="1574800" y="626005"/>
            <a:ext cx="8751078" cy="4313817"/>
            <a:chOff x="1574800" y="626005"/>
            <a:chExt cx="8751078" cy="43138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8FB3672-307A-4D70-A1D9-1D7D00E3D377}"/>
                </a:ext>
              </a:extLst>
            </p:cNvPr>
            <p:cNvGrpSpPr/>
            <p:nvPr/>
          </p:nvGrpSpPr>
          <p:grpSpPr>
            <a:xfrm>
              <a:off x="1574800" y="626005"/>
              <a:ext cx="8751078" cy="4313817"/>
              <a:chOff x="1574800" y="626005"/>
              <a:chExt cx="8751078" cy="4313817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29C26285-733A-4593-9C58-81B6B58ABC25}"/>
                  </a:ext>
                </a:extLst>
              </p:cNvPr>
              <p:cNvGrpSpPr/>
              <p:nvPr/>
            </p:nvGrpSpPr>
            <p:grpSpPr>
              <a:xfrm>
                <a:off x="1574800" y="626005"/>
                <a:ext cx="8751078" cy="2086715"/>
                <a:chOff x="1574800" y="626005"/>
                <a:chExt cx="8751078" cy="2086715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7DF5A1F9-46FF-444F-9418-8A0826B3759C}"/>
                    </a:ext>
                  </a:extLst>
                </p:cNvPr>
                <p:cNvSpPr/>
                <p:nvPr/>
              </p:nvSpPr>
              <p:spPr>
                <a:xfrm>
                  <a:off x="1735236" y="821094"/>
                  <a:ext cx="2892748" cy="1772812"/>
                </a:xfrm>
                <a:prstGeom prst="roundRect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8587F0B-D76A-4DF2-870D-C440C93BC6B2}"/>
                    </a:ext>
                  </a:extLst>
                </p:cNvPr>
                <p:cNvSpPr txBox="1"/>
                <p:nvPr/>
              </p:nvSpPr>
              <p:spPr>
                <a:xfrm>
                  <a:off x="2053650" y="1707501"/>
                  <a:ext cx="2129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Reachability Analysis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8AEF6D3-4B30-47B2-8A78-7A569EECBE33}"/>
                    </a:ext>
                  </a:extLst>
                </p:cNvPr>
                <p:cNvSpPr txBox="1"/>
                <p:nvPr/>
              </p:nvSpPr>
              <p:spPr>
                <a:xfrm>
                  <a:off x="2128223" y="821093"/>
                  <a:ext cx="1892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Trajectory Planner</a:t>
                  </a:r>
                </a:p>
              </p:txBody>
            </p:sp>
            <p:sp>
              <p:nvSpPr>
                <p:cNvPr id="7" name="Arrow: Right 6">
                  <a:extLst>
                    <a:ext uri="{FF2B5EF4-FFF2-40B4-BE49-F238E27FC236}">
                      <a16:creationId xmlns:a16="http://schemas.microsoft.com/office/drawing/2014/main" id="{C1430C15-FB40-4DB5-89BE-EBA741A68993}"/>
                    </a:ext>
                  </a:extLst>
                </p:cNvPr>
                <p:cNvSpPr/>
                <p:nvPr/>
              </p:nvSpPr>
              <p:spPr>
                <a:xfrm>
                  <a:off x="4634426" y="1602530"/>
                  <a:ext cx="1576875" cy="209940"/>
                </a:xfrm>
                <a:prstGeom prst="right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BEA185AE-2551-4689-B1F4-59FDB79A8F48}"/>
                    </a:ext>
                  </a:extLst>
                </p:cNvPr>
                <p:cNvSpPr/>
                <p:nvPr/>
              </p:nvSpPr>
              <p:spPr>
                <a:xfrm>
                  <a:off x="6217743" y="1111015"/>
                  <a:ext cx="1884784" cy="1306286"/>
                </a:xfrm>
                <a:prstGeom prst="roundRect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45DF475-4A4D-4EC0-8754-E8769C2A5F84}"/>
                    </a:ext>
                  </a:extLst>
                </p:cNvPr>
                <p:cNvSpPr txBox="1"/>
                <p:nvPr/>
              </p:nvSpPr>
              <p:spPr>
                <a:xfrm>
                  <a:off x="6403294" y="1111015"/>
                  <a:ext cx="14207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DNN Training</a:t>
                  </a:r>
                </a:p>
              </p:txBody>
            </p:sp>
            <p:sp>
              <p:nvSpPr>
                <p:cNvPr id="10" name="Arrow: Right 9">
                  <a:extLst>
                    <a:ext uri="{FF2B5EF4-FFF2-40B4-BE49-F238E27FC236}">
                      <a16:creationId xmlns:a16="http://schemas.microsoft.com/office/drawing/2014/main" id="{1B3178BA-6EF4-4609-86BD-40A23F500E88}"/>
                    </a:ext>
                  </a:extLst>
                </p:cNvPr>
                <p:cNvSpPr/>
                <p:nvPr/>
              </p:nvSpPr>
              <p:spPr>
                <a:xfrm>
                  <a:off x="8108969" y="1627697"/>
                  <a:ext cx="957028" cy="226270"/>
                </a:xfrm>
                <a:prstGeom prst="right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757A17DD-D659-481D-9857-6D5AF2A5E032}"/>
                    </a:ext>
                  </a:extLst>
                </p:cNvPr>
                <p:cNvSpPr/>
                <p:nvPr/>
              </p:nvSpPr>
              <p:spPr>
                <a:xfrm>
                  <a:off x="9072439" y="1480346"/>
                  <a:ext cx="1145470" cy="489085"/>
                </a:xfrm>
                <a:prstGeom prst="roundRect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DD23F13-3876-4F10-A8EF-8FD6BCD8C52A}"/>
                    </a:ext>
                  </a:extLst>
                </p:cNvPr>
                <p:cNvSpPr txBox="1"/>
                <p:nvPr/>
              </p:nvSpPr>
              <p:spPr>
                <a:xfrm>
                  <a:off x="9255686" y="1543326"/>
                  <a:ext cx="8047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Verisig</a:t>
                  </a:r>
                  <a:endParaRPr lang="en-US" dirty="0"/>
                </a:p>
              </p:txBody>
            </p:sp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539E59D7-45B2-4DEB-AA39-E2A278A815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20130" y="1480346"/>
                  <a:ext cx="1486452" cy="837233"/>
                </a:xfrm>
                <a:prstGeom prst="rect">
                  <a:avLst/>
                </a:prstGeom>
              </p:spPr>
            </p:pic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235C06C7-F4D4-4D7C-B85D-10B2BD7E15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809" t="33847" r="11049" b="24570"/>
                <a:stretch/>
              </p:blipFill>
              <p:spPr>
                <a:xfrm>
                  <a:off x="3124779" y="1165535"/>
                  <a:ext cx="1200139" cy="525743"/>
                </a:xfrm>
                <a:prstGeom prst="rect">
                  <a:avLst/>
                </a:prstGeom>
              </p:spPr>
            </p:pic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703FB359-7623-43A7-9E39-21F4A5C0A8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730" t="36216" r="12564" b="37658"/>
                <a:stretch/>
              </p:blipFill>
              <p:spPr>
                <a:xfrm>
                  <a:off x="1866122" y="1284243"/>
                  <a:ext cx="1355217" cy="392208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D07E74F3-80DE-4B55-8B09-2A03F30A8A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82" t="38642" r="14497" b="39967"/>
                <a:stretch/>
              </p:blipFill>
              <p:spPr>
                <a:xfrm>
                  <a:off x="1805069" y="2035719"/>
                  <a:ext cx="1512570" cy="369333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9C8F9A39-386E-4263-9D0C-A2EEA655B3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730" t="41288" r="14078" b="28446"/>
                <a:stretch/>
              </p:blipFill>
              <p:spPr>
                <a:xfrm>
                  <a:off x="3352224" y="1997500"/>
                  <a:ext cx="1127700" cy="445770"/>
                </a:xfrm>
                <a:prstGeom prst="rect">
                  <a:avLst/>
                </a:prstGeom>
              </p:spPr>
            </p:pic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9BB290-B509-44AF-BC0D-EB152A40E5DF}"/>
                    </a:ext>
                  </a:extLst>
                </p:cNvPr>
                <p:cNvSpPr txBox="1"/>
                <p:nvPr/>
              </p:nvSpPr>
              <p:spPr>
                <a:xfrm>
                  <a:off x="2195846" y="2316906"/>
                  <a:ext cx="69576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FF0000"/>
                      </a:solidFill>
                    </a:rPr>
                    <a:t>UNSAFE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F38B47E-3B6C-4E42-9244-73F30385B510}"/>
                    </a:ext>
                  </a:extLst>
                </p:cNvPr>
                <p:cNvSpPr txBox="1"/>
                <p:nvPr/>
              </p:nvSpPr>
              <p:spPr>
                <a:xfrm>
                  <a:off x="3785830" y="2316906"/>
                  <a:ext cx="52905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00B050"/>
                      </a:solidFill>
                    </a:rPr>
                    <a:t> SAFE</a:t>
                  </a:r>
                  <a:endParaRPr lang="en-US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305B8BA-5516-4F55-9FB1-6F48A8EF6842}"/>
                    </a:ext>
                  </a:extLst>
                </p:cNvPr>
                <p:cNvSpPr txBox="1"/>
                <p:nvPr/>
              </p:nvSpPr>
              <p:spPr>
                <a:xfrm>
                  <a:off x="4582322" y="1106503"/>
                  <a:ext cx="167866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/>
                    <a:t>Library of labeled </a:t>
                  </a:r>
                </a:p>
                <a:p>
                  <a:pPr algn="ctr"/>
                  <a:r>
                    <a:rPr lang="en-US" sz="1600" dirty="0"/>
                    <a:t>Initial positions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DDDB90E-5232-4354-A287-AA1236E540F2}"/>
                    </a:ext>
                  </a:extLst>
                </p:cNvPr>
                <p:cNvSpPr txBox="1"/>
                <p:nvPr/>
              </p:nvSpPr>
              <p:spPr>
                <a:xfrm>
                  <a:off x="8073002" y="1112175"/>
                  <a:ext cx="90781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/>
                    <a:t>Trained</a:t>
                  </a:r>
                </a:p>
                <a:p>
                  <a:pPr algn="ctr"/>
                  <a:r>
                    <a:rPr lang="en-US" sz="1600" dirty="0"/>
                    <a:t>Network</a:t>
                  </a:r>
                </a:p>
              </p:txBody>
            </p:sp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03E31A4B-ADF6-4AB6-A875-42381542180E}"/>
                    </a:ext>
                  </a:extLst>
                </p:cNvPr>
                <p:cNvSpPr/>
                <p:nvPr/>
              </p:nvSpPr>
              <p:spPr>
                <a:xfrm>
                  <a:off x="1574800" y="626005"/>
                  <a:ext cx="8751078" cy="2086715"/>
                </a:xfrm>
                <a:prstGeom prst="roundRect">
                  <a:avLst/>
                </a:prstGeom>
                <a:noFill/>
                <a:ln w="19050">
                  <a:solidFill>
                    <a:srgbClr val="C00000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53FD73D-E8B2-49A9-B26F-8498C3E80E0C}"/>
                  </a:ext>
                </a:extLst>
              </p:cNvPr>
              <p:cNvGrpSpPr/>
              <p:nvPr/>
            </p:nvGrpSpPr>
            <p:grpSpPr>
              <a:xfrm>
                <a:off x="3432474" y="3030373"/>
                <a:ext cx="5327052" cy="1909449"/>
                <a:chOff x="2775476" y="3068591"/>
                <a:chExt cx="5327052" cy="1909449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6A59AF9A-B8DF-4122-9581-46D1124C732F}"/>
                    </a:ext>
                  </a:extLst>
                </p:cNvPr>
                <p:cNvSpPr/>
                <p:nvPr/>
              </p:nvSpPr>
              <p:spPr>
                <a:xfrm>
                  <a:off x="2891614" y="3185742"/>
                  <a:ext cx="3109596" cy="1118655"/>
                </a:xfrm>
                <a:prstGeom prst="roundRect">
                  <a:avLst/>
                </a:prstGeom>
                <a:noFill/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02946C2-AB1F-404D-830D-61162C5D4CDF}"/>
                    </a:ext>
                  </a:extLst>
                </p:cNvPr>
                <p:cNvSpPr txBox="1"/>
                <p:nvPr/>
              </p:nvSpPr>
              <p:spPr>
                <a:xfrm>
                  <a:off x="3415744" y="3171843"/>
                  <a:ext cx="1892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Trajectory Planner</a:t>
                  </a:r>
                </a:p>
              </p:txBody>
            </p:sp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1B13141C-7C2E-4491-BE6D-ABA026697D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597" t="39414" r="13486" b="42520"/>
                <a:stretch/>
              </p:blipFill>
              <p:spPr>
                <a:xfrm>
                  <a:off x="3343208" y="3483882"/>
                  <a:ext cx="2182163" cy="447726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80E961-C716-4AA8-AB3F-29A9496C90D9}"/>
                    </a:ext>
                  </a:extLst>
                </p:cNvPr>
                <p:cNvSpPr txBox="1"/>
                <p:nvPr/>
              </p:nvSpPr>
              <p:spPr>
                <a:xfrm>
                  <a:off x="3046116" y="3845486"/>
                  <a:ext cx="2717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Decision: </a:t>
                  </a:r>
                  <a:r>
                    <a:rPr lang="en-US" b="1" dirty="0">
                      <a:solidFill>
                        <a:srgbClr val="00B050"/>
                      </a:solidFill>
                    </a:rPr>
                    <a:t>SAFE</a:t>
                  </a:r>
                  <a:r>
                    <a:rPr lang="en-US" dirty="0"/>
                    <a:t> or 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UNSAFE</a:t>
                  </a:r>
                  <a:r>
                    <a:rPr lang="en-US" dirty="0"/>
                    <a:t>?</a:t>
                  </a:r>
                </a:p>
              </p:txBody>
            </p:sp>
            <p:sp>
              <p:nvSpPr>
                <p:cNvPr id="32" name="Arrow: Right 31">
                  <a:extLst>
                    <a:ext uri="{FF2B5EF4-FFF2-40B4-BE49-F238E27FC236}">
                      <a16:creationId xmlns:a16="http://schemas.microsoft.com/office/drawing/2014/main" id="{DB3C987F-C140-4AF7-BC64-7C25E77CF7EB}"/>
                    </a:ext>
                  </a:extLst>
                </p:cNvPr>
                <p:cNvSpPr/>
                <p:nvPr/>
              </p:nvSpPr>
              <p:spPr>
                <a:xfrm>
                  <a:off x="6002886" y="3677636"/>
                  <a:ext cx="819965" cy="121925"/>
                </a:xfrm>
                <a:prstGeom prst="rightArrow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0D65A6D4-56CA-4088-BD4B-DEF4FA6DFB89}"/>
                    </a:ext>
                  </a:extLst>
                </p:cNvPr>
                <p:cNvGrpSpPr/>
                <p:nvPr/>
              </p:nvGrpSpPr>
              <p:grpSpPr>
                <a:xfrm>
                  <a:off x="6822851" y="3413409"/>
                  <a:ext cx="1016977" cy="663320"/>
                  <a:chOff x="7276922" y="3430229"/>
                  <a:chExt cx="1016977" cy="663320"/>
                </a:xfrm>
              </p:grpSpPr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BE6A096D-F69B-4F19-9DB4-CF593C220B62}"/>
                      </a:ext>
                    </a:extLst>
                  </p:cNvPr>
                  <p:cNvSpPr/>
                  <p:nvPr/>
                </p:nvSpPr>
                <p:spPr>
                  <a:xfrm>
                    <a:off x="7298690" y="3458065"/>
                    <a:ext cx="995209" cy="635484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2A805F11-C6AE-4215-BE04-E65B03840AE4}"/>
                      </a:ext>
                    </a:extLst>
                  </p:cNvPr>
                  <p:cNvSpPr txBox="1"/>
                  <p:nvPr/>
                </p:nvSpPr>
                <p:spPr>
                  <a:xfrm>
                    <a:off x="7276922" y="3430229"/>
                    <a:ext cx="9952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Executer</a:t>
                    </a:r>
                  </a:p>
                </p:txBody>
              </p:sp>
              <p:pic>
                <p:nvPicPr>
                  <p:cNvPr id="35" name="Picture 34" descr="q.png">
                    <a:extLst>
                      <a:ext uri="{FF2B5EF4-FFF2-40B4-BE49-F238E27FC236}">
                        <a16:creationId xmlns:a16="http://schemas.microsoft.com/office/drawing/2014/main" id="{8C78F0AB-F28B-4F05-B421-8F74BD5BAA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722" r="6001" b="16894"/>
                  <a:stretch/>
                </p:blipFill>
                <p:spPr>
                  <a:xfrm>
                    <a:off x="7468767" y="3712297"/>
                    <a:ext cx="506648" cy="3331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B9FD826-4BF4-40CF-AA0F-F72553729C2B}"/>
                    </a:ext>
                  </a:extLst>
                </p:cNvPr>
                <p:cNvSpPr txBox="1"/>
                <p:nvPr/>
              </p:nvSpPr>
              <p:spPr>
                <a:xfrm>
                  <a:off x="6111261" y="3356509"/>
                  <a:ext cx="6483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</a:rPr>
                    <a:t>SAFE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AA80528-DA5E-419D-9A7C-E9383A837E7B}"/>
                    </a:ext>
                  </a:extLst>
                </p:cNvPr>
                <p:cNvSpPr/>
                <p:nvPr/>
              </p:nvSpPr>
              <p:spPr>
                <a:xfrm>
                  <a:off x="6001210" y="3916023"/>
                  <a:ext cx="524925" cy="74045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12EC5CD-EE0C-4B69-9107-31EBDDE0C7FB}"/>
                    </a:ext>
                  </a:extLst>
                </p:cNvPr>
                <p:cNvSpPr/>
                <p:nvPr/>
              </p:nvSpPr>
              <p:spPr>
                <a:xfrm rot="5400000">
                  <a:off x="6160958" y="4270836"/>
                  <a:ext cx="648357" cy="81992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062784B-D6EE-4BFF-B189-2FA01EBB080A}"/>
                    </a:ext>
                  </a:extLst>
                </p:cNvPr>
                <p:cNvSpPr/>
                <p:nvPr/>
              </p:nvSpPr>
              <p:spPr>
                <a:xfrm>
                  <a:off x="4314886" y="4561965"/>
                  <a:ext cx="2129255" cy="74045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Arrow: Right 47">
                  <a:extLst>
                    <a:ext uri="{FF2B5EF4-FFF2-40B4-BE49-F238E27FC236}">
                      <a16:creationId xmlns:a16="http://schemas.microsoft.com/office/drawing/2014/main" id="{C429044A-2F73-4354-945B-1B38C47EB021}"/>
                    </a:ext>
                  </a:extLst>
                </p:cNvPr>
                <p:cNvSpPr/>
                <p:nvPr/>
              </p:nvSpPr>
              <p:spPr>
                <a:xfrm rot="16200000">
                  <a:off x="4207910" y="4397454"/>
                  <a:ext cx="276864" cy="126202"/>
                </a:xfrm>
                <a:prstGeom prst="rightArrow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03B241A-B6BB-4616-9B81-047CA5836B1C}"/>
                    </a:ext>
                  </a:extLst>
                </p:cNvPr>
                <p:cNvSpPr txBox="1"/>
                <p:nvPr/>
              </p:nvSpPr>
              <p:spPr>
                <a:xfrm>
                  <a:off x="5055353" y="4608708"/>
                  <a:ext cx="951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UNSAFE</a:t>
                  </a:r>
                </a:p>
              </p:txBody>
            </p: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6401D997-6F03-45DC-90B2-DE290CB013C0}"/>
                    </a:ext>
                  </a:extLst>
                </p:cNvPr>
                <p:cNvSpPr/>
                <p:nvPr/>
              </p:nvSpPr>
              <p:spPr>
                <a:xfrm>
                  <a:off x="2775476" y="3068591"/>
                  <a:ext cx="5327052" cy="1909449"/>
                </a:xfrm>
                <a:prstGeom prst="roundRect">
                  <a:avLst/>
                </a:prstGeom>
                <a:noFill/>
                <a:ln w="19050">
                  <a:solidFill>
                    <a:srgbClr val="002060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Arrow: Down 53">
                <a:extLst>
                  <a:ext uri="{FF2B5EF4-FFF2-40B4-BE49-F238E27FC236}">
                    <a16:creationId xmlns:a16="http://schemas.microsoft.com/office/drawing/2014/main" id="{2977213E-499D-47F7-BE9F-EFDD483E7C4F}"/>
                  </a:ext>
                </a:extLst>
              </p:cNvPr>
              <p:cNvSpPr/>
              <p:nvPr/>
            </p:nvSpPr>
            <p:spPr>
              <a:xfrm>
                <a:off x="5886371" y="2721583"/>
                <a:ext cx="209629" cy="32246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E82C0D-C35A-4603-B0E3-637BA07DB778}"/>
                </a:ext>
              </a:extLst>
            </p:cNvPr>
            <p:cNvSpPr txBox="1"/>
            <p:nvPr/>
          </p:nvSpPr>
          <p:spPr>
            <a:xfrm>
              <a:off x="8526908" y="667808"/>
              <a:ext cx="1626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OFFLINE STAGE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8D1A63-DCD7-4D0F-B83A-20FB25D080E1}"/>
                </a:ext>
              </a:extLst>
            </p:cNvPr>
            <p:cNvSpPr txBox="1"/>
            <p:nvPr/>
          </p:nvSpPr>
          <p:spPr>
            <a:xfrm>
              <a:off x="7167816" y="4530405"/>
              <a:ext cx="1567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ONLINE STAGE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251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D5A473F-4410-4C29-9077-27B799ADA0B4}"/>
              </a:ext>
            </a:extLst>
          </p:cNvPr>
          <p:cNvGrpSpPr/>
          <p:nvPr/>
        </p:nvGrpSpPr>
        <p:grpSpPr>
          <a:xfrm>
            <a:off x="2481941" y="1094793"/>
            <a:ext cx="4450707" cy="3163077"/>
            <a:chOff x="2481941" y="1094793"/>
            <a:chExt cx="4450707" cy="31630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846BB9E-B3FA-4F33-8755-DF983D4E3006}"/>
                </a:ext>
              </a:extLst>
            </p:cNvPr>
            <p:cNvSpPr/>
            <p:nvPr/>
          </p:nvSpPr>
          <p:spPr>
            <a:xfrm>
              <a:off x="2481942" y="1922107"/>
              <a:ext cx="410547" cy="4105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4B66CE-B63A-4E67-9486-41BB36D82C46}"/>
                </a:ext>
              </a:extLst>
            </p:cNvPr>
            <p:cNvSpPr/>
            <p:nvPr/>
          </p:nvSpPr>
          <p:spPr>
            <a:xfrm>
              <a:off x="2481942" y="2559698"/>
              <a:ext cx="410547" cy="4105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EB60A0F-60DF-4DD0-BA08-1ACEE04C6DD0}"/>
                </a:ext>
              </a:extLst>
            </p:cNvPr>
            <p:cNvSpPr/>
            <p:nvPr/>
          </p:nvSpPr>
          <p:spPr>
            <a:xfrm>
              <a:off x="2481941" y="3197289"/>
              <a:ext cx="410547" cy="4105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DDB005C-5E21-4F47-8F38-42065E71AB43}"/>
                </a:ext>
              </a:extLst>
            </p:cNvPr>
            <p:cNvSpPr/>
            <p:nvPr/>
          </p:nvSpPr>
          <p:spPr>
            <a:xfrm>
              <a:off x="3837991" y="1094793"/>
              <a:ext cx="410547" cy="41054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2B84A7B-92DB-4945-A9C7-CF59398ABA3B}"/>
                </a:ext>
              </a:extLst>
            </p:cNvPr>
            <p:cNvSpPr/>
            <p:nvPr/>
          </p:nvSpPr>
          <p:spPr>
            <a:xfrm>
              <a:off x="3837990" y="1825691"/>
              <a:ext cx="410547" cy="41054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3C0DBA3-3904-44B7-96DA-2E1F3EE76895}"/>
                </a:ext>
              </a:extLst>
            </p:cNvPr>
            <p:cNvSpPr/>
            <p:nvPr/>
          </p:nvSpPr>
          <p:spPr>
            <a:xfrm>
              <a:off x="3837989" y="3125756"/>
              <a:ext cx="410547" cy="41054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F9BE1F-0F05-4977-BC15-B7D0B1A022E5}"/>
                </a:ext>
              </a:extLst>
            </p:cNvPr>
            <p:cNvSpPr/>
            <p:nvPr/>
          </p:nvSpPr>
          <p:spPr>
            <a:xfrm>
              <a:off x="3837988" y="3847324"/>
              <a:ext cx="410547" cy="41054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54E521D-B505-4DE3-9BCE-14A9EFA90766}"/>
                </a:ext>
              </a:extLst>
            </p:cNvPr>
            <p:cNvSpPr/>
            <p:nvPr/>
          </p:nvSpPr>
          <p:spPr>
            <a:xfrm>
              <a:off x="5054081" y="1094793"/>
              <a:ext cx="410547" cy="41054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3A723BA-FF57-4B72-BE97-D28F8EBBD8CB}"/>
                </a:ext>
              </a:extLst>
            </p:cNvPr>
            <p:cNvSpPr/>
            <p:nvPr/>
          </p:nvSpPr>
          <p:spPr>
            <a:xfrm>
              <a:off x="5054080" y="1825691"/>
              <a:ext cx="410547" cy="41054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9352F5D-BF05-4FAE-86E4-586AB4AA7E23}"/>
                </a:ext>
              </a:extLst>
            </p:cNvPr>
            <p:cNvSpPr/>
            <p:nvPr/>
          </p:nvSpPr>
          <p:spPr>
            <a:xfrm>
              <a:off x="5054079" y="3125756"/>
              <a:ext cx="410547" cy="41054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E420B87-54C0-4310-90FC-847B779319A7}"/>
                </a:ext>
              </a:extLst>
            </p:cNvPr>
            <p:cNvSpPr/>
            <p:nvPr/>
          </p:nvSpPr>
          <p:spPr>
            <a:xfrm>
              <a:off x="5054078" y="3847324"/>
              <a:ext cx="410547" cy="41054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AE6FA2D-8127-4938-BFC0-3C6AD5419192}"/>
                </a:ext>
              </a:extLst>
            </p:cNvPr>
            <p:cNvSpPr/>
            <p:nvPr/>
          </p:nvSpPr>
          <p:spPr>
            <a:xfrm>
              <a:off x="6522101" y="2149152"/>
              <a:ext cx="410547" cy="41054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3937D1-4599-4403-9709-8AFEF27EB60B}"/>
                </a:ext>
              </a:extLst>
            </p:cNvPr>
            <p:cNvSpPr/>
            <p:nvPr/>
          </p:nvSpPr>
          <p:spPr>
            <a:xfrm>
              <a:off x="6522101" y="2786743"/>
              <a:ext cx="410547" cy="41054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DE81F1C-CE8D-449A-B650-9001EF468C79}"/>
                </a:ext>
              </a:extLst>
            </p:cNvPr>
            <p:cNvCxnSpPr>
              <a:cxnSpLocks/>
              <a:stCxn id="4" idx="7"/>
              <a:endCxn id="7" idx="2"/>
            </p:cNvCxnSpPr>
            <p:nvPr/>
          </p:nvCxnSpPr>
          <p:spPr>
            <a:xfrm flipV="1">
              <a:off x="2832366" y="1300066"/>
              <a:ext cx="1005625" cy="6821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EED6B7F-EA0B-4820-BE40-A5547482F30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2845321" y="1987935"/>
              <a:ext cx="992669" cy="430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418DAC8-7136-4C94-8AEE-4D972CD3C538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2892488" y="2169882"/>
              <a:ext cx="1005624" cy="101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28C00DF-48AB-4346-AE47-8ACE52D8F01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2892488" y="2176114"/>
              <a:ext cx="1005623" cy="17313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4339C92-F7CF-4B18-865C-E656DBC1515B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2892487" y="2812677"/>
              <a:ext cx="1005624" cy="1094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9D02C72-AA15-4E9E-A90D-B78B4B08075F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2904809" y="2801787"/>
              <a:ext cx="993303" cy="3840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E01E7F6-9E4D-4681-9E81-30EB445B2163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871240" y="2030964"/>
              <a:ext cx="966750" cy="6365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339D178-FC2C-4E06-B5A3-D8B396213D2A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2871240" y="1300066"/>
              <a:ext cx="966751" cy="13726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C9CFB63-7C8F-490D-8E0F-02F1D25AF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4820" y="1349584"/>
              <a:ext cx="1013669" cy="19475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526B84E-C348-4757-9977-019887D61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5321" y="2068287"/>
              <a:ext cx="1010696" cy="12166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38DF85E-0AAA-409E-A953-5E19E2EAD793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2879006" y="3185879"/>
              <a:ext cx="1019106" cy="1752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A5A1DBF-BE28-418F-AB2B-E5B8BBE5CBAE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2898191" y="3367082"/>
              <a:ext cx="999920" cy="5403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A8B61BE-4D52-4528-BE63-5E4285559BB4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>
              <a:off x="4248538" y="1300066"/>
              <a:ext cx="80554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2473CF7-036B-4CF6-AFB7-D58140A67A6D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4248535" y="1300066"/>
              <a:ext cx="805545" cy="7308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F1187B-BDD6-4458-B27F-0E107150977C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4226247" y="1373171"/>
              <a:ext cx="887955" cy="18127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A948346-5915-4673-A90F-096BD7BAC4FB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4227918" y="1393388"/>
              <a:ext cx="886283" cy="25140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CC614D2-27AB-4CEF-9364-377533001010}"/>
                </a:ext>
              </a:extLst>
            </p:cNvPr>
            <p:cNvCxnSpPr>
              <a:cxnSpLocks/>
            </p:cNvCxnSpPr>
            <p:nvPr/>
          </p:nvCxnSpPr>
          <p:spPr>
            <a:xfrm>
              <a:off x="4248535" y="2030964"/>
              <a:ext cx="80554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0EF0D67-F03E-426F-90FB-C2B39EFAD1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4666" y="1299551"/>
              <a:ext cx="827834" cy="7308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ABD718B-BBEB-4222-B28B-CF7F06E83872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4250207" y="2030449"/>
              <a:ext cx="863995" cy="11554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A2B1BE4-E11D-435D-BC26-06166B5C8344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4224915" y="2055344"/>
              <a:ext cx="889286" cy="1852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4636A7C-7F03-4013-A425-77D94A2F0409}"/>
                </a:ext>
              </a:extLst>
            </p:cNvPr>
            <p:cNvCxnSpPr>
              <a:cxnSpLocks/>
            </p:cNvCxnSpPr>
            <p:nvPr/>
          </p:nvCxnSpPr>
          <p:spPr>
            <a:xfrm>
              <a:off x="4248535" y="3315760"/>
              <a:ext cx="80554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AC70B37-E891-4C74-BBEB-44357BE2D349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4234666" y="3360062"/>
              <a:ext cx="879535" cy="54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478962C-25C8-4073-8AAC-FE6CA577E4D6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4248535" y="4052593"/>
              <a:ext cx="805543" cy="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C862896-D8EC-492B-B8A0-3D9413279F70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4224915" y="3331029"/>
              <a:ext cx="829164" cy="679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C48DCDC-B6AF-4597-9DFB-15C101A114D8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4227918" y="2176114"/>
              <a:ext cx="886285" cy="17712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E4C9621-D619-47EF-94D1-C28F2727EBE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V="1">
              <a:off x="4166122" y="1445216"/>
              <a:ext cx="948082" cy="24718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CD93579-7521-4017-9FDA-AA1ED0493CCF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4239061" y="2176114"/>
              <a:ext cx="875142" cy="10945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D87C437-C130-4588-B394-106914C05956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V="1">
              <a:off x="4194543" y="1445216"/>
              <a:ext cx="919661" cy="17830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93BE463-4A0A-4510-9C52-74464DB0012B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5464625" y="1299551"/>
              <a:ext cx="1117599" cy="9097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C9641AD7-9810-4FC1-AE82-0DDB9631A917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5477066" y="1982231"/>
              <a:ext cx="1105158" cy="2270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5A5350F-74E9-4156-9B37-8CA10451E7F4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5440785" y="2354425"/>
              <a:ext cx="1081316" cy="8738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A6430104-0601-47EA-AFE3-E43A148EABB8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5434960" y="2354425"/>
              <a:ext cx="1087141" cy="1569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739C5E04-0CBF-40B3-AFF7-89CC4E95FE34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5462419" y="1995712"/>
              <a:ext cx="1119805" cy="8511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1EA360D-5FE3-4145-A4CD-1B2B550A2B8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5456203" y="1282183"/>
              <a:ext cx="1126021" cy="15646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6612A1E-C45E-456B-AC93-AD2318316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6203" y="2965054"/>
              <a:ext cx="1057476" cy="2580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C9BF6DD-117F-4C41-B980-F499E4B40B7B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5437872" y="2992016"/>
              <a:ext cx="1084229" cy="946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472F36A-838C-4967-B5FF-D3CB07946A60}"/>
                </a:ext>
              </a:extLst>
            </p:cNvPr>
            <p:cNvCxnSpPr>
              <a:cxnSpLocks/>
            </p:cNvCxnSpPr>
            <p:nvPr/>
          </p:nvCxnSpPr>
          <p:spPr>
            <a:xfrm>
              <a:off x="4043261" y="2349246"/>
              <a:ext cx="0" cy="69253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530FE68-74B0-44C1-BEA1-71EB4DD85F73}"/>
                </a:ext>
              </a:extLst>
            </p:cNvPr>
            <p:cNvCxnSpPr>
              <a:cxnSpLocks/>
            </p:cNvCxnSpPr>
            <p:nvPr/>
          </p:nvCxnSpPr>
          <p:spPr>
            <a:xfrm>
              <a:off x="5259351" y="2341998"/>
              <a:ext cx="0" cy="69253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194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81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Esen Yel</dc:creator>
  <cp:lastModifiedBy>Esen Yel</cp:lastModifiedBy>
  <cp:revision>9</cp:revision>
  <dcterms:created xsi:type="dcterms:W3CDTF">2019-02-07T15:24:46Z</dcterms:created>
  <dcterms:modified xsi:type="dcterms:W3CDTF">2019-02-07T17:27:21Z</dcterms:modified>
</cp:coreProperties>
</file>