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8C4FC-A6A5-4C8E-B4F6-C4C37BE40D7D}" v="1318" dt="2023-01-26T07:12:03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F6789-4D93-43D8-B60D-0C5DEF3B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7B4A1-1589-4B83-9C22-DE251D95D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75488-675E-48BA-A9A2-BA0F5A60D82B}" type="datetime1">
              <a:rPr lang="en-GB" smtClean="0"/>
              <a:t>26/01/2023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724B-3C88-4DC9-855B-56F49D64A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2BBB-95F1-40A0-9691-67EFE9D0B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7BD-BE37-474B-8112-471F6F640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9F49-C6C7-4BCF-B5B6-94EE3C9CB663}" type="datetime1">
              <a:rPr lang="en-GB" smtClean="0"/>
              <a:pPr/>
              <a:t>26/01/2023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B474-4500-4CA8-A4FE-2423436EBB0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654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EB474-4500-4CA8-A4FE-2423436EBB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8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20EB6F31-46FF-4378-AD2F-B0202579A16F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BDB91-EF8B-471F-8BB1-BA6322193C3D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D8D3C-C929-4B22-B432-C18E6107316B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DF9645-F524-4AE1-BFDA-2F246537BA79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00F84-3F48-4B42-B164-450168F2F264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43A55-3D5F-4695-8A29-DD635B46B36E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FE856-2262-41C5-9189-227EE103247D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071FF-0DEB-4E9E-A043-C4D47ED3FA8B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25212-35E3-4110-813C-88383A66A108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6D72D-012B-414A-BA9B-B09FD8FB2C0E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A7C7E1-C3BA-4F9C-9AA9-A8C8EF630546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6AE549-7457-465A-A17C-C880CFA36D3D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528C0-5DCD-4232-972B-92660DD6DA5A}" type="datetime1">
              <a:rPr lang="en-GB" noProof="0" smtClean="0"/>
              <a:pPr rtl="0"/>
              <a:t>26/01/2023</a:t>
            </a:fld>
            <a:r>
              <a:rPr lang="en-GB" noProof="0"/>
              <a:t>9/11/2014</a:t>
            </a:r>
            <a:fld id="{B61BEF0D-F0BB-DE4B-95CE-6DB70DBA9567}" type="datetimeFigureOut">
              <a:rPr lang="en-GB" noProof="0" smtClean="0"/>
              <a:pPr rtl="0"/>
              <a:t>26/01/2023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r>
              <a:rPr lang="en-GB" noProof="0"/>
              <a:t>‹#›</a:t>
            </a:r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88FE8-E837-4E92-9E6B-F828D8FC42DD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FC04D-1873-46D6-99CB-4614417A9244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57BA5E-DA1B-42A3-B8BF-159DA407E301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C465C-DC72-4783-A79E-5E0F119FB6B9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7358E855-6A6B-4C73-BEF0-001599AEF361}" type="datetime1">
              <a:rPr lang="en-GB" noProof="0" smtClean="0"/>
              <a:t>26/01/2023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GB" sz="8800" dirty="0">
                <a:cs typeface="Calibri Light"/>
              </a:rPr>
              <a:t>VIRUS Z</a:t>
            </a:r>
            <a:endParaRPr lang="en-GB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GB" dirty="0">
                <a:cs typeface="Calibri"/>
              </a:rPr>
              <a:t>BY Nicole BEBB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358B-028F-9255-D4A1-C24C76BB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4" y="132522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C94-F18A-90BC-C8D5-163478A1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9179"/>
            <a:ext cx="10131425" cy="465629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Clr>
                <a:prstClr val="white"/>
              </a:buClr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000" dirty="0">
                <a:cs typeface="Calibri" panose="020F0502020204030204"/>
              </a:rPr>
              <a:t>Aim of the game is to survive the zombie attack. As you progress through the game more zombies will appear. 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The player is equipped with a gun and ammunition. 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You must shoot and kill all the zombies; some zombies will take more than one bullet. 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If you fail to shot the zombies, and they get close enough, the health bar will go down. 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Once your health bar has gone you have failed the game.</a:t>
            </a:r>
          </a:p>
          <a:p>
            <a:pPr>
              <a:buClr>
                <a:srgbClr val="FFFFFF"/>
              </a:buClr>
            </a:pPr>
            <a:endParaRPr lang="en-US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321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80CA-4F78-7155-430C-431263D6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92" y="261663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 Player &amp; ZOMBIE:</a:t>
            </a:r>
          </a:p>
        </p:txBody>
      </p:sp>
      <p:pic>
        <p:nvPicPr>
          <p:cNvPr id="6" name="Picture 6" descr="A picture containing air, dark, night&#10;&#10;Description automatically generated">
            <a:extLst>
              <a:ext uri="{FF2B5EF4-FFF2-40B4-BE49-F238E27FC236}">
                <a16:creationId xmlns:a16="http://schemas.microsoft.com/office/drawing/2014/main" id="{EA484F2B-626C-72A6-C38E-3CB49559C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1487" y="1932423"/>
            <a:ext cx="3882885" cy="3882885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8BB7564-6973-5020-4E12-34C185AA1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566" y="1716156"/>
            <a:ext cx="3644345" cy="36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5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548C-F2F2-5F35-A721-22B3A503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9" y="106017"/>
            <a:ext cx="10131425" cy="1456267"/>
          </a:xfrm>
        </p:spPr>
        <p:txBody>
          <a:bodyPr/>
          <a:lstStyle/>
          <a:p>
            <a:r>
              <a:rPr lang="en-US" dirty="0">
                <a:cs typeface="Calibri Light"/>
              </a:rPr>
              <a:t>DESIGN 1:</a:t>
            </a:r>
            <a:endParaRPr lang="en-US" dirty="0"/>
          </a:p>
        </p:txBody>
      </p:sp>
      <p:pic>
        <p:nvPicPr>
          <p:cNvPr id="4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F3531305-8067-F1EC-4AE6-895145B26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3" r="-72" b="-131"/>
          <a:stretch/>
        </p:blipFill>
        <p:spPr>
          <a:xfrm>
            <a:off x="1109318" y="1355956"/>
            <a:ext cx="9748222" cy="5144061"/>
          </a:xfrm>
        </p:spPr>
      </p:pic>
    </p:spTree>
    <p:extLst>
      <p:ext uri="{BB962C8B-B14F-4D97-AF65-F5344CB8AC3E}">
        <p14:creationId xmlns:p14="http://schemas.microsoft.com/office/powerpoint/2010/main" val="150972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C688-1DD3-E618-4078-2CCDC9DE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96" y="0"/>
            <a:ext cx="10131425" cy="1456267"/>
          </a:xfrm>
        </p:spPr>
        <p:txBody>
          <a:bodyPr/>
          <a:lstStyle/>
          <a:p>
            <a:r>
              <a:rPr lang="en-US" dirty="0">
                <a:cs typeface="Calibri Light"/>
              </a:rPr>
              <a:t>ANIMATED FINAL DESIGN: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881EAA-6BD9-57EF-7D83-34C491525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43" r="68" b="6971"/>
          <a:stretch/>
        </p:blipFill>
        <p:spPr>
          <a:xfrm>
            <a:off x="938840" y="1348721"/>
            <a:ext cx="10308178" cy="5233039"/>
          </a:xfrm>
        </p:spPr>
      </p:pic>
    </p:spTree>
    <p:extLst>
      <p:ext uri="{BB962C8B-B14F-4D97-AF65-F5344CB8AC3E}">
        <p14:creationId xmlns:p14="http://schemas.microsoft.com/office/powerpoint/2010/main" val="86953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F07C-E6BF-7EE0-3EA3-47CB3856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79" y="39757"/>
            <a:ext cx="10131425" cy="1456267"/>
          </a:xfrm>
        </p:spPr>
        <p:txBody>
          <a:bodyPr/>
          <a:lstStyle/>
          <a:p>
            <a:r>
              <a:rPr lang="en-US" dirty="0">
                <a:cs typeface="Calibri Light"/>
              </a:rPr>
              <a:t>DEVELOPMENT PROCESS: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57BF-305A-5465-B74E-42E35B72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2605893"/>
            <a:ext cx="10131425" cy="36491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900" dirty="0">
                <a:cs typeface="Calibri"/>
              </a:rPr>
              <a:t>I used Greenfoot to create the game.</a:t>
            </a:r>
          </a:p>
          <a:p>
            <a:pPr>
              <a:buClr>
                <a:srgbClr val="FFFFFF"/>
              </a:buClr>
            </a:pPr>
            <a:r>
              <a:rPr lang="en-US" sz="1900" dirty="0">
                <a:cs typeface="Calibri"/>
              </a:rPr>
              <a:t>I gathered my animations off the internet and put together my design plan. 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1900" dirty="0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600" dirty="0">
                <a:cs typeface="Calibri"/>
              </a:rPr>
              <a:t>Issues:</a:t>
            </a:r>
          </a:p>
          <a:p>
            <a:pPr>
              <a:buClr>
                <a:srgbClr val="FFFFFF"/>
              </a:buClr>
            </a:pPr>
            <a:r>
              <a:rPr lang="en-US" sz="1900" dirty="0">
                <a:cs typeface="Calibri"/>
              </a:rPr>
              <a:t>I was unable to set the location of the health bar above the player.</a:t>
            </a:r>
          </a:p>
          <a:p>
            <a:pPr>
              <a:buClr>
                <a:srgbClr val="FFFFFF"/>
              </a:buClr>
            </a:pPr>
            <a:r>
              <a:rPr lang="en-US" sz="1900" dirty="0">
                <a:cs typeface="Calibri"/>
              </a:rPr>
              <a:t>Also was not successful in displaying a "You lose" message when defeated.  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19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900" dirty="0">
                <a:cs typeface="Calibri"/>
              </a:rPr>
              <a:t>Issue I did overcome:</a:t>
            </a:r>
          </a:p>
          <a:p>
            <a:pPr>
              <a:buClr>
                <a:srgbClr val="FFFFFF"/>
              </a:buClr>
            </a:pPr>
            <a:r>
              <a:rPr lang="en-US" sz="1900" dirty="0">
                <a:cs typeface="Calibri"/>
              </a:rPr>
              <a:t>When creating the 'randomSpawn' I couldn’t get the switch statement to compile. I resolved this buy adding 'break;' at the end of each case because the 'break' tells the switch statement to stop executing the code and follow through to the next one.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19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E5BB-251C-524C-E11B-630273FD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27" y="79513"/>
            <a:ext cx="10131425" cy="1456267"/>
          </a:xfrm>
        </p:spPr>
        <p:txBody>
          <a:bodyPr/>
          <a:lstStyle/>
          <a:p>
            <a:r>
              <a:rPr lang="en-US" dirty="0">
                <a:cs typeface="Calibri Light"/>
              </a:rPr>
              <a:t>Demonstration: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08FC-CB37-FDF7-AB6E-E5085D42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84" y="306641"/>
            <a:ext cx="4896819" cy="62465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How to play: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Use mouse to direct the player and aim.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Use W,A,S,D keys  for movement.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When you are facing a zombie click your mouse as many times as you like</a:t>
            </a: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EFC8F47-6E3B-E075-E450-C00DD181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1405559"/>
            <a:ext cx="6486938" cy="40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2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2A8B-C0EF-55BB-C2CA-EC32D7E5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4" y="119270"/>
            <a:ext cx="10131425" cy="1456267"/>
          </a:xfrm>
        </p:spPr>
        <p:txBody>
          <a:bodyPr/>
          <a:lstStyle/>
          <a:p>
            <a:r>
              <a:rPr lang="en-US" dirty="0">
                <a:cs typeface="Calibri Light"/>
              </a:rPr>
              <a:t>Evaluation: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118C-4E17-06C4-674F-670C878F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27" y="1340311"/>
            <a:ext cx="10714520" cy="468280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Positives: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cs typeface="Calibri"/>
              </a:rPr>
              <a:t>Overall, the game is success.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cs typeface="Calibri"/>
              </a:rPr>
              <a:t>Used 17 animated images of the zombie walking worked very well. I did this within an  if statement.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cs typeface="Calibri"/>
              </a:rPr>
              <a:t>I learnt how to create images on Greenfoot. An example is the health bar which is used the code 'getImage' for.</a:t>
            </a:r>
          </a:p>
          <a:p>
            <a:pPr>
              <a:buClr>
                <a:srgbClr val="FFFFFF"/>
              </a:buClr>
            </a:pPr>
            <a:endParaRPr lang="en-US" sz="2000" dirty="0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000" dirty="0">
                <a:cs typeface="Calibri"/>
              </a:rPr>
              <a:t>Improvements: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cs typeface="Calibri"/>
              </a:rPr>
              <a:t>When the bullets are being fired, I would prefer them to look like they were coming out of the gun.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cs typeface="Calibri"/>
              </a:rPr>
              <a:t>Would also like to create an option to pick up a new gun.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479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</TotalTime>
  <Words>347</Words>
  <Application>Microsoft Macintosh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VIRUS Z</vt:lpstr>
      <vt:lpstr>INTRODUCTION</vt:lpstr>
      <vt:lpstr> Player &amp; ZOMBIE:</vt:lpstr>
      <vt:lpstr>DESIGN 1:</vt:lpstr>
      <vt:lpstr>ANIMATED FINAL DESIGN:</vt:lpstr>
      <vt:lpstr>DEVELOPMENT PROCESS:</vt:lpstr>
      <vt:lpstr>Demonstration:</vt:lpstr>
      <vt:lpstr>Evaluation: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Nicole Bebb</cp:lastModifiedBy>
  <cp:revision>340</cp:revision>
  <dcterms:created xsi:type="dcterms:W3CDTF">2023-01-26T03:02:25Z</dcterms:created>
  <dcterms:modified xsi:type="dcterms:W3CDTF">2023-01-26T09:28:52Z</dcterms:modified>
</cp:coreProperties>
</file>