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8" r:id="rId4"/>
    <p:sldMasterId id="2147483749" r:id="rId5"/>
    <p:sldMasterId id="2147483750" r:id="rId6"/>
    <p:sldMasterId id="214748375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y="5143500" cx="9144000"/>
  <p:notesSz cx="6858000" cy="9144000"/>
  <p:embeddedFontLst>
    <p:embeddedFont>
      <p:font typeface="Audiowide"/>
      <p:regular r:id="rId30"/>
    </p:embeddedFont>
    <p:embeddedFont>
      <p:font typeface="Karl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Karla-regular.fntdata"/><Relationship Id="rId30" Type="http://schemas.openxmlformats.org/officeDocument/2006/relationships/font" Target="fonts/Audiowide-regular.fntdata"/><Relationship Id="rId11" Type="http://schemas.openxmlformats.org/officeDocument/2006/relationships/slide" Target="slides/slide3.xml"/><Relationship Id="rId33" Type="http://schemas.openxmlformats.org/officeDocument/2006/relationships/font" Target="fonts/Karla-italic.fntdata"/><Relationship Id="rId10" Type="http://schemas.openxmlformats.org/officeDocument/2006/relationships/slide" Target="slides/slide2.xml"/><Relationship Id="rId32" Type="http://schemas.openxmlformats.org/officeDocument/2006/relationships/font" Target="fonts/Karla-bold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34" Type="http://schemas.openxmlformats.org/officeDocument/2006/relationships/font" Target="fonts/Karla-bold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21caab1d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21caab1d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19397135285_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19397135285_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19397135285_0_2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19397135285_0_2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19397135285_0_2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19397135285_0_2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19355e3ff8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19355e3ff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11ea1d9433b_0_1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11ea1d9433b_0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19355e3ff8f_1_2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19355e3ff8f_1_2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19397135285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19397135285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19397135285_0_1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19397135285_0_1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for KNN algorithm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19355e3ff8f_1_2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19355e3ff8f_1_2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19397135285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19397135285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ddd26cc8a4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ddd26cc8a4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19355e3ff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19355e3ff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19355e3ff8f_1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8" name="Google Shape;1878;g19355e3ff8f_1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2420fcad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2420fcad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9355e3ff8f_1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19355e3ff8f_1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19355e3ff8f_1_2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19355e3ff8f_1_2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19355e3ff8f_1_2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19355e3ff8f_1_2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SSH HTTP DNS SSH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8 10 11 17 18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9355e3ff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9355e3ff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9397135285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19397135285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19397135285_0_1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19397135285_0_1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2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2.png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 txBox="1"/>
          <p:nvPr>
            <p:ph hasCustomPrompt="1" type="title"/>
          </p:nvPr>
        </p:nvSpPr>
        <p:spPr>
          <a:xfrm rot="186">
            <a:off x="977225" y="1686338"/>
            <a:ext cx="5538000" cy="123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977225" y="2821638"/>
            <a:ext cx="553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6015032">
            <a:off x="3802652" y="445901"/>
            <a:ext cx="7113000" cy="44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5399997">
            <a:off x="-1590800" y="1404054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_1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Google Shape;1063;p10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10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0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0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7" name="Google Shape;1067;p104"/>
          <p:cNvPicPr preferRelativeResize="0"/>
          <p:nvPr/>
        </p:nvPicPr>
        <p:blipFill rotWithShape="1">
          <a:blip r:embed="rId3">
            <a:alphaModFix amt="75000"/>
          </a:blip>
          <a:srcRect b="0" l="20356" r="0" t="0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8" name="Google Shape;1068;p104"/>
          <p:cNvPicPr preferRelativeResize="0"/>
          <p:nvPr/>
        </p:nvPicPr>
        <p:blipFill rotWithShape="1">
          <a:blip r:embed="rId3">
            <a:alphaModFix amt="75000"/>
          </a:blip>
          <a:srcRect b="0" l="16645" r="0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2" type="title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13"/>
          <p:cNvSpPr txBox="1"/>
          <p:nvPr>
            <p:ph idx="3" type="subTitle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4" type="title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13"/>
          <p:cNvSpPr txBox="1"/>
          <p:nvPr>
            <p:ph idx="5" type="subTitle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6" type="title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13"/>
          <p:cNvSpPr txBox="1"/>
          <p:nvPr>
            <p:ph idx="7" type="subTitle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8" type="title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9" type="title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hasCustomPrompt="1" idx="13" type="title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hasCustomPrompt="1" idx="14" type="title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idx="15" type="title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13"/>
          <p:cNvSpPr txBox="1"/>
          <p:nvPr>
            <p:ph idx="16" type="subTitle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7" type="title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13"/>
          <p:cNvSpPr txBox="1"/>
          <p:nvPr>
            <p:ph idx="18" type="subTitle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19" type="title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20" type="title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>
            <p:ph idx="21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 txBox="1"/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1" type="subTitle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964750" y="1536350"/>
            <a:ext cx="29475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subTitle"/>
          </p:nvPr>
        </p:nvSpPr>
        <p:spPr>
          <a:xfrm rot="350">
            <a:off x="964550" y="2381675"/>
            <a:ext cx="2947500" cy="140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 amt="75000"/>
          </a:blip>
          <a:srcRect b="0" l="20571" r="0" t="8875"/>
          <a:stretch/>
        </p:blipFill>
        <p:spPr>
          <a:xfrm rot="10800000">
            <a:off x="4713096" y="1967777"/>
            <a:ext cx="4497577" cy="319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 amt="75000"/>
          </a:blip>
          <a:srcRect b="0" l="20886" r="0" t="8231"/>
          <a:stretch/>
        </p:blipFill>
        <p:spPr>
          <a:xfrm rot="4">
            <a:off x="-66675" y="-190497"/>
            <a:ext cx="4563850" cy="327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720000" y="1456400"/>
            <a:ext cx="7704000" cy="25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b="1"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5400000">
            <a:off x="5369415" y="-442041"/>
            <a:ext cx="5662423" cy="35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5399997">
            <a:off x="-1828923" y="178117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713225" y="1475125"/>
            <a:ext cx="77175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 amt="75000"/>
          </a:blip>
          <a:srcRect b="73705" l="-60" r="0" t="535"/>
          <a:stretch/>
        </p:blipFill>
        <p:spPr>
          <a:xfrm rot="5400003">
            <a:off x="-2495438" y="2110890"/>
            <a:ext cx="5461376" cy="87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 amt="75000"/>
          </a:blip>
          <a:srcRect b="73705" l="-60" r="0" t="535"/>
          <a:stretch/>
        </p:blipFill>
        <p:spPr>
          <a:xfrm rot="-5399997">
            <a:off x="6178013" y="2110891"/>
            <a:ext cx="5461376" cy="87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 rot="-1114">
            <a:off x="726775" y="2183450"/>
            <a:ext cx="2778300" cy="8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18"/>
          <p:cNvSpPr txBox="1"/>
          <p:nvPr>
            <p:ph idx="1" type="subTitle"/>
          </p:nvPr>
        </p:nvSpPr>
        <p:spPr>
          <a:xfrm rot="371">
            <a:off x="726775" y="2991552"/>
            <a:ext cx="2778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2" type="title"/>
          </p:nvPr>
        </p:nvSpPr>
        <p:spPr>
          <a:xfrm>
            <a:off x="3189587" y="3304275"/>
            <a:ext cx="2778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" name="Google Shape;164;p18"/>
          <p:cNvSpPr txBox="1"/>
          <p:nvPr>
            <p:ph idx="3" type="subTitle"/>
          </p:nvPr>
        </p:nvSpPr>
        <p:spPr>
          <a:xfrm>
            <a:off x="3189587" y="4114925"/>
            <a:ext cx="2778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4" type="title"/>
          </p:nvPr>
        </p:nvSpPr>
        <p:spPr>
          <a:xfrm>
            <a:off x="5652399" y="2182150"/>
            <a:ext cx="2778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6" name="Google Shape;166;p18"/>
          <p:cNvSpPr txBox="1"/>
          <p:nvPr>
            <p:ph idx="5" type="subTitle"/>
          </p:nvPr>
        </p:nvSpPr>
        <p:spPr>
          <a:xfrm>
            <a:off x="5652399" y="2991875"/>
            <a:ext cx="2778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 amt="75000"/>
          </a:blip>
          <a:srcRect b="0" l="16597" r="0" t="23395"/>
          <a:stretch/>
        </p:blipFill>
        <p:spPr>
          <a:xfrm rot="-5400000">
            <a:off x="-1349762" y="941737"/>
            <a:ext cx="5684874" cy="3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 amt="75000"/>
          </a:blip>
          <a:srcRect b="0" l="23059" r="0" t="16268"/>
          <a:stretch/>
        </p:blipFill>
        <p:spPr>
          <a:xfrm rot="5400004">
            <a:off x="5600637" y="400113"/>
            <a:ext cx="4438774" cy="299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" name="Google Shape;178;p19"/>
          <p:cNvSpPr txBox="1"/>
          <p:nvPr>
            <p:ph idx="1" type="subTitle"/>
          </p:nvPr>
        </p:nvSpPr>
        <p:spPr>
          <a:xfrm>
            <a:off x="1600200" y="1576824"/>
            <a:ext cx="5943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2" type="title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0" name="Google Shape;180;p19"/>
          <p:cNvSpPr txBox="1"/>
          <p:nvPr>
            <p:ph idx="3" type="subTitle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4" type="title"/>
          </p:nvPr>
        </p:nvSpPr>
        <p:spPr>
          <a:xfrm>
            <a:off x="1593425" y="3636142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2" name="Google Shape;182;p19"/>
          <p:cNvSpPr txBox="1"/>
          <p:nvPr>
            <p:ph idx="5" type="subTitle"/>
          </p:nvPr>
        </p:nvSpPr>
        <p:spPr>
          <a:xfrm>
            <a:off x="1593425" y="3867801"/>
            <a:ext cx="5943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 amt="75000"/>
          </a:blip>
          <a:srcRect b="66797" l="-60" r="0" t="535"/>
          <a:stretch/>
        </p:blipFill>
        <p:spPr>
          <a:xfrm rot="-5399997">
            <a:off x="5922077" y="1921653"/>
            <a:ext cx="5772273" cy="11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 amt="75000"/>
          </a:blip>
          <a:srcRect b="66797" l="-60" r="0" t="535"/>
          <a:stretch/>
        </p:blipFill>
        <p:spPr>
          <a:xfrm rot="5400003">
            <a:off x="-2553948" y="1988316"/>
            <a:ext cx="5772273" cy="116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idx="1" type="subTitle"/>
          </p:nvPr>
        </p:nvSpPr>
        <p:spPr>
          <a:xfrm>
            <a:off x="2109048" y="1553404"/>
            <a:ext cx="2315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2" type="subTitle"/>
          </p:nvPr>
        </p:nvSpPr>
        <p:spPr>
          <a:xfrm>
            <a:off x="2109047" y="1915655"/>
            <a:ext cx="2315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3" type="subTitle"/>
          </p:nvPr>
        </p:nvSpPr>
        <p:spPr>
          <a:xfrm>
            <a:off x="4708749" y="1553404"/>
            <a:ext cx="232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4" type="subTitle"/>
          </p:nvPr>
        </p:nvSpPr>
        <p:spPr>
          <a:xfrm>
            <a:off x="4708753" y="1915655"/>
            <a:ext cx="2326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20"/>
          <p:cNvSpPr txBox="1"/>
          <p:nvPr>
            <p:ph idx="5" type="subTitle"/>
          </p:nvPr>
        </p:nvSpPr>
        <p:spPr>
          <a:xfrm>
            <a:off x="2109048" y="3102807"/>
            <a:ext cx="2313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6" name="Google Shape;196;p20"/>
          <p:cNvSpPr txBox="1"/>
          <p:nvPr>
            <p:ph idx="6" type="subTitle"/>
          </p:nvPr>
        </p:nvSpPr>
        <p:spPr>
          <a:xfrm>
            <a:off x="2109047" y="3462836"/>
            <a:ext cx="2313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7" type="subTitle"/>
          </p:nvPr>
        </p:nvSpPr>
        <p:spPr>
          <a:xfrm>
            <a:off x="4708750" y="3102806"/>
            <a:ext cx="232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8" type="subTitle"/>
          </p:nvPr>
        </p:nvSpPr>
        <p:spPr>
          <a:xfrm>
            <a:off x="4708753" y="3462836"/>
            <a:ext cx="2326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 amt="75000"/>
          </a:blip>
          <a:srcRect b="0" l="23664" r="0" t="13299"/>
          <a:stretch/>
        </p:blipFill>
        <p:spPr>
          <a:xfrm>
            <a:off x="-142875" y="-3086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 amt="75000"/>
          </a:blip>
          <a:srcRect b="0" l="21334" r="0" t="3883"/>
          <a:stretch/>
        </p:blipFill>
        <p:spPr>
          <a:xfrm rot="-10799995">
            <a:off x="5587300" y="24513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720000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8" name="Google Shape;208;p21"/>
          <p:cNvSpPr txBox="1"/>
          <p:nvPr>
            <p:ph idx="1" type="subTitle"/>
          </p:nvPr>
        </p:nvSpPr>
        <p:spPr>
          <a:xfrm>
            <a:off x="720204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2" type="title"/>
          </p:nvPr>
        </p:nvSpPr>
        <p:spPr>
          <a:xfrm>
            <a:off x="3368276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0" name="Google Shape;210;p21"/>
          <p:cNvSpPr txBox="1"/>
          <p:nvPr>
            <p:ph idx="3" type="subTitle"/>
          </p:nvPr>
        </p:nvSpPr>
        <p:spPr>
          <a:xfrm>
            <a:off x="3368275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4" type="title"/>
          </p:nvPr>
        </p:nvSpPr>
        <p:spPr>
          <a:xfrm>
            <a:off x="720204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2" name="Google Shape;212;p21"/>
          <p:cNvSpPr txBox="1"/>
          <p:nvPr>
            <p:ph idx="5" type="subTitle"/>
          </p:nvPr>
        </p:nvSpPr>
        <p:spPr>
          <a:xfrm>
            <a:off x="720204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6" type="title"/>
          </p:nvPr>
        </p:nvSpPr>
        <p:spPr>
          <a:xfrm>
            <a:off x="3368276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4" name="Google Shape;214;p21"/>
          <p:cNvSpPr txBox="1"/>
          <p:nvPr>
            <p:ph idx="7" type="subTitle"/>
          </p:nvPr>
        </p:nvSpPr>
        <p:spPr>
          <a:xfrm>
            <a:off x="3368275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8" type="title"/>
          </p:nvPr>
        </p:nvSpPr>
        <p:spPr>
          <a:xfrm>
            <a:off x="6000876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6" name="Google Shape;216;p21"/>
          <p:cNvSpPr txBox="1"/>
          <p:nvPr>
            <p:ph idx="9" type="subTitle"/>
          </p:nvPr>
        </p:nvSpPr>
        <p:spPr>
          <a:xfrm>
            <a:off x="6000875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13" type="title"/>
          </p:nvPr>
        </p:nvSpPr>
        <p:spPr>
          <a:xfrm>
            <a:off x="6000876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21"/>
          <p:cNvSpPr txBox="1"/>
          <p:nvPr>
            <p:ph idx="14" type="subTitle"/>
          </p:nvPr>
        </p:nvSpPr>
        <p:spPr>
          <a:xfrm>
            <a:off x="6000875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15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 amt="75000"/>
          </a:blip>
          <a:srcRect b="0" l="23147" r="0" t="15754"/>
          <a:stretch/>
        </p:blipFill>
        <p:spPr>
          <a:xfrm rot="5400000">
            <a:off x="5748539" y="489536"/>
            <a:ext cx="4351724" cy="29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 amt="75000"/>
          </a:blip>
          <a:srcRect b="0" l="19672" r="0" t="17471"/>
          <a:stretch/>
        </p:blipFill>
        <p:spPr>
          <a:xfrm rot="-5399996">
            <a:off x="-957325" y="1514479"/>
            <a:ext cx="4633974" cy="294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>
            <p:ph type="title"/>
          </p:nvPr>
        </p:nvSpPr>
        <p:spPr>
          <a:xfrm>
            <a:off x="867750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867750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2" type="title"/>
          </p:nvPr>
        </p:nvSpPr>
        <p:spPr>
          <a:xfrm>
            <a:off x="3651596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0" name="Google Shape;230;p22"/>
          <p:cNvSpPr txBox="1"/>
          <p:nvPr>
            <p:ph idx="3" type="subTitle"/>
          </p:nvPr>
        </p:nvSpPr>
        <p:spPr>
          <a:xfrm>
            <a:off x="3651596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idx="4" type="title"/>
          </p:nvPr>
        </p:nvSpPr>
        <p:spPr>
          <a:xfrm>
            <a:off x="6434843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22"/>
          <p:cNvSpPr txBox="1"/>
          <p:nvPr>
            <p:ph idx="5" type="subTitle"/>
          </p:nvPr>
        </p:nvSpPr>
        <p:spPr>
          <a:xfrm>
            <a:off x="6434843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hasCustomPrompt="1" idx="6" type="title"/>
          </p:nvPr>
        </p:nvSpPr>
        <p:spPr>
          <a:xfrm>
            <a:off x="1316850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34" name="Google Shape;234;p22"/>
          <p:cNvSpPr txBox="1"/>
          <p:nvPr>
            <p:ph hasCustomPrompt="1" idx="7" type="title"/>
          </p:nvPr>
        </p:nvSpPr>
        <p:spPr>
          <a:xfrm>
            <a:off x="4100400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2"/>
          <p:cNvSpPr txBox="1"/>
          <p:nvPr>
            <p:ph hasCustomPrompt="1" idx="8" type="title"/>
          </p:nvPr>
        </p:nvSpPr>
        <p:spPr>
          <a:xfrm>
            <a:off x="6883943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2"/>
          <p:cNvSpPr txBox="1"/>
          <p:nvPr>
            <p:ph idx="9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 amt="75000"/>
          </a:blip>
          <a:srcRect b="0" l="23312" r="0" t="17389"/>
          <a:stretch/>
        </p:blipFill>
        <p:spPr>
          <a:xfrm rot="5400000">
            <a:off x="5724725" y="522874"/>
            <a:ext cx="4342200" cy="2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 amt="75000"/>
          </a:blip>
          <a:srcRect b="0" l="21488" r="0" t="20407"/>
          <a:stretch/>
        </p:blipFill>
        <p:spPr>
          <a:xfrm rot="-5399996">
            <a:off x="-852549" y="1514479"/>
            <a:ext cx="4529198" cy="284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 txBox="1"/>
          <p:nvPr>
            <p:ph type="title"/>
          </p:nvPr>
        </p:nvSpPr>
        <p:spPr>
          <a:xfrm>
            <a:off x="721575" y="540775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 amt="75000"/>
          </a:blip>
          <a:srcRect b="0" l="26204" r="0" t="0"/>
          <a:stretch/>
        </p:blipFill>
        <p:spPr>
          <a:xfrm rot="-5400000">
            <a:off x="-785911" y="1937192"/>
            <a:ext cx="3611223" cy="30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 amt="75000"/>
          </a:blip>
          <a:srcRect b="0" l="26335" r="0" t="537"/>
          <a:stretch/>
        </p:blipFill>
        <p:spPr>
          <a:xfrm rot="5400005">
            <a:off x="6372987" y="109689"/>
            <a:ext cx="3429100" cy="286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 txBox="1"/>
          <p:nvPr>
            <p:ph type="ctrTitle"/>
          </p:nvPr>
        </p:nvSpPr>
        <p:spPr>
          <a:xfrm>
            <a:off x="2243613" y="573100"/>
            <a:ext cx="46617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3" name="Google Shape;253;p24"/>
          <p:cNvSpPr txBox="1"/>
          <p:nvPr>
            <p:ph idx="1" type="subTitle"/>
          </p:nvPr>
        </p:nvSpPr>
        <p:spPr>
          <a:xfrm>
            <a:off x="2243625" y="1723300"/>
            <a:ext cx="46617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4"/>
          <p:cNvSpPr txBox="1"/>
          <p:nvPr/>
        </p:nvSpPr>
        <p:spPr>
          <a:xfrm>
            <a:off x="2072100" y="4182850"/>
            <a:ext cx="4999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6">
            <a:alphaModFix amt="75000"/>
          </a:blip>
          <a:srcRect b="0" l="18320" r="0" t="0"/>
          <a:stretch/>
        </p:blipFill>
        <p:spPr>
          <a:xfrm rot="5400000">
            <a:off x="5077976" y="347474"/>
            <a:ext cx="5076823" cy="38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 rotWithShape="1">
          <a:blip r:embed="rId6">
            <a:alphaModFix amt="75000"/>
          </a:blip>
          <a:srcRect b="0" l="14258" r="0" t="537"/>
          <a:stretch/>
        </p:blipFill>
        <p:spPr>
          <a:xfrm rot="-5399997">
            <a:off x="-1076912" y="756716"/>
            <a:ext cx="5372099" cy="385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b="0" l="23664" r="0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b="0" l="21334" r="0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b="0" l="20356" r="0" t="0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b="0" l="16645" r="0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 txBox="1"/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0" name="Google Shape;280;p28"/>
          <p:cNvSpPr txBox="1"/>
          <p:nvPr>
            <p:ph idx="1" type="subTitle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81" name="Google Shape;281;p2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1" type="subTitle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29"/>
          <p:cNvSpPr txBox="1"/>
          <p:nvPr>
            <p:ph hasCustomPrompt="1" idx="2" type="title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91" name="Google Shape;291;p29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"/>
          <p:cNvSpPr txBox="1"/>
          <p:nvPr>
            <p:ph idx="1" type="body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pic>
        <p:nvPicPr>
          <p:cNvPr id="299" name="Google Shape;299;p30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0" y="-371475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0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1"/>
          <p:cNvPicPr preferRelativeResize="0"/>
          <p:nvPr/>
        </p:nvPicPr>
        <p:blipFill rotWithShape="1">
          <a:blip r:embed="rId2">
            <a:alphaModFix amt="75000"/>
          </a:blip>
          <a:srcRect b="0" l="17266" r="0" t="16652"/>
          <a:stretch/>
        </p:blipFill>
        <p:spPr>
          <a:xfrm rot="10800000">
            <a:off x="4688049" y="2278552"/>
            <a:ext cx="4684549" cy="29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1"/>
          <p:cNvPicPr preferRelativeResize="0"/>
          <p:nvPr/>
        </p:nvPicPr>
        <p:blipFill rotWithShape="1">
          <a:blip r:embed="rId2">
            <a:alphaModFix amt="75000"/>
          </a:blip>
          <a:srcRect b="0" l="16618" r="0" t="14668"/>
          <a:stretch/>
        </p:blipFill>
        <p:spPr>
          <a:xfrm rot="4">
            <a:off x="-57150" y="-190497"/>
            <a:ext cx="4810127" cy="304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1"/>
          <p:cNvPicPr preferRelativeResize="0"/>
          <p:nvPr/>
        </p:nvPicPr>
        <p:blipFill rotWithShape="1">
          <a:blip r:embed="rId3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"/>
          <p:cNvSpPr txBox="1"/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0" name="Google Shape;310;p31"/>
          <p:cNvSpPr txBox="1"/>
          <p:nvPr>
            <p:ph idx="1" type="subTitle"/>
          </p:nvPr>
        </p:nvSpPr>
        <p:spPr>
          <a:xfrm>
            <a:off x="1605775" y="3703499"/>
            <a:ext cx="2846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1"/>
          <p:cNvSpPr txBox="1"/>
          <p:nvPr>
            <p:ph idx="2" type="subTitle"/>
          </p:nvPr>
        </p:nvSpPr>
        <p:spPr>
          <a:xfrm>
            <a:off x="4688050" y="3703499"/>
            <a:ext cx="2846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1"/>
          <p:cNvSpPr txBox="1"/>
          <p:nvPr>
            <p:ph idx="3" type="subTitle"/>
          </p:nvPr>
        </p:nvSpPr>
        <p:spPr>
          <a:xfrm>
            <a:off x="1605779" y="3328943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3" name="Google Shape;313;p31"/>
          <p:cNvSpPr txBox="1"/>
          <p:nvPr>
            <p:ph idx="4" type="subTitle"/>
          </p:nvPr>
        </p:nvSpPr>
        <p:spPr>
          <a:xfrm>
            <a:off x="4688055" y="3328943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0" y="-371475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20" name="Google Shape;320;p32"/>
          <p:cNvPicPr preferRelativeResize="0"/>
          <p:nvPr/>
        </p:nvPicPr>
        <p:blipFill rotWithShape="1">
          <a:blip r:embed="rId3">
            <a:alphaModFix amt="75000"/>
          </a:blip>
          <a:srcRect b="0" l="24087" r="0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2"/>
          <p:cNvPicPr preferRelativeResize="0"/>
          <p:nvPr/>
        </p:nvPicPr>
        <p:blipFill rotWithShape="1">
          <a:blip r:embed="rId3">
            <a:alphaModFix amt="75000"/>
          </a:blip>
          <a:srcRect b="0" l="22039" r="0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3"/>
          <p:cNvSpPr txBox="1"/>
          <p:nvPr>
            <p:ph type="title"/>
          </p:nvPr>
        </p:nvSpPr>
        <p:spPr>
          <a:xfrm>
            <a:off x="4381506" y="887025"/>
            <a:ext cx="4038600" cy="9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8" name="Google Shape;328;p33"/>
          <p:cNvSpPr txBox="1"/>
          <p:nvPr>
            <p:ph idx="1" type="body"/>
          </p:nvPr>
        </p:nvSpPr>
        <p:spPr>
          <a:xfrm>
            <a:off x="4381500" y="1843575"/>
            <a:ext cx="4038600" cy="24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pic>
        <p:nvPicPr>
          <p:cNvPr id="329" name="Google Shape;329;p33"/>
          <p:cNvPicPr preferRelativeResize="0"/>
          <p:nvPr/>
        </p:nvPicPr>
        <p:blipFill rotWithShape="1">
          <a:blip r:embed="rId3">
            <a:alphaModFix amt="75000"/>
          </a:blip>
          <a:srcRect b="0" l="24156" r="0" t="16303"/>
          <a:stretch/>
        </p:blipFill>
        <p:spPr>
          <a:xfrm rot="5400000">
            <a:off x="5767588" y="527636"/>
            <a:ext cx="4294574" cy="29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4"/>
          <p:cNvSpPr txBox="1"/>
          <p:nvPr>
            <p:ph type="title"/>
          </p:nvPr>
        </p:nvSpPr>
        <p:spPr>
          <a:xfrm>
            <a:off x="2005350" y="1506750"/>
            <a:ext cx="5133300" cy="213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336" name="Google Shape;336;p3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4270575" y="37800"/>
            <a:ext cx="6816287" cy="42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399997">
            <a:off x="-1890149" y="942974"/>
            <a:ext cx="6692275" cy="4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5"/>
          <p:cNvSpPr txBox="1"/>
          <p:nvPr>
            <p:ph type="title"/>
          </p:nvPr>
        </p:nvSpPr>
        <p:spPr>
          <a:xfrm>
            <a:off x="970400" y="1168075"/>
            <a:ext cx="3133800" cy="18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35"/>
          <p:cNvSpPr txBox="1"/>
          <p:nvPr>
            <p:ph idx="1" type="subTitle"/>
          </p:nvPr>
        </p:nvSpPr>
        <p:spPr>
          <a:xfrm>
            <a:off x="970400" y="3167250"/>
            <a:ext cx="31338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45" name="Google Shape;345;p35"/>
          <p:cNvPicPr preferRelativeResize="0"/>
          <p:nvPr/>
        </p:nvPicPr>
        <p:blipFill rotWithShape="1">
          <a:blip r:embed="rId3">
            <a:alphaModFix amt="75000"/>
          </a:blip>
          <a:srcRect b="0" l="19106" r="0" t="4942"/>
          <a:stretch/>
        </p:blipFill>
        <p:spPr>
          <a:xfrm rot="-5400000">
            <a:off x="-727588" y="1263239"/>
            <a:ext cx="4580326" cy="33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 txBox="1"/>
          <p:nvPr>
            <p:ph type="title"/>
          </p:nvPr>
        </p:nvSpPr>
        <p:spPr>
          <a:xfrm rot="300">
            <a:off x="720000" y="3295650"/>
            <a:ext cx="3433500" cy="120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7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 txBox="1"/>
          <p:nvPr>
            <p:ph hasCustomPrompt="1" type="title"/>
          </p:nvPr>
        </p:nvSpPr>
        <p:spPr>
          <a:xfrm rot="186">
            <a:off x="977225" y="1686338"/>
            <a:ext cx="5538000" cy="123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37"/>
          <p:cNvSpPr txBox="1"/>
          <p:nvPr>
            <p:ph idx="1" type="subTitle"/>
          </p:nvPr>
        </p:nvSpPr>
        <p:spPr>
          <a:xfrm>
            <a:off x="977225" y="2821638"/>
            <a:ext cx="553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59" name="Google Shape;359;p37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6015032">
            <a:off x="3802652" y="445901"/>
            <a:ext cx="7113000" cy="44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7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5399997">
            <a:off x="-1590800" y="1404054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 txBox="1"/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8" name="Google Shape;368;p39"/>
          <p:cNvSpPr txBox="1"/>
          <p:nvPr>
            <p:ph idx="1" type="subTitle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9"/>
          <p:cNvSpPr txBox="1"/>
          <p:nvPr>
            <p:ph idx="2" type="title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0" name="Google Shape;370;p39"/>
          <p:cNvSpPr txBox="1"/>
          <p:nvPr>
            <p:ph idx="3" type="subTitle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9"/>
          <p:cNvSpPr txBox="1"/>
          <p:nvPr>
            <p:ph idx="4" type="title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2" name="Google Shape;372;p39"/>
          <p:cNvSpPr txBox="1"/>
          <p:nvPr>
            <p:ph idx="5" type="subTitle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9"/>
          <p:cNvSpPr txBox="1"/>
          <p:nvPr>
            <p:ph idx="6" type="title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4" name="Google Shape;374;p39"/>
          <p:cNvSpPr txBox="1"/>
          <p:nvPr>
            <p:ph idx="7" type="subTitle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9"/>
          <p:cNvSpPr txBox="1"/>
          <p:nvPr>
            <p:ph hasCustomPrompt="1" idx="8" type="title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39"/>
          <p:cNvSpPr txBox="1"/>
          <p:nvPr>
            <p:ph hasCustomPrompt="1" idx="9" type="title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39"/>
          <p:cNvSpPr txBox="1"/>
          <p:nvPr>
            <p:ph hasCustomPrompt="1" idx="13" type="title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39"/>
          <p:cNvSpPr txBox="1"/>
          <p:nvPr>
            <p:ph hasCustomPrompt="1" idx="14" type="title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p39"/>
          <p:cNvSpPr txBox="1"/>
          <p:nvPr>
            <p:ph idx="15" type="title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0" name="Google Shape;380;p39"/>
          <p:cNvSpPr txBox="1"/>
          <p:nvPr>
            <p:ph idx="16" type="subTitle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39"/>
          <p:cNvSpPr txBox="1"/>
          <p:nvPr>
            <p:ph idx="17" type="title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2" name="Google Shape;382;p39"/>
          <p:cNvSpPr txBox="1"/>
          <p:nvPr>
            <p:ph idx="18" type="subTitle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39"/>
          <p:cNvSpPr txBox="1"/>
          <p:nvPr>
            <p:ph hasCustomPrompt="1" idx="19" type="title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4" name="Google Shape;384;p39"/>
          <p:cNvSpPr txBox="1"/>
          <p:nvPr>
            <p:ph hasCustomPrompt="1" idx="20" type="title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385" name="Google Shape;385;p39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9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9"/>
          <p:cNvSpPr txBox="1"/>
          <p:nvPr>
            <p:ph idx="21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4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 txBox="1"/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4" name="Google Shape;394;p40"/>
          <p:cNvSpPr txBox="1"/>
          <p:nvPr>
            <p:ph idx="1" type="subTitle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95" name="Google Shape;395;p40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0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2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4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1"/>
          <p:cNvSpPr txBox="1"/>
          <p:nvPr>
            <p:ph type="title"/>
          </p:nvPr>
        </p:nvSpPr>
        <p:spPr>
          <a:xfrm>
            <a:off x="964750" y="1536350"/>
            <a:ext cx="29475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41"/>
          <p:cNvSpPr txBox="1"/>
          <p:nvPr>
            <p:ph idx="1" type="subTitle"/>
          </p:nvPr>
        </p:nvSpPr>
        <p:spPr>
          <a:xfrm rot="350">
            <a:off x="964550" y="2381675"/>
            <a:ext cx="2947500" cy="140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4" name="Google Shape;404;p41"/>
          <p:cNvPicPr preferRelativeResize="0"/>
          <p:nvPr/>
        </p:nvPicPr>
        <p:blipFill rotWithShape="1">
          <a:blip r:embed="rId3">
            <a:alphaModFix amt="75000"/>
          </a:blip>
          <a:srcRect b="0" l="20571" r="0" t="8875"/>
          <a:stretch/>
        </p:blipFill>
        <p:spPr>
          <a:xfrm rot="10800000">
            <a:off x="4713096" y="1967777"/>
            <a:ext cx="4497577" cy="319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1"/>
          <p:cNvPicPr preferRelativeResize="0"/>
          <p:nvPr/>
        </p:nvPicPr>
        <p:blipFill rotWithShape="1">
          <a:blip r:embed="rId3">
            <a:alphaModFix amt="75000"/>
          </a:blip>
          <a:srcRect b="0" l="20886" r="0" t="8231"/>
          <a:stretch/>
        </p:blipFill>
        <p:spPr>
          <a:xfrm rot="4">
            <a:off x="-66675" y="-190497"/>
            <a:ext cx="4563850" cy="327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 amt="75000"/>
          </a:blip>
          <a:srcRect b="0" l="17266" r="0" t="16652"/>
          <a:stretch/>
        </p:blipFill>
        <p:spPr>
          <a:xfrm rot="10800000">
            <a:off x="4688049" y="2278552"/>
            <a:ext cx="4684549" cy="29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2">
            <a:alphaModFix amt="75000"/>
          </a:blip>
          <a:srcRect b="0" l="16618" r="0" t="14668"/>
          <a:stretch/>
        </p:blipFill>
        <p:spPr>
          <a:xfrm rot="4">
            <a:off x="-57150" y="-190497"/>
            <a:ext cx="4810127" cy="304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1605775" y="3703499"/>
            <a:ext cx="2846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4688050" y="3703499"/>
            <a:ext cx="2846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1605779" y="3328943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4688055" y="3328943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4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2"/>
          <p:cNvSpPr txBox="1"/>
          <p:nvPr>
            <p:ph idx="1" type="body"/>
          </p:nvPr>
        </p:nvSpPr>
        <p:spPr>
          <a:xfrm>
            <a:off x="720000" y="1456400"/>
            <a:ext cx="7704000" cy="25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b="1"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2" name="Google Shape;412;p42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13" name="Google Shape;413;p42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5400000">
            <a:off x="5369415" y="-442041"/>
            <a:ext cx="5662423" cy="35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2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5399997">
            <a:off x="-1828923" y="178117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4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3"/>
          <p:cNvSpPr txBox="1"/>
          <p:nvPr>
            <p:ph idx="1" type="body"/>
          </p:nvPr>
        </p:nvSpPr>
        <p:spPr>
          <a:xfrm>
            <a:off x="713225" y="1475125"/>
            <a:ext cx="77175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1" name="Google Shape;421;p43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22" name="Google Shape;422;p43"/>
          <p:cNvPicPr preferRelativeResize="0"/>
          <p:nvPr/>
        </p:nvPicPr>
        <p:blipFill rotWithShape="1">
          <a:blip r:embed="rId3">
            <a:alphaModFix amt="75000"/>
          </a:blip>
          <a:srcRect b="73705" l="-60" r="0" t="535"/>
          <a:stretch/>
        </p:blipFill>
        <p:spPr>
          <a:xfrm rot="5400003">
            <a:off x="-2495438" y="2110890"/>
            <a:ext cx="5461376" cy="87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3"/>
          <p:cNvPicPr preferRelativeResize="0"/>
          <p:nvPr/>
        </p:nvPicPr>
        <p:blipFill rotWithShape="1">
          <a:blip r:embed="rId3">
            <a:alphaModFix amt="75000"/>
          </a:blip>
          <a:srcRect b="73705" l="-60" r="0" t="535"/>
          <a:stretch/>
        </p:blipFill>
        <p:spPr>
          <a:xfrm rot="-5399997">
            <a:off x="6178013" y="2110891"/>
            <a:ext cx="5461376" cy="87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4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4"/>
          <p:cNvSpPr txBox="1"/>
          <p:nvPr>
            <p:ph type="title"/>
          </p:nvPr>
        </p:nvSpPr>
        <p:spPr>
          <a:xfrm rot="-1114">
            <a:off x="726775" y="2183450"/>
            <a:ext cx="2778300" cy="8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44"/>
          <p:cNvSpPr txBox="1"/>
          <p:nvPr>
            <p:ph idx="1" type="subTitle"/>
          </p:nvPr>
        </p:nvSpPr>
        <p:spPr>
          <a:xfrm rot="371">
            <a:off x="726775" y="2991552"/>
            <a:ext cx="2778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44"/>
          <p:cNvSpPr txBox="1"/>
          <p:nvPr>
            <p:ph idx="2" type="title"/>
          </p:nvPr>
        </p:nvSpPr>
        <p:spPr>
          <a:xfrm>
            <a:off x="3189587" y="3304275"/>
            <a:ext cx="2778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44"/>
          <p:cNvSpPr txBox="1"/>
          <p:nvPr>
            <p:ph idx="3" type="subTitle"/>
          </p:nvPr>
        </p:nvSpPr>
        <p:spPr>
          <a:xfrm>
            <a:off x="3189587" y="4114925"/>
            <a:ext cx="2778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44"/>
          <p:cNvSpPr txBox="1"/>
          <p:nvPr>
            <p:ph idx="4" type="title"/>
          </p:nvPr>
        </p:nvSpPr>
        <p:spPr>
          <a:xfrm>
            <a:off x="5652399" y="2182150"/>
            <a:ext cx="2778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44"/>
          <p:cNvSpPr txBox="1"/>
          <p:nvPr>
            <p:ph idx="5" type="subTitle"/>
          </p:nvPr>
        </p:nvSpPr>
        <p:spPr>
          <a:xfrm>
            <a:off x="5652399" y="2991875"/>
            <a:ext cx="2778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 amt="75000"/>
          </a:blip>
          <a:srcRect b="0" l="16597" r="0" t="23395"/>
          <a:stretch/>
        </p:blipFill>
        <p:spPr>
          <a:xfrm rot="-5400000">
            <a:off x="-1349762" y="941737"/>
            <a:ext cx="5684874" cy="3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4"/>
          <p:cNvPicPr preferRelativeResize="0"/>
          <p:nvPr/>
        </p:nvPicPr>
        <p:blipFill rotWithShape="1">
          <a:blip r:embed="rId3">
            <a:alphaModFix amt="75000"/>
          </a:blip>
          <a:srcRect b="0" l="23059" r="0" t="16268"/>
          <a:stretch/>
        </p:blipFill>
        <p:spPr>
          <a:xfrm rot="5400004">
            <a:off x="5600637" y="400113"/>
            <a:ext cx="4438774" cy="2990847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4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5"/>
          <p:cNvSpPr txBox="1"/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4" name="Google Shape;444;p45"/>
          <p:cNvSpPr txBox="1"/>
          <p:nvPr>
            <p:ph idx="1" type="subTitle"/>
          </p:nvPr>
        </p:nvSpPr>
        <p:spPr>
          <a:xfrm>
            <a:off x="1600200" y="1576824"/>
            <a:ext cx="5943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45"/>
          <p:cNvSpPr txBox="1"/>
          <p:nvPr>
            <p:ph idx="2" type="title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6" name="Google Shape;446;p45"/>
          <p:cNvSpPr txBox="1"/>
          <p:nvPr>
            <p:ph idx="3" type="subTitle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45"/>
          <p:cNvSpPr txBox="1"/>
          <p:nvPr>
            <p:ph idx="4" type="title"/>
          </p:nvPr>
        </p:nvSpPr>
        <p:spPr>
          <a:xfrm>
            <a:off x="1593425" y="3636142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8" name="Google Shape;448;p45"/>
          <p:cNvSpPr txBox="1"/>
          <p:nvPr>
            <p:ph idx="5" type="subTitle"/>
          </p:nvPr>
        </p:nvSpPr>
        <p:spPr>
          <a:xfrm>
            <a:off x="1593425" y="3867801"/>
            <a:ext cx="5943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9" name="Google Shape;449;p45"/>
          <p:cNvPicPr preferRelativeResize="0"/>
          <p:nvPr/>
        </p:nvPicPr>
        <p:blipFill rotWithShape="1">
          <a:blip r:embed="rId3">
            <a:alphaModFix amt="75000"/>
          </a:blip>
          <a:srcRect b="66797" l="-60" r="0" t="535"/>
          <a:stretch/>
        </p:blipFill>
        <p:spPr>
          <a:xfrm rot="-5399997">
            <a:off x="5922077" y="1921653"/>
            <a:ext cx="5772273" cy="11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5"/>
          <p:cNvPicPr preferRelativeResize="0"/>
          <p:nvPr/>
        </p:nvPicPr>
        <p:blipFill rotWithShape="1">
          <a:blip r:embed="rId3">
            <a:alphaModFix amt="75000"/>
          </a:blip>
          <a:srcRect b="66797" l="-60" r="0" t="535"/>
          <a:stretch/>
        </p:blipFill>
        <p:spPr>
          <a:xfrm rot="5400003">
            <a:off x="-2553948" y="1988316"/>
            <a:ext cx="5772273" cy="1166871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5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_2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4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6"/>
          <p:cNvSpPr txBox="1"/>
          <p:nvPr>
            <p:ph idx="1" type="subTitle"/>
          </p:nvPr>
        </p:nvSpPr>
        <p:spPr>
          <a:xfrm>
            <a:off x="2109048" y="1553404"/>
            <a:ext cx="2315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458" name="Google Shape;458;p46"/>
          <p:cNvSpPr txBox="1"/>
          <p:nvPr>
            <p:ph idx="2" type="subTitle"/>
          </p:nvPr>
        </p:nvSpPr>
        <p:spPr>
          <a:xfrm>
            <a:off x="2109047" y="1915655"/>
            <a:ext cx="2315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9" name="Google Shape;459;p46"/>
          <p:cNvSpPr txBox="1"/>
          <p:nvPr>
            <p:ph idx="3" type="subTitle"/>
          </p:nvPr>
        </p:nvSpPr>
        <p:spPr>
          <a:xfrm>
            <a:off x="4708749" y="1553404"/>
            <a:ext cx="232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460" name="Google Shape;460;p46"/>
          <p:cNvSpPr txBox="1"/>
          <p:nvPr>
            <p:ph idx="4" type="subTitle"/>
          </p:nvPr>
        </p:nvSpPr>
        <p:spPr>
          <a:xfrm>
            <a:off x="4708753" y="1915655"/>
            <a:ext cx="2326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1" name="Google Shape;461;p46"/>
          <p:cNvSpPr txBox="1"/>
          <p:nvPr>
            <p:ph idx="5" type="subTitle"/>
          </p:nvPr>
        </p:nvSpPr>
        <p:spPr>
          <a:xfrm>
            <a:off x="2109048" y="3102807"/>
            <a:ext cx="2313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462" name="Google Shape;462;p46"/>
          <p:cNvSpPr txBox="1"/>
          <p:nvPr>
            <p:ph idx="6" type="subTitle"/>
          </p:nvPr>
        </p:nvSpPr>
        <p:spPr>
          <a:xfrm>
            <a:off x="2109047" y="3462836"/>
            <a:ext cx="2313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3" name="Google Shape;463;p46"/>
          <p:cNvSpPr txBox="1"/>
          <p:nvPr>
            <p:ph idx="7" type="subTitle"/>
          </p:nvPr>
        </p:nvSpPr>
        <p:spPr>
          <a:xfrm>
            <a:off x="4708750" y="3102806"/>
            <a:ext cx="232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464" name="Google Shape;464;p46"/>
          <p:cNvSpPr txBox="1"/>
          <p:nvPr>
            <p:ph idx="8" type="subTitle"/>
          </p:nvPr>
        </p:nvSpPr>
        <p:spPr>
          <a:xfrm>
            <a:off x="4708753" y="3462836"/>
            <a:ext cx="2326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5" name="Google Shape;465;p46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66" name="Google Shape;466;p46"/>
          <p:cNvPicPr preferRelativeResize="0"/>
          <p:nvPr/>
        </p:nvPicPr>
        <p:blipFill rotWithShape="1">
          <a:blip r:embed="rId3">
            <a:alphaModFix amt="75000"/>
          </a:blip>
          <a:srcRect b="0" l="23664" r="0" t="13299"/>
          <a:stretch/>
        </p:blipFill>
        <p:spPr>
          <a:xfrm>
            <a:off x="-142875" y="-3086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6"/>
          <p:cNvPicPr preferRelativeResize="0"/>
          <p:nvPr/>
        </p:nvPicPr>
        <p:blipFill rotWithShape="1">
          <a:blip r:embed="rId3">
            <a:alphaModFix amt="75000"/>
          </a:blip>
          <a:srcRect b="0" l="21334" r="0" t="3883"/>
          <a:stretch/>
        </p:blipFill>
        <p:spPr>
          <a:xfrm rot="-10799995">
            <a:off x="5587300" y="24513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47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7"/>
          <p:cNvSpPr txBox="1"/>
          <p:nvPr>
            <p:ph type="title"/>
          </p:nvPr>
        </p:nvSpPr>
        <p:spPr>
          <a:xfrm>
            <a:off x="720000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4" name="Google Shape;474;p47"/>
          <p:cNvSpPr txBox="1"/>
          <p:nvPr>
            <p:ph idx="1" type="subTitle"/>
          </p:nvPr>
        </p:nvSpPr>
        <p:spPr>
          <a:xfrm>
            <a:off x="720204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47"/>
          <p:cNvSpPr txBox="1"/>
          <p:nvPr>
            <p:ph idx="2" type="title"/>
          </p:nvPr>
        </p:nvSpPr>
        <p:spPr>
          <a:xfrm>
            <a:off x="3368276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6" name="Google Shape;476;p47"/>
          <p:cNvSpPr txBox="1"/>
          <p:nvPr>
            <p:ph idx="3" type="subTitle"/>
          </p:nvPr>
        </p:nvSpPr>
        <p:spPr>
          <a:xfrm>
            <a:off x="3368275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47"/>
          <p:cNvSpPr txBox="1"/>
          <p:nvPr>
            <p:ph idx="4" type="title"/>
          </p:nvPr>
        </p:nvSpPr>
        <p:spPr>
          <a:xfrm>
            <a:off x="720204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8" name="Google Shape;478;p47"/>
          <p:cNvSpPr txBox="1"/>
          <p:nvPr>
            <p:ph idx="5" type="subTitle"/>
          </p:nvPr>
        </p:nvSpPr>
        <p:spPr>
          <a:xfrm>
            <a:off x="720204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47"/>
          <p:cNvSpPr txBox="1"/>
          <p:nvPr>
            <p:ph idx="6" type="title"/>
          </p:nvPr>
        </p:nvSpPr>
        <p:spPr>
          <a:xfrm>
            <a:off x="3368276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0" name="Google Shape;480;p47"/>
          <p:cNvSpPr txBox="1"/>
          <p:nvPr>
            <p:ph idx="7" type="subTitle"/>
          </p:nvPr>
        </p:nvSpPr>
        <p:spPr>
          <a:xfrm>
            <a:off x="3368275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47"/>
          <p:cNvSpPr txBox="1"/>
          <p:nvPr>
            <p:ph idx="8" type="title"/>
          </p:nvPr>
        </p:nvSpPr>
        <p:spPr>
          <a:xfrm>
            <a:off x="6000876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2" name="Google Shape;482;p47"/>
          <p:cNvSpPr txBox="1"/>
          <p:nvPr>
            <p:ph idx="9" type="subTitle"/>
          </p:nvPr>
        </p:nvSpPr>
        <p:spPr>
          <a:xfrm>
            <a:off x="6000875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47"/>
          <p:cNvSpPr txBox="1"/>
          <p:nvPr>
            <p:ph idx="13" type="title"/>
          </p:nvPr>
        </p:nvSpPr>
        <p:spPr>
          <a:xfrm>
            <a:off x="6000876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4" name="Google Shape;484;p47"/>
          <p:cNvSpPr txBox="1"/>
          <p:nvPr>
            <p:ph idx="14" type="subTitle"/>
          </p:nvPr>
        </p:nvSpPr>
        <p:spPr>
          <a:xfrm>
            <a:off x="6000875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47"/>
          <p:cNvSpPr txBox="1"/>
          <p:nvPr>
            <p:ph idx="15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86" name="Google Shape;486;p47"/>
          <p:cNvPicPr preferRelativeResize="0"/>
          <p:nvPr/>
        </p:nvPicPr>
        <p:blipFill rotWithShape="1">
          <a:blip r:embed="rId3">
            <a:alphaModFix amt="75000"/>
          </a:blip>
          <a:srcRect b="0" l="23147" r="0" t="15754"/>
          <a:stretch/>
        </p:blipFill>
        <p:spPr>
          <a:xfrm rot="5400000">
            <a:off x="5748539" y="489536"/>
            <a:ext cx="4351724" cy="29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7"/>
          <p:cNvPicPr preferRelativeResize="0"/>
          <p:nvPr/>
        </p:nvPicPr>
        <p:blipFill rotWithShape="1">
          <a:blip r:embed="rId3">
            <a:alphaModFix amt="75000"/>
          </a:blip>
          <a:srcRect b="0" l="19672" r="0" t="17471"/>
          <a:stretch/>
        </p:blipFill>
        <p:spPr>
          <a:xfrm rot="-5399996">
            <a:off x="-957325" y="1514479"/>
            <a:ext cx="4633974" cy="294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4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8"/>
          <p:cNvSpPr txBox="1"/>
          <p:nvPr>
            <p:ph type="title"/>
          </p:nvPr>
        </p:nvSpPr>
        <p:spPr>
          <a:xfrm>
            <a:off x="867750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4" name="Google Shape;494;p48"/>
          <p:cNvSpPr txBox="1"/>
          <p:nvPr>
            <p:ph idx="1" type="subTitle"/>
          </p:nvPr>
        </p:nvSpPr>
        <p:spPr>
          <a:xfrm>
            <a:off x="867750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48"/>
          <p:cNvSpPr txBox="1"/>
          <p:nvPr>
            <p:ph idx="2" type="title"/>
          </p:nvPr>
        </p:nvSpPr>
        <p:spPr>
          <a:xfrm>
            <a:off x="3651596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6" name="Google Shape;496;p48"/>
          <p:cNvSpPr txBox="1"/>
          <p:nvPr>
            <p:ph idx="3" type="subTitle"/>
          </p:nvPr>
        </p:nvSpPr>
        <p:spPr>
          <a:xfrm>
            <a:off x="3651596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48"/>
          <p:cNvSpPr txBox="1"/>
          <p:nvPr>
            <p:ph idx="4" type="title"/>
          </p:nvPr>
        </p:nvSpPr>
        <p:spPr>
          <a:xfrm>
            <a:off x="6434843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8" name="Google Shape;498;p48"/>
          <p:cNvSpPr txBox="1"/>
          <p:nvPr>
            <p:ph idx="5" type="subTitle"/>
          </p:nvPr>
        </p:nvSpPr>
        <p:spPr>
          <a:xfrm>
            <a:off x="6434843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48"/>
          <p:cNvSpPr txBox="1"/>
          <p:nvPr>
            <p:ph hasCustomPrompt="1" idx="6" type="title"/>
          </p:nvPr>
        </p:nvSpPr>
        <p:spPr>
          <a:xfrm>
            <a:off x="1316850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00" name="Google Shape;500;p48"/>
          <p:cNvSpPr txBox="1"/>
          <p:nvPr>
            <p:ph hasCustomPrompt="1" idx="7" type="title"/>
          </p:nvPr>
        </p:nvSpPr>
        <p:spPr>
          <a:xfrm>
            <a:off x="4100400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48"/>
          <p:cNvSpPr txBox="1"/>
          <p:nvPr>
            <p:ph hasCustomPrompt="1" idx="8" type="title"/>
          </p:nvPr>
        </p:nvSpPr>
        <p:spPr>
          <a:xfrm>
            <a:off x="6883943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48"/>
          <p:cNvSpPr txBox="1"/>
          <p:nvPr>
            <p:ph idx="9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03" name="Google Shape;503;p48"/>
          <p:cNvPicPr preferRelativeResize="0"/>
          <p:nvPr/>
        </p:nvPicPr>
        <p:blipFill rotWithShape="1">
          <a:blip r:embed="rId3">
            <a:alphaModFix amt="75000"/>
          </a:blip>
          <a:srcRect b="0" l="23312" r="0" t="17389"/>
          <a:stretch/>
        </p:blipFill>
        <p:spPr>
          <a:xfrm rot="5400000">
            <a:off x="5724725" y="522874"/>
            <a:ext cx="4342200" cy="2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8"/>
          <p:cNvPicPr preferRelativeResize="0"/>
          <p:nvPr/>
        </p:nvPicPr>
        <p:blipFill rotWithShape="1">
          <a:blip r:embed="rId3">
            <a:alphaModFix amt="75000"/>
          </a:blip>
          <a:srcRect b="0" l="21488" r="0" t="20407"/>
          <a:stretch/>
        </p:blipFill>
        <p:spPr>
          <a:xfrm rot="-5399996">
            <a:off x="-852549" y="1514479"/>
            <a:ext cx="4529198" cy="284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4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9"/>
          <p:cNvSpPr txBox="1"/>
          <p:nvPr>
            <p:ph type="title"/>
          </p:nvPr>
        </p:nvSpPr>
        <p:spPr>
          <a:xfrm>
            <a:off x="721575" y="540775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11" name="Google Shape;511;p49"/>
          <p:cNvPicPr preferRelativeResize="0"/>
          <p:nvPr/>
        </p:nvPicPr>
        <p:blipFill rotWithShape="1">
          <a:blip r:embed="rId3">
            <a:alphaModFix amt="75000"/>
          </a:blip>
          <a:srcRect b="0" l="26204" r="0" t="0"/>
          <a:stretch/>
        </p:blipFill>
        <p:spPr>
          <a:xfrm rot="-5400000">
            <a:off x="-785911" y="1937192"/>
            <a:ext cx="3611223" cy="30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9"/>
          <p:cNvPicPr preferRelativeResize="0"/>
          <p:nvPr/>
        </p:nvPicPr>
        <p:blipFill rotWithShape="1">
          <a:blip r:embed="rId3">
            <a:alphaModFix amt="75000"/>
          </a:blip>
          <a:srcRect b="0" l="26335" r="0" t="537"/>
          <a:stretch/>
        </p:blipFill>
        <p:spPr>
          <a:xfrm rot="5400005">
            <a:off x="6372987" y="109689"/>
            <a:ext cx="3429100" cy="286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5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0"/>
          <p:cNvSpPr txBox="1"/>
          <p:nvPr>
            <p:ph type="ctrTitle"/>
          </p:nvPr>
        </p:nvSpPr>
        <p:spPr>
          <a:xfrm>
            <a:off x="2243613" y="573100"/>
            <a:ext cx="46617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9" name="Google Shape;519;p50"/>
          <p:cNvSpPr txBox="1"/>
          <p:nvPr>
            <p:ph idx="1" type="subTitle"/>
          </p:nvPr>
        </p:nvSpPr>
        <p:spPr>
          <a:xfrm>
            <a:off x="2243625" y="1723300"/>
            <a:ext cx="46617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0" name="Google Shape;520;p50"/>
          <p:cNvSpPr txBox="1"/>
          <p:nvPr/>
        </p:nvSpPr>
        <p:spPr>
          <a:xfrm>
            <a:off x="2072100" y="4182850"/>
            <a:ext cx="4999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21" name="Google Shape;521;p50"/>
          <p:cNvPicPr preferRelativeResize="0"/>
          <p:nvPr/>
        </p:nvPicPr>
        <p:blipFill rotWithShape="1">
          <a:blip r:embed="rId6">
            <a:alphaModFix amt="75000"/>
          </a:blip>
          <a:srcRect b="0" l="18320" r="0" t="0"/>
          <a:stretch/>
        </p:blipFill>
        <p:spPr>
          <a:xfrm rot="5400000">
            <a:off x="5077976" y="347474"/>
            <a:ext cx="5076823" cy="38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0"/>
          <p:cNvPicPr preferRelativeResize="0"/>
          <p:nvPr/>
        </p:nvPicPr>
        <p:blipFill rotWithShape="1">
          <a:blip r:embed="rId6">
            <a:alphaModFix amt="75000"/>
          </a:blip>
          <a:srcRect b="0" l="14258" r="0" t="537"/>
          <a:stretch/>
        </p:blipFill>
        <p:spPr>
          <a:xfrm rot="-5399997">
            <a:off x="-1076912" y="756716"/>
            <a:ext cx="5372099" cy="385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5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p51"/>
          <p:cNvPicPr preferRelativeResize="0"/>
          <p:nvPr/>
        </p:nvPicPr>
        <p:blipFill rotWithShape="1">
          <a:blip r:embed="rId3">
            <a:alphaModFix amt="75000"/>
          </a:blip>
          <a:srcRect b="0" l="23664" r="0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51"/>
          <p:cNvPicPr preferRelativeResize="0"/>
          <p:nvPr/>
        </p:nvPicPr>
        <p:blipFill rotWithShape="1">
          <a:blip r:embed="rId3">
            <a:alphaModFix amt="75000"/>
          </a:blip>
          <a:srcRect b="0" l="21334" r="0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 amt="75000"/>
          </a:blip>
          <a:srcRect b="0" l="24087" r="0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75000"/>
          </a:blip>
          <a:srcRect b="0" l="22039" r="0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5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5" name="Google Shape;535;p52"/>
          <p:cNvPicPr preferRelativeResize="0"/>
          <p:nvPr/>
        </p:nvPicPr>
        <p:blipFill rotWithShape="1">
          <a:blip r:embed="rId3">
            <a:alphaModFix amt="75000"/>
          </a:blip>
          <a:srcRect b="0" l="20356" r="0" t="0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2"/>
          <p:cNvPicPr preferRelativeResize="0"/>
          <p:nvPr/>
        </p:nvPicPr>
        <p:blipFill rotWithShape="1">
          <a:blip r:embed="rId3">
            <a:alphaModFix amt="75000"/>
          </a:blip>
          <a:srcRect b="0" l="16645" r="0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5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5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4"/>
          <p:cNvSpPr txBox="1"/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6" name="Google Shape;546;p54"/>
          <p:cNvSpPr txBox="1"/>
          <p:nvPr>
            <p:ph idx="1" type="subTitle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547" name="Google Shape;547;p5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5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5"/>
          <p:cNvSpPr txBox="1"/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5" name="Google Shape;555;p55"/>
          <p:cNvSpPr txBox="1"/>
          <p:nvPr>
            <p:ph idx="1" type="subTitle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6" name="Google Shape;556;p55"/>
          <p:cNvSpPr txBox="1"/>
          <p:nvPr>
            <p:ph hasCustomPrompt="1" idx="2" type="title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557" name="Google Shape;557;p5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5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5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5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6"/>
          <p:cNvSpPr txBox="1"/>
          <p:nvPr>
            <p:ph idx="1" type="body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pic>
        <p:nvPicPr>
          <p:cNvPr id="565" name="Google Shape;565;p56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0" y="-371475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56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6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57"/>
          <p:cNvPicPr preferRelativeResize="0"/>
          <p:nvPr/>
        </p:nvPicPr>
        <p:blipFill rotWithShape="1">
          <a:blip r:embed="rId2">
            <a:alphaModFix amt="75000"/>
          </a:blip>
          <a:srcRect b="0" l="17266" r="0" t="16652"/>
          <a:stretch/>
        </p:blipFill>
        <p:spPr>
          <a:xfrm rot="10800000">
            <a:off x="4688049" y="2278552"/>
            <a:ext cx="4684549" cy="29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57"/>
          <p:cNvPicPr preferRelativeResize="0"/>
          <p:nvPr/>
        </p:nvPicPr>
        <p:blipFill rotWithShape="1">
          <a:blip r:embed="rId2">
            <a:alphaModFix amt="75000"/>
          </a:blip>
          <a:srcRect b="0" l="16618" r="0" t="14668"/>
          <a:stretch/>
        </p:blipFill>
        <p:spPr>
          <a:xfrm rot="4">
            <a:off x="-57150" y="-190497"/>
            <a:ext cx="4810127" cy="304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7"/>
          <p:cNvPicPr preferRelativeResize="0"/>
          <p:nvPr/>
        </p:nvPicPr>
        <p:blipFill rotWithShape="1">
          <a:blip r:embed="rId3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7"/>
          <p:cNvSpPr txBox="1"/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6" name="Google Shape;576;p57"/>
          <p:cNvSpPr txBox="1"/>
          <p:nvPr>
            <p:ph idx="1" type="subTitle"/>
          </p:nvPr>
        </p:nvSpPr>
        <p:spPr>
          <a:xfrm>
            <a:off x="1605775" y="3703499"/>
            <a:ext cx="2846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57"/>
          <p:cNvSpPr txBox="1"/>
          <p:nvPr>
            <p:ph idx="2" type="subTitle"/>
          </p:nvPr>
        </p:nvSpPr>
        <p:spPr>
          <a:xfrm>
            <a:off x="4688050" y="3703499"/>
            <a:ext cx="2846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57"/>
          <p:cNvSpPr txBox="1"/>
          <p:nvPr>
            <p:ph idx="3" type="subTitle"/>
          </p:nvPr>
        </p:nvSpPr>
        <p:spPr>
          <a:xfrm>
            <a:off x="1605779" y="3328943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9" name="Google Shape;579;p57"/>
          <p:cNvSpPr txBox="1"/>
          <p:nvPr>
            <p:ph idx="4" type="subTitle"/>
          </p:nvPr>
        </p:nvSpPr>
        <p:spPr>
          <a:xfrm>
            <a:off x="4688055" y="3328943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5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86" name="Google Shape;586;p58"/>
          <p:cNvPicPr preferRelativeResize="0"/>
          <p:nvPr/>
        </p:nvPicPr>
        <p:blipFill rotWithShape="1">
          <a:blip r:embed="rId3">
            <a:alphaModFix amt="75000"/>
          </a:blip>
          <a:srcRect b="0" l="24087" r="0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8"/>
          <p:cNvPicPr preferRelativeResize="0"/>
          <p:nvPr/>
        </p:nvPicPr>
        <p:blipFill rotWithShape="1">
          <a:blip r:embed="rId3">
            <a:alphaModFix amt="75000"/>
          </a:blip>
          <a:srcRect b="0" l="22039" r="0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5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9"/>
          <p:cNvSpPr txBox="1"/>
          <p:nvPr>
            <p:ph type="title"/>
          </p:nvPr>
        </p:nvSpPr>
        <p:spPr>
          <a:xfrm>
            <a:off x="4381506" y="887025"/>
            <a:ext cx="4038600" cy="9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59"/>
          <p:cNvSpPr txBox="1"/>
          <p:nvPr>
            <p:ph idx="1" type="body"/>
          </p:nvPr>
        </p:nvSpPr>
        <p:spPr>
          <a:xfrm>
            <a:off x="4381500" y="1843575"/>
            <a:ext cx="4038600" cy="24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pic>
        <p:nvPicPr>
          <p:cNvPr id="595" name="Google Shape;595;p59"/>
          <p:cNvPicPr preferRelativeResize="0"/>
          <p:nvPr/>
        </p:nvPicPr>
        <p:blipFill rotWithShape="1">
          <a:blip r:embed="rId3">
            <a:alphaModFix amt="75000"/>
          </a:blip>
          <a:srcRect b="0" l="24156" r="0" t="16303"/>
          <a:stretch/>
        </p:blipFill>
        <p:spPr>
          <a:xfrm rot="5400000">
            <a:off x="5767588" y="527636"/>
            <a:ext cx="4294574" cy="29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6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6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6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0"/>
          <p:cNvSpPr txBox="1"/>
          <p:nvPr>
            <p:ph type="title"/>
          </p:nvPr>
        </p:nvSpPr>
        <p:spPr>
          <a:xfrm>
            <a:off x="2005350" y="1506750"/>
            <a:ext cx="5133300" cy="213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602" name="Google Shape;602;p60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4270575" y="37800"/>
            <a:ext cx="6816287" cy="42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60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399997">
            <a:off x="-1890149" y="942974"/>
            <a:ext cx="6692275" cy="4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6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1"/>
          <p:cNvSpPr txBox="1"/>
          <p:nvPr>
            <p:ph type="title"/>
          </p:nvPr>
        </p:nvSpPr>
        <p:spPr>
          <a:xfrm>
            <a:off x="970400" y="1168075"/>
            <a:ext cx="3133800" cy="18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0" name="Google Shape;610;p61"/>
          <p:cNvSpPr txBox="1"/>
          <p:nvPr>
            <p:ph idx="1" type="subTitle"/>
          </p:nvPr>
        </p:nvSpPr>
        <p:spPr>
          <a:xfrm>
            <a:off x="970400" y="3167250"/>
            <a:ext cx="31338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11" name="Google Shape;611;p61"/>
          <p:cNvPicPr preferRelativeResize="0"/>
          <p:nvPr/>
        </p:nvPicPr>
        <p:blipFill rotWithShape="1">
          <a:blip r:embed="rId3">
            <a:alphaModFix amt="75000"/>
          </a:blip>
          <a:srcRect b="0" l="19106" r="0" t="4942"/>
          <a:stretch/>
        </p:blipFill>
        <p:spPr>
          <a:xfrm rot="-5400000">
            <a:off x="-727588" y="1263239"/>
            <a:ext cx="4580326" cy="33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6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6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6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6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2"/>
          <p:cNvSpPr txBox="1"/>
          <p:nvPr>
            <p:ph type="title"/>
          </p:nvPr>
        </p:nvSpPr>
        <p:spPr>
          <a:xfrm rot="300">
            <a:off x="720000" y="3295650"/>
            <a:ext cx="3433500" cy="120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4381506" y="887025"/>
            <a:ext cx="4038600" cy="9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4381500" y="1843575"/>
            <a:ext cx="4038600" cy="24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 amt="75000"/>
          </a:blip>
          <a:srcRect b="0" l="24156" r="0" t="16303"/>
          <a:stretch/>
        </p:blipFill>
        <p:spPr>
          <a:xfrm rot="5400000">
            <a:off x="5767588" y="527636"/>
            <a:ext cx="4294574" cy="29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6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6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3"/>
          <p:cNvSpPr txBox="1"/>
          <p:nvPr>
            <p:ph hasCustomPrompt="1" type="title"/>
          </p:nvPr>
        </p:nvSpPr>
        <p:spPr>
          <a:xfrm rot="186">
            <a:off x="977225" y="1686338"/>
            <a:ext cx="5538000" cy="123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4" name="Google Shape;624;p63"/>
          <p:cNvSpPr txBox="1"/>
          <p:nvPr>
            <p:ph idx="1" type="subTitle"/>
          </p:nvPr>
        </p:nvSpPr>
        <p:spPr>
          <a:xfrm>
            <a:off x="977225" y="2821638"/>
            <a:ext cx="553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25" name="Google Shape;625;p63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6015032">
            <a:off x="3802652" y="445901"/>
            <a:ext cx="7113000" cy="44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63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5399997">
            <a:off x="-1590800" y="1404054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6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6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5"/>
          <p:cNvSpPr txBox="1"/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4" name="Google Shape;634;p65"/>
          <p:cNvSpPr txBox="1"/>
          <p:nvPr>
            <p:ph idx="1" type="subTitle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65"/>
          <p:cNvSpPr txBox="1"/>
          <p:nvPr>
            <p:ph idx="2" type="title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6" name="Google Shape;636;p65"/>
          <p:cNvSpPr txBox="1"/>
          <p:nvPr>
            <p:ph idx="3" type="subTitle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65"/>
          <p:cNvSpPr txBox="1"/>
          <p:nvPr>
            <p:ph idx="4" type="title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8" name="Google Shape;638;p65"/>
          <p:cNvSpPr txBox="1"/>
          <p:nvPr>
            <p:ph idx="5" type="subTitle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65"/>
          <p:cNvSpPr txBox="1"/>
          <p:nvPr>
            <p:ph idx="6" type="title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0" name="Google Shape;640;p65"/>
          <p:cNvSpPr txBox="1"/>
          <p:nvPr>
            <p:ph idx="7" type="subTitle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65"/>
          <p:cNvSpPr txBox="1"/>
          <p:nvPr>
            <p:ph hasCustomPrompt="1" idx="8" type="title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2" name="Google Shape;642;p65"/>
          <p:cNvSpPr txBox="1"/>
          <p:nvPr>
            <p:ph hasCustomPrompt="1" idx="9" type="title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3" name="Google Shape;643;p65"/>
          <p:cNvSpPr txBox="1"/>
          <p:nvPr>
            <p:ph hasCustomPrompt="1" idx="13" type="title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4" name="Google Shape;644;p65"/>
          <p:cNvSpPr txBox="1"/>
          <p:nvPr>
            <p:ph hasCustomPrompt="1" idx="14" type="title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5" name="Google Shape;645;p65"/>
          <p:cNvSpPr txBox="1"/>
          <p:nvPr>
            <p:ph idx="15" type="title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6" name="Google Shape;646;p65"/>
          <p:cNvSpPr txBox="1"/>
          <p:nvPr>
            <p:ph idx="16" type="subTitle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65"/>
          <p:cNvSpPr txBox="1"/>
          <p:nvPr>
            <p:ph idx="17" type="title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8" name="Google Shape;648;p65"/>
          <p:cNvSpPr txBox="1"/>
          <p:nvPr>
            <p:ph idx="18" type="subTitle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65"/>
          <p:cNvSpPr txBox="1"/>
          <p:nvPr>
            <p:ph hasCustomPrompt="1" idx="19" type="title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0" name="Google Shape;650;p65"/>
          <p:cNvSpPr txBox="1"/>
          <p:nvPr>
            <p:ph hasCustomPrompt="1" idx="20" type="title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651" name="Google Shape;651;p6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6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65"/>
          <p:cNvSpPr txBox="1"/>
          <p:nvPr>
            <p:ph idx="21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6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6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66"/>
          <p:cNvSpPr txBox="1"/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0" name="Google Shape;660;p66"/>
          <p:cNvSpPr txBox="1"/>
          <p:nvPr>
            <p:ph idx="1" type="subTitle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61" name="Google Shape;661;p66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66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2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67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6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6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7"/>
          <p:cNvSpPr txBox="1"/>
          <p:nvPr>
            <p:ph type="title"/>
          </p:nvPr>
        </p:nvSpPr>
        <p:spPr>
          <a:xfrm>
            <a:off x="964750" y="1536350"/>
            <a:ext cx="29475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9" name="Google Shape;669;p67"/>
          <p:cNvSpPr txBox="1"/>
          <p:nvPr>
            <p:ph idx="1" type="subTitle"/>
          </p:nvPr>
        </p:nvSpPr>
        <p:spPr>
          <a:xfrm rot="350">
            <a:off x="964550" y="2381675"/>
            <a:ext cx="2947500" cy="140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70" name="Google Shape;670;p67"/>
          <p:cNvPicPr preferRelativeResize="0"/>
          <p:nvPr/>
        </p:nvPicPr>
        <p:blipFill rotWithShape="1">
          <a:blip r:embed="rId3">
            <a:alphaModFix amt="75000"/>
          </a:blip>
          <a:srcRect b="0" l="20571" r="0" t="8875"/>
          <a:stretch/>
        </p:blipFill>
        <p:spPr>
          <a:xfrm rot="10800000">
            <a:off x="4713096" y="1967777"/>
            <a:ext cx="4497577" cy="319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67"/>
          <p:cNvPicPr preferRelativeResize="0"/>
          <p:nvPr/>
        </p:nvPicPr>
        <p:blipFill rotWithShape="1">
          <a:blip r:embed="rId3">
            <a:alphaModFix amt="75000"/>
          </a:blip>
          <a:srcRect b="0" l="20886" r="0" t="8231"/>
          <a:stretch/>
        </p:blipFill>
        <p:spPr>
          <a:xfrm rot="4">
            <a:off x="-66675" y="-190497"/>
            <a:ext cx="4563850" cy="327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Google Shape;673;p6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6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8"/>
          <p:cNvSpPr txBox="1"/>
          <p:nvPr>
            <p:ph idx="1" type="body"/>
          </p:nvPr>
        </p:nvSpPr>
        <p:spPr>
          <a:xfrm>
            <a:off x="720000" y="1456400"/>
            <a:ext cx="7704000" cy="25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b="1"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8" name="Google Shape;678;p68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79" name="Google Shape;679;p68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5400000">
            <a:off x="5369415" y="-442041"/>
            <a:ext cx="5662423" cy="35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68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5399997">
            <a:off x="-1828923" y="178117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6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6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6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9"/>
          <p:cNvSpPr txBox="1"/>
          <p:nvPr>
            <p:ph idx="1" type="body"/>
          </p:nvPr>
        </p:nvSpPr>
        <p:spPr>
          <a:xfrm>
            <a:off x="713225" y="1475125"/>
            <a:ext cx="77175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7" name="Google Shape;687;p69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88" name="Google Shape;688;p69"/>
          <p:cNvPicPr preferRelativeResize="0"/>
          <p:nvPr/>
        </p:nvPicPr>
        <p:blipFill rotWithShape="1">
          <a:blip r:embed="rId3">
            <a:alphaModFix amt="75000"/>
          </a:blip>
          <a:srcRect b="73705" l="-60" r="0" t="535"/>
          <a:stretch/>
        </p:blipFill>
        <p:spPr>
          <a:xfrm rot="5400003">
            <a:off x="-2495438" y="2110890"/>
            <a:ext cx="5461376" cy="87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69"/>
          <p:cNvPicPr preferRelativeResize="0"/>
          <p:nvPr/>
        </p:nvPicPr>
        <p:blipFill rotWithShape="1">
          <a:blip r:embed="rId3">
            <a:alphaModFix amt="75000"/>
          </a:blip>
          <a:srcRect b="73705" l="-60" r="0" t="535"/>
          <a:stretch/>
        </p:blipFill>
        <p:spPr>
          <a:xfrm rot="-5399997">
            <a:off x="6178013" y="2110891"/>
            <a:ext cx="5461376" cy="87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7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7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70"/>
          <p:cNvSpPr txBox="1"/>
          <p:nvPr>
            <p:ph type="title"/>
          </p:nvPr>
        </p:nvSpPr>
        <p:spPr>
          <a:xfrm rot="-1114">
            <a:off x="726775" y="2183450"/>
            <a:ext cx="2778300" cy="8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4" name="Google Shape;694;p70"/>
          <p:cNvSpPr txBox="1"/>
          <p:nvPr>
            <p:ph idx="1" type="subTitle"/>
          </p:nvPr>
        </p:nvSpPr>
        <p:spPr>
          <a:xfrm rot="371">
            <a:off x="726775" y="2991552"/>
            <a:ext cx="2778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70"/>
          <p:cNvSpPr txBox="1"/>
          <p:nvPr>
            <p:ph idx="2" type="title"/>
          </p:nvPr>
        </p:nvSpPr>
        <p:spPr>
          <a:xfrm>
            <a:off x="3189587" y="3304275"/>
            <a:ext cx="2778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6" name="Google Shape;696;p70"/>
          <p:cNvSpPr txBox="1"/>
          <p:nvPr>
            <p:ph idx="3" type="subTitle"/>
          </p:nvPr>
        </p:nvSpPr>
        <p:spPr>
          <a:xfrm>
            <a:off x="3189587" y="4114925"/>
            <a:ext cx="2778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70"/>
          <p:cNvSpPr txBox="1"/>
          <p:nvPr>
            <p:ph idx="4" type="title"/>
          </p:nvPr>
        </p:nvSpPr>
        <p:spPr>
          <a:xfrm>
            <a:off x="5652399" y="2182150"/>
            <a:ext cx="2778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8" name="Google Shape;698;p70"/>
          <p:cNvSpPr txBox="1"/>
          <p:nvPr>
            <p:ph idx="5" type="subTitle"/>
          </p:nvPr>
        </p:nvSpPr>
        <p:spPr>
          <a:xfrm>
            <a:off x="5652399" y="2991875"/>
            <a:ext cx="2778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9" name="Google Shape;699;p7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7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1" name="Google Shape;701;p70"/>
          <p:cNvPicPr preferRelativeResize="0"/>
          <p:nvPr/>
        </p:nvPicPr>
        <p:blipFill rotWithShape="1">
          <a:blip r:embed="rId3">
            <a:alphaModFix amt="75000"/>
          </a:blip>
          <a:srcRect b="0" l="16597" r="0" t="23395"/>
          <a:stretch/>
        </p:blipFill>
        <p:spPr>
          <a:xfrm rot="-5400000">
            <a:off x="-1349762" y="941737"/>
            <a:ext cx="5684874" cy="3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70"/>
          <p:cNvPicPr preferRelativeResize="0"/>
          <p:nvPr/>
        </p:nvPicPr>
        <p:blipFill rotWithShape="1">
          <a:blip r:embed="rId3">
            <a:alphaModFix amt="75000"/>
          </a:blip>
          <a:srcRect b="0" l="23059" r="0" t="16268"/>
          <a:stretch/>
        </p:blipFill>
        <p:spPr>
          <a:xfrm rot="5400004">
            <a:off x="5600637" y="400113"/>
            <a:ext cx="4438774" cy="2990847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70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7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7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7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7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71"/>
          <p:cNvSpPr txBox="1"/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0" name="Google Shape;710;p71"/>
          <p:cNvSpPr txBox="1"/>
          <p:nvPr>
            <p:ph idx="1" type="subTitle"/>
          </p:nvPr>
        </p:nvSpPr>
        <p:spPr>
          <a:xfrm>
            <a:off x="1600200" y="1576824"/>
            <a:ext cx="5943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71"/>
          <p:cNvSpPr txBox="1"/>
          <p:nvPr>
            <p:ph idx="2" type="title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2" name="Google Shape;712;p71"/>
          <p:cNvSpPr txBox="1"/>
          <p:nvPr>
            <p:ph idx="3" type="subTitle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3" name="Google Shape;713;p71"/>
          <p:cNvSpPr txBox="1"/>
          <p:nvPr>
            <p:ph idx="4" type="title"/>
          </p:nvPr>
        </p:nvSpPr>
        <p:spPr>
          <a:xfrm>
            <a:off x="1593425" y="3636142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4" name="Google Shape;714;p71"/>
          <p:cNvSpPr txBox="1"/>
          <p:nvPr>
            <p:ph idx="5" type="subTitle"/>
          </p:nvPr>
        </p:nvSpPr>
        <p:spPr>
          <a:xfrm>
            <a:off x="1593425" y="3867801"/>
            <a:ext cx="5943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15" name="Google Shape;715;p71"/>
          <p:cNvPicPr preferRelativeResize="0"/>
          <p:nvPr/>
        </p:nvPicPr>
        <p:blipFill rotWithShape="1">
          <a:blip r:embed="rId3">
            <a:alphaModFix amt="75000"/>
          </a:blip>
          <a:srcRect b="66797" l="-60" r="0" t="535"/>
          <a:stretch/>
        </p:blipFill>
        <p:spPr>
          <a:xfrm rot="-5399997">
            <a:off x="5922077" y="1921653"/>
            <a:ext cx="5772273" cy="11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71"/>
          <p:cNvPicPr preferRelativeResize="0"/>
          <p:nvPr/>
        </p:nvPicPr>
        <p:blipFill rotWithShape="1">
          <a:blip r:embed="rId3">
            <a:alphaModFix amt="75000"/>
          </a:blip>
          <a:srcRect b="66797" l="-60" r="0" t="535"/>
          <a:stretch/>
        </p:blipFill>
        <p:spPr>
          <a:xfrm rot="5400003">
            <a:off x="-2553948" y="1988316"/>
            <a:ext cx="5772273" cy="1166871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71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_2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7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7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7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7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72"/>
          <p:cNvSpPr txBox="1"/>
          <p:nvPr>
            <p:ph idx="1" type="subTitle"/>
          </p:nvPr>
        </p:nvSpPr>
        <p:spPr>
          <a:xfrm>
            <a:off x="2109048" y="1553404"/>
            <a:ext cx="2315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724" name="Google Shape;724;p72"/>
          <p:cNvSpPr txBox="1"/>
          <p:nvPr>
            <p:ph idx="2" type="subTitle"/>
          </p:nvPr>
        </p:nvSpPr>
        <p:spPr>
          <a:xfrm>
            <a:off x="2109047" y="1915655"/>
            <a:ext cx="2315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5" name="Google Shape;725;p72"/>
          <p:cNvSpPr txBox="1"/>
          <p:nvPr>
            <p:ph idx="3" type="subTitle"/>
          </p:nvPr>
        </p:nvSpPr>
        <p:spPr>
          <a:xfrm>
            <a:off x="4708749" y="1553404"/>
            <a:ext cx="232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726" name="Google Shape;726;p72"/>
          <p:cNvSpPr txBox="1"/>
          <p:nvPr>
            <p:ph idx="4" type="subTitle"/>
          </p:nvPr>
        </p:nvSpPr>
        <p:spPr>
          <a:xfrm>
            <a:off x="4708753" y="1915655"/>
            <a:ext cx="2326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7" name="Google Shape;727;p72"/>
          <p:cNvSpPr txBox="1"/>
          <p:nvPr>
            <p:ph idx="5" type="subTitle"/>
          </p:nvPr>
        </p:nvSpPr>
        <p:spPr>
          <a:xfrm>
            <a:off x="2109048" y="3102807"/>
            <a:ext cx="2313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728" name="Google Shape;728;p72"/>
          <p:cNvSpPr txBox="1"/>
          <p:nvPr>
            <p:ph idx="6" type="subTitle"/>
          </p:nvPr>
        </p:nvSpPr>
        <p:spPr>
          <a:xfrm>
            <a:off x="2109047" y="3462836"/>
            <a:ext cx="2313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9" name="Google Shape;729;p72"/>
          <p:cNvSpPr txBox="1"/>
          <p:nvPr>
            <p:ph idx="7" type="subTitle"/>
          </p:nvPr>
        </p:nvSpPr>
        <p:spPr>
          <a:xfrm>
            <a:off x="4708750" y="3102806"/>
            <a:ext cx="232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730" name="Google Shape;730;p72"/>
          <p:cNvSpPr txBox="1"/>
          <p:nvPr>
            <p:ph idx="8" type="subTitle"/>
          </p:nvPr>
        </p:nvSpPr>
        <p:spPr>
          <a:xfrm>
            <a:off x="4708753" y="3462836"/>
            <a:ext cx="2326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1" name="Google Shape;731;p72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32" name="Google Shape;732;p72"/>
          <p:cNvPicPr preferRelativeResize="0"/>
          <p:nvPr/>
        </p:nvPicPr>
        <p:blipFill rotWithShape="1">
          <a:blip r:embed="rId3">
            <a:alphaModFix amt="75000"/>
          </a:blip>
          <a:srcRect b="0" l="23664" r="0" t="13299"/>
          <a:stretch/>
        </p:blipFill>
        <p:spPr>
          <a:xfrm>
            <a:off x="-142875" y="-3086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72"/>
          <p:cNvPicPr preferRelativeResize="0"/>
          <p:nvPr/>
        </p:nvPicPr>
        <p:blipFill rotWithShape="1">
          <a:blip r:embed="rId3">
            <a:alphaModFix amt="75000"/>
          </a:blip>
          <a:srcRect b="0" l="21334" r="0" t="3883"/>
          <a:stretch/>
        </p:blipFill>
        <p:spPr>
          <a:xfrm rot="-10799995">
            <a:off x="5587300" y="24513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2005350" y="1506750"/>
            <a:ext cx="5133300" cy="213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70" name="Google Shape;70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4270575" y="37800"/>
            <a:ext cx="6816287" cy="42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399997">
            <a:off x="-1890149" y="942974"/>
            <a:ext cx="6692275" cy="4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Google Shape;735;p7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7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7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7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73"/>
          <p:cNvSpPr txBox="1"/>
          <p:nvPr>
            <p:ph type="title"/>
          </p:nvPr>
        </p:nvSpPr>
        <p:spPr>
          <a:xfrm>
            <a:off x="720000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0" name="Google Shape;740;p73"/>
          <p:cNvSpPr txBox="1"/>
          <p:nvPr>
            <p:ph idx="1" type="subTitle"/>
          </p:nvPr>
        </p:nvSpPr>
        <p:spPr>
          <a:xfrm>
            <a:off x="720204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73"/>
          <p:cNvSpPr txBox="1"/>
          <p:nvPr>
            <p:ph idx="2" type="title"/>
          </p:nvPr>
        </p:nvSpPr>
        <p:spPr>
          <a:xfrm>
            <a:off x="3368276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2" name="Google Shape;742;p73"/>
          <p:cNvSpPr txBox="1"/>
          <p:nvPr>
            <p:ph idx="3" type="subTitle"/>
          </p:nvPr>
        </p:nvSpPr>
        <p:spPr>
          <a:xfrm>
            <a:off x="3368275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73"/>
          <p:cNvSpPr txBox="1"/>
          <p:nvPr>
            <p:ph idx="4" type="title"/>
          </p:nvPr>
        </p:nvSpPr>
        <p:spPr>
          <a:xfrm>
            <a:off x="720204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4" name="Google Shape;744;p73"/>
          <p:cNvSpPr txBox="1"/>
          <p:nvPr>
            <p:ph idx="5" type="subTitle"/>
          </p:nvPr>
        </p:nvSpPr>
        <p:spPr>
          <a:xfrm>
            <a:off x="720204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73"/>
          <p:cNvSpPr txBox="1"/>
          <p:nvPr>
            <p:ph idx="6" type="title"/>
          </p:nvPr>
        </p:nvSpPr>
        <p:spPr>
          <a:xfrm>
            <a:off x="3368276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6" name="Google Shape;746;p73"/>
          <p:cNvSpPr txBox="1"/>
          <p:nvPr>
            <p:ph idx="7" type="subTitle"/>
          </p:nvPr>
        </p:nvSpPr>
        <p:spPr>
          <a:xfrm>
            <a:off x="3368275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73"/>
          <p:cNvSpPr txBox="1"/>
          <p:nvPr>
            <p:ph idx="8" type="title"/>
          </p:nvPr>
        </p:nvSpPr>
        <p:spPr>
          <a:xfrm>
            <a:off x="6000876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48" name="Google Shape;748;p73"/>
          <p:cNvSpPr txBox="1"/>
          <p:nvPr>
            <p:ph idx="9" type="subTitle"/>
          </p:nvPr>
        </p:nvSpPr>
        <p:spPr>
          <a:xfrm>
            <a:off x="6000875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73"/>
          <p:cNvSpPr txBox="1"/>
          <p:nvPr>
            <p:ph idx="13" type="title"/>
          </p:nvPr>
        </p:nvSpPr>
        <p:spPr>
          <a:xfrm>
            <a:off x="6000876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0" name="Google Shape;750;p73"/>
          <p:cNvSpPr txBox="1"/>
          <p:nvPr>
            <p:ph idx="14" type="subTitle"/>
          </p:nvPr>
        </p:nvSpPr>
        <p:spPr>
          <a:xfrm>
            <a:off x="6000875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73"/>
          <p:cNvSpPr txBox="1"/>
          <p:nvPr>
            <p:ph idx="15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52" name="Google Shape;752;p73"/>
          <p:cNvPicPr preferRelativeResize="0"/>
          <p:nvPr/>
        </p:nvPicPr>
        <p:blipFill rotWithShape="1">
          <a:blip r:embed="rId3">
            <a:alphaModFix amt="75000"/>
          </a:blip>
          <a:srcRect b="0" l="23147" r="0" t="15754"/>
          <a:stretch/>
        </p:blipFill>
        <p:spPr>
          <a:xfrm rot="5400000">
            <a:off x="5748539" y="489536"/>
            <a:ext cx="4351724" cy="29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73"/>
          <p:cNvPicPr preferRelativeResize="0"/>
          <p:nvPr/>
        </p:nvPicPr>
        <p:blipFill rotWithShape="1">
          <a:blip r:embed="rId3">
            <a:alphaModFix amt="75000"/>
          </a:blip>
          <a:srcRect b="0" l="19672" r="0" t="17471"/>
          <a:stretch/>
        </p:blipFill>
        <p:spPr>
          <a:xfrm rot="-5399996">
            <a:off x="-957325" y="1514479"/>
            <a:ext cx="4633974" cy="294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7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7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7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7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74"/>
          <p:cNvSpPr txBox="1"/>
          <p:nvPr>
            <p:ph type="title"/>
          </p:nvPr>
        </p:nvSpPr>
        <p:spPr>
          <a:xfrm>
            <a:off x="867750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60" name="Google Shape;760;p74"/>
          <p:cNvSpPr txBox="1"/>
          <p:nvPr>
            <p:ph idx="1" type="subTitle"/>
          </p:nvPr>
        </p:nvSpPr>
        <p:spPr>
          <a:xfrm>
            <a:off x="867750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74"/>
          <p:cNvSpPr txBox="1"/>
          <p:nvPr>
            <p:ph idx="2" type="title"/>
          </p:nvPr>
        </p:nvSpPr>
        <p:spPr>
          <a:xfrm>
            <a:off x="3651596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62" name="Google Shape;762;p74"/>
          <p:cNvSpPr txBox="1"/>
          <p:nvPr>
            <p:ph idx="3" type="subTitle"/>
          </p:nvPr>
        </p:nvSpPr>
        <p:spPr>
          <a:xfrm>
            <a:off x="3651596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p74"/>
          <p:cNvSpPr txBox="1"/>
          <p:nvPr>
            <p:ph idx="4" type="title"/>
          </p:nvPr>
        </p:nvSpPr>
        <p:spPr>
          <a:xfrm>
            <a:off x="6434843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64" name="Google Shape;764;p74"/>
          <p:cNvSpPr txBox="1"/>
          <p:nvPr>
            <p:ph idx="5" type="subTitle"/>
          </p:nvPr>
        </p:nvSpPr>
        <p:spPr>
          <a:xfrm>
            <a:off x="6434843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5" name="Google Shape;765;p74"/>
          <p:cNvSpPr txBox="1"/>
          <p:nvPr>
            <p:ph hasCustomPrompt="1" idx="6" type="title"/>
          </p:nvPr>
        </p:nvSpPr>
        <p:spPr>
          <a:xfrm>
            <a:off x="1316850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66" name="Google Shape;766;p74"/>
          <p:cNvSpPr txBox="1"/>
          <p:nvPr>
            <p:ph hasCustomPrompt="1" idx="7" type="title"/>
          </p:nvPr>
        </p:nvSpPr>
        <p:spPr>
          <a:xfrm>
            <a:off x="4100400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7" name="Google Shape;767;p74"/>
          <p:cNvSpPr txBox="1"/>
          <p:nvPr>
            <p:ph hasCustomPrompt="1" idx="8" type="title"/>
          </p:nvPr>
        </p:nvSpPr>
        <p:spPr>
          <a:xfrm>
            <a:off x="6883943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8" name="Google Shape;768;p74"/>
          <p:cNvSpPr txBox="1"/>
          <p:nvPr>
            <p:ph idx="9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69" name="Google Shape;769;p74"/>
          <p:cNvPicPr preferRelativeResize="0"/>
          <p:nvPr/>
        </p:nvPicPr>
        <p:blipFill rotWithShape="1">
          <a:blip r:embed="rId3">
            <a:alphaModFix amt="75000"/>
          </a:blip>
          <a:srcRect b="0" l="23312" r="0" t="17389"/>
          <a:stretch/>
        </p:blipFill>
        <p:spPr>
          <a:xfrm rot="5400000">
            <a:off x="5724725" y="522874"/>
            <a:ext cx="4342200" cy="2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74"/>
          <p:cNvPicPr preferRelativeResize="0"/>
          <p:nvPr/>
        </p:nvPicPr>
        <p:blipFill rotWithShape="1">
          <a:blip r:embed="rId3">
            <a:alphaModFix amt="75000"/>
          </a:blip>
          <a:srcRect b="0" l="21488" r="0" t="20407"/>
          <a:stretch/>
        </p:blipFill>
        <p:spPr>
          <a:xfrm rot="-5399996">
            <a:off x="-852549" y="1514479"/>
            <a:ext cx="4529198" cy="284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7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7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7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7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75"/>
          <p:cNvSpPr txBox="1"/>
          <p:nvPr>
            <p:ph type="title"/>
          </p:nvPr>
        </p:nvSpPr>
        <p:spPr>
          <a:xfrm>
            <a:off x="721575" y="540775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77" name="Google Shape;777;p75"/>
          <p:cNvPicPr preferRelativeResize="0"/>
          <p:nvPr/>
        </p:nvPicPr>
        <p:blipFill rotWithShape="1">
          <a:blip r:embed="rId3">
            <a:alphaModFix amt="75000"/>
          </a:blip>
          <a:srcRect b="0" l="26204" r="0" t="0"/>
          <a:stretch/>
        </p:blipFill>
        <p:spPr>
          <a:xfrm rot="-5400000">
            <a:off x="-785911" y="1937192"/>
            <a:ext cx="3611223" cy="30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5"/>
          <p:cNvPicPr preferRelativeResize="0"/>
          <p:nvPr/>
        </p:nvPicPr>
        <p:blipFill rotWithShape="1">
          <a:blip r:embed="rId3">
            <a:alphaModFix amt="75000"/>
          </a:blip>
          <a:srcRect b="0" l="26335" r="0" t="537"/>
          <a:stretch/>
        </p:blipFill>
        <p:spPr>
          <a:xfrm rot="5400005">
            <a:off x="6372987" y="109689"/>
            <a:ext cx="3429100" cy="286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7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7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7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7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76"/>
          <p:cNvSpPr txBox="1"/>
          <p:nvPr>
            <p:ph type="ctrTitle"/>
          </p:nvPr>
        </p:nvSpPr>
        <p:spPr>
          <a:xfrm>
            <a:off x="2243613" y="573100"/>
            <a:ext cx="46617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5" name="Google Shape;785;p76"/>
          <p:cNvSpPr txBox="1"/>
          <p:nvPr>
            <p:ph idx="1" type="subTitle"/>
          </p:nvPr>
        </p:nvSpPr>
        <p:spPr>
          <a:xfrm>
            <a:off x="2243625" y="1723300"/>
            <a:ext cx="46617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6" name="Google Shape;786;p76"/>
          <p:cNvSpPr txBox="1"/>
          <p:nvPr/>
        </p:nvSpPr>
        <p:spPr>
          <a:xfrm>
            <a:off x="2072100" y="4182850"/>
            <a:ext cx="4999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787" name="Google Shape;787;p76"/>
          <p:cNvPicPr preferRelativeResize="0"/>
          <p:nvPr/>
        </p:nvPicPr>
        <p:blipFill rotWithShape="1">
          <a:blip r:embed="rId6">
            <a:alphaModFix amt="75000"/>
          </a:blip>
          <a:srcRect b="0" l="18320" r="0" t="0"/>
          <a:stretch/>
        </p:blipFill>
        <p:spPr>
          <a:xfrm rot="5400000">
            <a:off x="5077976" y="347474"/>
            <a:ext cx="5076823" cy="38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76"/>
          <p:cNvPicPr preferRelativeResize="0"/>
          <p:nvPr/>
        </p:nvPicPr>
        <p:blipFill rotWithShape="1">
          <a:blip r:embed="rId6">
            <a:alphaModFix amt="75000"/>
          </a:blip>
          <a:srcRect b="0" l="14258" r="0" t="537"/>
          <a:stretch/>
        </p:blipFill>
        <p:spPr>
          <a:xfrm rot="-5399997">
            <a:off x="-1076912" y="756716"/>
            <a:ext cx="5372099" cy="385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77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7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7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7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4" name="Google Shape;794;p77"/>
          <p:cNvPicPr preferRelativeResize="0"/>
          <p:nvPr/>
        </p:nvPicPr>
        <p:blipFill rotWithShape="1">
          <a:blip r:embed="rId3">
            <a:alphaModFix amt="75000"/>
          </a:blip>
          <a:srcRect b="0" l="23664" r="0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77"/>
          <p:cNvPicPr preferRelativeResize="0"/>
          <p:nvPr/>
        </p:nvPicPr>
        <p:blipFill rotWithShape="1">
          <a:blip r:embed="rId3">
            <a:alphaModFix amt="75000"/>
          </a:blip>
          <a:srcRect b="0" l="21334" r="0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7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7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7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7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1" name="Google Shape;801;p78"/>
          <p:cNvPicPr preferRelativeResize="0"/>
          <p:nvPr/>
        </p:nvPicPr>
        <p:blipFill rotWithShape="1">
          <a:blip r:embed="rId3">
            <a:alphaModFix amt="75000"/>
          </a:blip>
          <a:srcRect b="0" l="20356" r="0" t="0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78"/>
          <p:cNvPicPr preferRelativeResize="0"/>
          <p:nvPr/>
        </p:nvPicPr>
        <p:blipFill rotWithShape="1">
          <a:blip r:embed="rId3">
            <a:alphaModFix amt="75000"/>
          </a:blip>
          <a:srcRect b="0" l="16645" r="0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8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8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8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8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80"/>
          <p:cNvSpPr txBox="1"/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2" name="Google Shape;812;p80"/>
          <p:cNvSpPr txBox="1"/>
          <p:nvPr>
            <p:ph idx="1" type="subTitle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813" name="Google Shape;813;p80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80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" name="Google Shape;816;p8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8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8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8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81"/>
          <p:cNvSpPr txBox="1"/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1" name="Google Shape;821;p81"/>
          <p:cNvSpPr txBox="1"/>
          <p:nvPr>
            <p:ph idx="1" type="subTitle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2" name="Google Shape;822;p81"/>
          <p:cNvSpPr txBox="1"/>
          <p:nvPr>
            <p:ph hasCustomPrompt="1" idx="2" type="title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823" name="Google Shape;823;p8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8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6" name="Google Shape;826;p8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8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8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8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82"/>
          <p:cNvSpPr txBox="1"/>
          <p:nvPr>
            <p:ph idx="1" type="body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pic>
        <p:nvPicPr>
          <p:cNvPr id="831" name="Google Shape;831;p8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0" y="-371475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8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82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" name="Google Shape;835;p83"/>
          <p:cNvPicPr preferRelativeResize="0"/>
          <p:nvPr/>
        </p:nvPicPr>
        <p:blipFill rotWithShape="1">
          <a:blip r:embed="rId2">
            <a:alphaModFix amt="75000"/>
          </a:blip>
          <a:srcRect b="0" l="17266" r="0" t="16652"/>
          <a:stretch/>
        </p:blipFill>
        <p:spPr>
          <a:xfrm rot="10800000">
            <a:off x="4688049" y="2278552"/>
            <a:ext cx="4684549" cy="29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83"/>
          <p:cNvPicPr preferRelativeResize="0"/>
          <p:nvPr/>
        </p:nvPicPr>
        <p:blipFill rotWithShape="1">
          <a:blip r:embed="rId2">
            <a:alphaModFix amt="75000"/>
          </a:blip>
          <a:srcRect b="0" l="16618" r="0" t="14668"/>
          <a:stretch/>
        </p:blipFill>
        <p:spPr>
          <a:xfrm rot="4">
            <a:off x="-57150" y="-190497"/>
            <a:ext cx="4810127" cy="304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3"/>
          <p:cNvPicPr preferRelativeResize="0"/>
          <p:nvPr/>
        </p:nvPicPr>
        <p:blipFill rotWithShape="1">
          <a:blip r:embed="rId3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8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8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8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83"/>
          <p:cNvSpPr txBox="1"/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2" name="Google Shape;842;p83"/>
          <p:cNvSpPr txBox="1"/>
          <p:nvPr>
            <p:ph idx="1" type="subTitle"/>
          </p:nvPr>
        </p:nvSpPr>
        <p:spPr>
          <a:xfrm>
            <a:off x="1605775" y="3703499"/>
            <a:ext cx="2846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83"/>
          <p:cNvSpPr txBox="1"/>
          <p:nvPr>
            <p:ph idx="2" type="subTitle"/>
          </p:nvPr>
        </p:nvSpPr>
        <p:spPr>
          <a:xfrm>
            <a:off x="4688050" y="3703499"/>
            <a:ext cx="2846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83"/>
          <p:cNvSpPr txBox="1"/>
          <p:nvPr>
            <p:ph idx="3" type="subTitle"/>
          </p:nvPr>
        </p:nvSpPr>
        <p:spPr>
          <a:xfrm>
            <a:off x="1605779" y="3328943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5" name="Google Shape;845;p83"/>
          <p:cNvSpPr txBox="1"/>
          <p:nvPr>
            <p:ph idx="4" type="subTitle"/>
          </p:nvPr>
        </p:nvSpPr>
        <p:spPr>
          <a:xfrm>
            <a:off x="4688055" y="3328943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970400" y="1168075"/>
            <a:ext cx="3133800" cy="18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970400" y="3167250"/>
            <a:ext cx="31338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3">
            <a:alphaModFix amt="75000"/>
          </a:blip>
          <a:srcRect b="0" l="19106" r="0" t="4942"/>
          <a:stretch/>
        </p:blipFill>
        <p:spPr>
          <a:xfrm rot="-5400000">
            <a:off x="-727588" y="1263239"/>
            <a:ext cx="4580326" cy="33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Google Shape;847;p8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8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8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8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84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52" name="Google Shape;852;p84"/>
          <p:cNvPicPr preferRelativeResize="0"/>
          <p:nvPr/>
        </p:nvPicPr>
        <p:blipFill rotWithShape="1">
          <a:blip r:embed="rId3">
            <a:alphaModFix amt="75000"/>
          </a:blip>
          <a:srcRect b="0" l="24087" r="0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84"/>
          <p:cNvPicPr preferRelativeResize="0"/>
          <p:nvPr/>
        </p:nvPicPr>
        <p:blipFill rotWithShape="1">
          <a:blip r:embed="rId3">
            <a:alphaModFix amt="75000"/>
          </a:blip>
          <a:srcRect b="0" l="22039" r="0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" name="Google Shape;855;p8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8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8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8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85"/>
          <p:cNvSpPr txBox="1"/>
          <p:nvPr>
            <p:ph type="title"/>
          </p:nvPr>
        </p:nvSpPr>
        <p:spPr>
          <a:xfrm>
            <a:off x="4381506" y="887025"/>
            <a:ext cx="4038600" cy="95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0" name="Google Shape;860;p85"/>
          <p:cNvSpPr txBox="1"/>
          <p:nvPr>
            <p:ph idx="1" type="body"/>
          </p:nvPr>
        </p:nvSpPr>
        <p:spPr>
          <a:xfrm>
            <a:off x="4381500" y="1843575"/>
            <a:ext cx="4038600" cy="24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pic>
        <p:nvPicPr>
          <p:cNvPr id="861" name="Google Shape;861;p85"/>
          <p:cNvPicPr preferRelativeResize="0"/>
          <p:nvPr/>
        </p:nvPicPr>
        <p:blipFill rotWithShape="1">
          <a:blip r:embed="rId3">
            <a:alphaModFix amt="75000"/>
          </a:blip>
          <a:srcRect b="0" l="24156" r="0" t="16303"/>
          <a:stretch/>
        </p:blipFill>
        <p:spPr>
          <a:xfrm rot="5400000">
            <a:off x="5767588" y="527636"/>
            <a:ext cx="4294574" cy="29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8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8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8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8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86"/>
          <p:cNvSpPr txBox="1"/>
          <p:nvPr>
            <p:ph type="title"/>
          </p:nvPr>
        </p:nvSpPr>
        <p:spPr>
          <a:xfrm>
            <a:off x="2005350" y="1506750"/>
            <a:ext cx="5133300" cy="213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868" name="Google Shape;868;p86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4270575" y="37800"/>
            <a:ext cx="6816287" cy="42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86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399997">
            <a:off x="-1890149" y="942974"/>
            <a:ext cx="6692275" cy="4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1" name="Google Shape;871;p87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8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8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8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87"/>
          <p:cNvSpPr txBox="1"/>
          <p:nvPr>
            <p:ph type="title"/>
          </p:nvPr>
        </p:nvSpPr>
        <p:spPr>
          <a:xfrm>
            <a:off x="970400" y="1168075"/>
            <a:ext cx="3133800" cy="18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6" name="Google Shape;876;p87"/>
          <p:cNvSpPr txBox="1"/>
          <p:nvPr>
            <p:ph idx="1" type="subTitle"/>
          </p:nvPr>
        </p:nvSpPr>
        <p:spPr>
          <a:xfrm>
            <a:off x="970400" y="3167250"/>
            <a:ext cx="31338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77" name="Google Shape;877;p87"/>
          <p:cNvPicPr preferRelativeResize="0"/>
          <p:nvPr/>
        </p:nvPicPr>
        <p:blipFill rotWithShape="1">
          <a:blip r:embed="rId3">
            <a:alphaModFix amt="75000"/>
          </a:blip>
          <a:srcRect b="0" l="19106" r="0" t="4942"/>
          <a:stretch/>
        </p:blipFill>
        <p:spPr>
          <a:xfrm rot="-5400000">
            <a:off x="-727588" y="1263239"/>
            <a:ext cx="4580326" cy="33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" name="Google Shape;879;p8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8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8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8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88"/>
          <p:cNvSpPr txBox="1"/>
          <p:nvPr>
            <p:ph type="title"/>
          </p:nvPr>
        </p:nvSpPr>
        <p:spPr>
          <a:xfrm rot="300">
            <a:off x="720000" y="3295650"/>
            <a:ext cx="3433500" cy="120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" name="Google Shape;885;p8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8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89"/>
          <p:cNvSpPr txBox="1"/>
          <p:nvPr>
            <p:ph hasCustomPrompt="1" type="title"/>
          </p:nvPr>
        </p:nvSpPr>
        <p:spPr>
          <a:xfrm rot="186">
            <a:off x="977225" y="1686338"/>
            <a:ext cx="5538000" cy="123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0" name="Google Shape;890;p89"/>
          <p:cNvSpPr txBox="1"/>
          <p:nvPr>
            <p:ph idx="1" type="subTitle"/>
          </p:nvPr>
        </p:nvSpPr>
        <p:spPr>
          <a:xfrm>
            <a:off x="977225" y="2821638"/>
            <a:ext cx="55380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891" name="Google Shape;891;p89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6015032">
            <a:off x="3802652" y="445901"/>
            <a:ext cx="7113000" cy="44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89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5399997">
            <a:off x="-1590800" y="1404054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895;p9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9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9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9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91"/>
          <p:cNvSpPr txBox="1"/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0" name="Google Shape;900;p91"/>
          <p:cNvSpPr txBox="1"/>
          <p:nvPr>
            <p:ph idx="1" type="subTitle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1" name="Google Shape;901;p91"/>
          <p:cNvSpPr txBox="1"/>
          <p:nvPr>
            <p:ph idx="2" type="title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2" name="Google Shape;902;p91"/>
          <p:cNvSpPr txBox="1"/>
          <p:nvPr>
            <p:ph idx="3" type="subTitle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91"/>
          <p:cNvSpPr txBox="1"/>
          <p:nvPr>
            <p:ph idx="4" type="title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4" name="Google Shape;904;p91"/>
          <p:cNvSpPr txBox="1"/>
          <p:nvPr>
            <p:ph idx="5" type="subTitle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91"/>
          <p:cNvSpPr txBox="1"/>
          <p:nvPr>
            <p:ph idx="6" type="title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6" name="Google Shape;906;p91"/>
          <p:cNvSpPr txBox="1"/>
          <p:nvPr>
            <p:ph idx="7" type="subTitle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91"/>
          <p:cNvSpPr txBox="1"/>
          <p:nvPr>
            <p:ph hasCustomPrompt="1" idx="8" type="title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8" name="Google Shape;908;p91"/>
          <p:cNvSpPr txBox="1"/>
          <p:nvPr>
            <p:ph hasCustomPrompt="1" idx="9" type="title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9" name="Google Shape;909;p91"/>
          <p:cNvSpPr txBox="1"/>
          <p:nvPr>
            <p:ph hasCustomPrompt="1" idx="13" type="title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0" name="Google Shape;910;p91"/>
          <p:cNvSpPr txBox="1"/>
          <p:nvPr>
            <p:ph hasCustomPrompt="1" idx="14" type="title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1" name="Google Shape;911;p91"/>
          <p:cNvSpPr txBox="1"/>
          <p:nvPr>
            <p:ph idx="15" type="title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2" name="Google Shape;912;p91"/>
          <p:cNvSpPr txBox="1"/>
          <p:nvPr>
            <p:ph idx="16" type="subTitle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p91"/>
          <p:cNvSpPr txBox="1"/>
          <p:nvPr>
            <p:ph idx="17" type="title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4" name="Google Shape;914;p91"/>
          <p:cNvSpPr txBox="1"/>
          <p:nvPr>
            <p:ph idx="18" type="subTitle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5" name="Google Shape;915;p91"/>
          <p:cNvSpPr txBox="1"/>
          <p:nvPr>
            <p:ph hasCustomPrompt="1" idx="19" type="title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6" name="Google Shape;916;p91"/>
          <p:cNvSpPr txBox="1"/>
          <p:nvPr>
            <p:ph hasCustomPrompt="1" idx="20" type="title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917" name="Google Shape;917;p9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91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91"/>
          <p:cNvSpPr txBox="1"/>
          <p:nvPr>
            <p:ph idx="21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" name="Google Shape;921;p9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9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9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9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92"/>
          <p:cNvSpPr txBox="1"/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6" name="Google Shape;926;p92"/>
          <p:cNvSpPr txBox="1"/>
          <p:nvPr>
            <p:ph idx="1" type="subTitle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27" name="Google Shape;927;p92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92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2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Google Shape;930;p9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9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9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9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93"/>
          <p:cNvSpPr txBox="1"/>
          <p:nvPr>
            <p:ph type="title"/>
          </p:nvPr>
        </p:nvSpPr>
        <p:spPr>
          <a:xfrm>
            <a:off x="964750" y="1536350"/>
            <a:ext cx="2947500" cy="5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5" name="Google Shape;935;p93"/>
          <p:cNvSpPr txBox="1"/>
          <p:nvPr>
            <p:ph idx="1" type="subTitle"/>
          </p:nvPr>
        </p:nvSpPr>
        <p:spPr>
          <a:xfrm rot="350">
            <a:off x="964550" y="2381675"/>
            <a:ext cx="2947500" cy="140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36" name="Google Shape;936;p93"/>
          <p:cNvPicPr preferRelativeResize="0"/>
          <p:nvPr/>
        </p:nvPicPr>
        <p:blipFill rotWithShape="1">
          <a:blip r:embed="rId3">
            <a:alphaModFix amt="75000"/>
          </a:blip>
          <a:srcRect b="0" l="20571" r="0" t="8875"/>
          <a:stretch/>
        </p:blipFill>
        <p:spPr>
          <a:xfrm rot="10800000">
            <a:off x="4713096" y="1967777"/>
            <a:ext cx="4497577" cy="319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93"/>
          <p:cNvPicPr preferRelativeResize="0"/>
          <p:nvPr/>
        </p:nvPicPr>
        <p:blipFill rotWithShape="1">
          <a:blip r:embed="rId3">
            <a:alphaModFix amt="75000"/>
          </a:blip>
          <a:srcRect b="0" l="20886" r="0" t="8231"/>
          <a:stretch/>
        </p:blipFill>
        <p:spPr>
          <a:xfrm rot="4">
            <a:off x="-66675" y="-190497"/>
            <a:ext cx="4563850" cy="327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 rot="300">
            <a:off x="720000" y="3295650"/>
            <a:ext cx="3433500" cy="120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" name="Google Shape;939;p9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9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9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9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94"/>
          <p:cNvSpPr txBox="1"/>
          <p:nvPr>
            <p:ph idx="1" type="body"/>
          </p:nvPr>
        </p:nvSpPr>
        <p:spPr>
          <a:xfrm>
            <a:off x="720000" y="1456400"/>
            <a:ext cx="7704000" cy="25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b="1"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4" name="Google Shape;944;p94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45" name="Google Shape;945;p94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5400000">
            <a:off x="5369415" y="-442041"/>
            <a:ext cx="5662423" cy="35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94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5399997">
            <a:off x="-1828923" y="178117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Google Shape;948;p9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9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9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9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95"/>
          <p:cNvSpPr txBox="1"/>
          <p:nvPr>
            <p:ph idx="1" type="body"/>
          </p:nvPr>
        </p:nvSpPr>
        <p:spPr>
          <a:xfrm>
            <a:off x="713225" y="1475125"/>
            <a:ext cx="7717500" cy="31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3" name="Google Shape;953;p95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54" name="Google Shape;954;p95"/>
          <p:cNvPicPr preferRelativeResize="0"/>
          <p:nvPr/>
        </p:nvPicPr>
        <p:blipFill rotWithShape="1">
          <a:blip r:embed="rId3">
            <a:alphaModFix amt="75000"/>
          </a:blip>
          <a:srcRect b="73705" l="-60" r="0" t="535"/>
          <a:stretch/>
        </p:blipFill>
        <p:spPr>
          <a:xfrm rot="5400003">
            <a:off x="-2495438" y="2110890"/>
            <a:ext cx="5461376" cy="87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95"/>
          <p:cNvPicPr preferRelativeResize="0"/>
          <p:nvPr/>
        </p:nvPicPr>
        <p:blipFill rotWithShape="1">
          <a:blip r:embed="rId3">
            <a:alphaModFix amt="75000"/>
          </a:blip>
          <a:srcRect b="73705" l="-60" r="0" t="535"/>
          <a:stretch/>
        </p:blipFill>
        <p:spPr>
          <a:xfrm rot="-5399997">
            <a:off x="6178013" y="2110891"/>
            <a:ext cx="5461376" cy="87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" name="Google Shape;957;p9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9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96"/>
          <p:cNvSpPr txBox="1"/>
          <p:nvPr>
            <p:ph type="title"/>
          </p:nvPr>
        </p:nvSpPr>
        <p:spPr>
          <a:xfrm rot="-1114">
            <a:off x="726775" y="2183450"/>
            <a:ext cx="2778300" cy="8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0" name="Google Shape;960;p96"/>
          <p:cNvSpPr txBox="1"/>
          <p:nvPr>
            <p:ph idx="1" type="subTitle"/>
          </p:nvPr>
        </p:nvSpPr>
        <p:spPr>
          <a:xfrm rot="371">
            <a:off x="726775" y="2991552"/>
            <a:ext cx="2778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96"/>
          <p:cNvSpPr txBox="1"/>
          <p:nvPr>
            <p:ph idx="2" type="title"/>
          </p:nvPr>
        </p:nvSpPr>
        <p:spPr>
          <a:xfrm>
            <a:off x="3189587" y="3304275"/>
            <a:ext cx="2778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2" name="Google Shape;962;p96"/>
          <p:cNvSpPr txBox="1"/>
          <p:nvPr>
            <p:ph idx="3" type="subTitle"/>
          </p:nvPr>
        </p:nvSpPr>
        <p:spPr>
          <a:xfrm>
            <a:off x="3189587" y="4114925"/>
            <a:ext cx="2778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3" name="Google Shape;963;p96"/>
          <p:cNvSpPr txBox="1"/>
          <p:nvPr>
            <p:ph idx="4" type="title"/>
          </p:nvPr>
        </p:nvSpPr>
        <p:spPr>
          <a:xfrm>
            <a:off x="5652399" y="2182150"/>
            <a:ext cx="2778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4" name="Google Shape;964;p96"/>
          <p:cNvSpPr txBox="1"/>
          <p:nvPr>
            <p:ph idx="5" type="subTitle"/>
          </p:nvPr>
        </p:nvSpPr>
        <p:spPr>
          <a:xfrm>
            <a:off x="5652399" y="2991875"/>
            <a:ext cx="2778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5" name="Google Shape;965;p9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9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7" name="Google Shape;967;p96"/>
          <p:cNvPicPr preferRelativeResize="0"/>
          <p:nvPr/>
        </p:nvPicPr>
        <p:blipFill rotWithShape="1">
          <a:blip r:embed="rId3">
            <a:alphaModFix amt="75000"/>
          </a:blip>
          <a:srcRect b="0" l="16597" r="0" t="23395"/>
          <a:stretch/>
        </p:blipFill>
        <p:spPr>
          <a:xfrm rot="-5400000">
            <a:off x="-1349762" y="941737"/>
            <a:ext cx="5684874" cy="3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96"/>
          <p:cNvPicPr preferRelativeResize="0"/>
          <p:nvPr/>
        </p:nvPicPr>
        <p:blipFill rotWithShape="1">
          <a:blip r:embed="rId3">
            <a:alphaModFix amt="75000"/>
          </a:blip>
          <a:srcRect b="0" l="23059" r="0" t="16268"/>
          <a:stretch/>
        </p:blipFill>
        <p:spPr>
          <a:xfrm rot="5400004">
            <a:off x="5600637" y="400113"/>
            <a:ext cx="4438774" cy="2990847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96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" name="Google Shape;971;p97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9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9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9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97"/>
          <p:cNvSpPr txBox="1"/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6" name="Google Shape;976;p97"/>
          <p:cNvSpPr txBox="1"/>
          <p:nvPr>
            <p:ph idx="1" type="subTitle"/>
          </p:nvPr>
        </p:nvSpPr>
        <p:spPr>
          <a:xfrm>
            <a:off x="1600200" y="1576824"/>
            <a:ext cx="5943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7" name="Google Shape;977;p97"/>
          <p:cNvSpPr txBox="1"/>
          <p:nvPr>
            <p:ph idx="2" type="title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97"/>
          <p:cNvSpPr txBox="1"/>
          <p:nvPr>
            <p:ph idx="3" type="subTitle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97"/>
          <p:cNvSpPr txBox="1"/>
          <p:nvPr>
            <p:ph idx="4" type="title"/>
          </p:nvPr>
        </p:nvSpPr>
        <p:spPr>
          <a:xfrm>
            <a:off x="1593425" y="3636142"/>
            <a:ext cx="5943600" cy="3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0" name="Google Shape;980;p97"/>
          <p:cNvSpPr txBox="1"/>
          <p:nvPr>
            <p:ph idx="5" type="subTitle"/>
          </p:nvPr>
        </p:nvSpPr>
        <p:spPr>
          <a:xfrm>
            <a:off x="1593425" y="3867801"/>
            <a:ext cx="59436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81" name="Google Shape;981;p97"/>
          <p:cNvPicPr preferRelativeResize="0"/>
          <p:nvPr/>
        </p:nvPicPr>
        <p:blipFill rotWithShape="1">
          <a:blip r:embed="rId3">
            <a:alphaModFix amt="75000"/>
          </a:blip>
          <a:srcRect b="66797" l="-60" r="0" t="535"/>
          <a:stretch/>
        </p:blipFill>
        <p:spPr>
          <a:xfrm rot="-5399997">
            <a:off x="5922077" y="1921653"/>
            <a:ext cx="5772273" cy="11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97"/>
          <p:cNvPicPr preferRelativeResize="0"/>
          <p:nvPr/>
        </p:nvPicPr>
        <p:blipFill rotWithShape="1">
          <a:blip r:embed="rId3">
            <a:alphaModFix amt="75000"/>
          </a:blip>
          <a:srcRect b="66797" l="-60" r="0" t="535"/>
          <a:stretch/>
        </p:blipFill>
        <p:spPr>
          <a:xfrm rot="5400003">
            <a:off x="-2553948" y="1988316"/>
            <a:ext cx="5772273" cy="1166871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97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_2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5" name="Google Shape;985;p9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9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9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9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98"/>
          <p:cNvSpPr txBox="1"/>
          <p:nvPr>
            <p:ph idx="1" type="subTitle"/>
          </p:nvPr>
        </p:nvSpPr>
        <p:spPr>
          <a:xfrm>
            <a:off x="2109048" y="1553404"/>
            <a:ext cx="2315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990" name="Google Shape;990;p98"/>
          <p:cNvSpPr txBox="1"/>
          <p:nvPr>
            <p:ph idx="2" type="subTitle"/>
          </p:nvPr>
        </p:nvSpPr>
        <p:spPr>
          <a:xfrm>
            <a:off x="2109047" y="1915655"/>
            <a:ext cx="23154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1" name="Google Shape;991;p98"/>
          <p:cNvSpPr txBox="1"/>
          <p:nvPr>
            <p:ph idx="3" type="subTitle"/>
          </p:nvPr>
        </p:nvSpPr>
        <p:spPr>
          <a:xfrm>
            <a:off x="4708749" y="1553404"/>
            <a:ext cx="232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992" name="Google Shape;992;p98"/>
          <p:cNvSpPr txBox="1"/>
          <p:nvPr>
            <p:ph idx="4" type="subTitle"/>
          </p:nvPr>
        </p:nvSpPr>
        <p:spPr>
          <a:xfrm>
            <a:off x="4708753" y="1915655"/>
            <a:ext cx="2326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3" name="Google Shape;993;p98"/>
          <p:cNvSpPr txBox="1"/>
          <p:nvPr>
            <p:ph idx="5" type="subTitle"/>
          </p:nvPr>
        </p:nvSpPr>
        <p:spPr>
          <a:xfrm>
            <a:off x="2109048" y="3102807"/>
            <a:ext cx="2313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994" name="Google Shape;994;p98"/>
          <p:cNvSpPr txBox="1"/>
          <p:nvPr>
            <p:ph idx="6" type="subTitle"/>
          </p:nvPr>
        </p:nvSpPr>
        <p:spPr>
          <a:xfrm>
            <a:off x="2109047" y="3462836"/>
            <a:ext cx="2313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5" name="Google Shape;995;p98"/>
          <p:cNvSpPr txBox="1"/>
          <p:nvPr>
            <p:ph idx="7" type="subTitle"/>
          </p:nvPr>
        </p:nvSpPr>
        <p:spPr>
          <a:xfrm>
            <a:off x="4708750" y="3102806"/>
            <a:ext cx="232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996" name="Google Shape;996;p98"/>
          <p:cNvSpPr txBox="1"/>
          <p:nvPr>
            <p:ph idx="8" type="subTitle"/>
          </p:nvPr>
        </p:nvSpPr>
        <p:spPr>
          <a:xfrm>
            <a:off x="4708753" y="3462836"/>
            <a:ext cx="2326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7" name="Google Shape;997;p98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98" name="Google Shape;998;p98"/>
          <p:cNvPicPr preferRelativeResize="0"/>
          <p:nvPr/>
        </p:nvPicPr>
        <p:blipFill rotWithShape="1">
          <a:blip r:embed="rId3">
            <a:alphaModFix amt="75000"/>
          </a:blip>
          <a:srcRect b="0" l="23664" r="0" t="13299"/>
          <a:stretch/>
        </p:blipFill>
        <p:spPr>
          <a:xfrm>
            <a:off x="-142875" y="-3086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98"/>
          <p:cNvPicPr preferRelativeResize="0"/>
          <p:nvPr/>
        </p:nvPicPr>
        <p:blipFill rotWithShape="1">
          <a:blip r:embed="rId3">
            <a:alphaModFix amt="75000"/>
          </a:blip>
          <a:srcRect b="0" l="21334" r="0" t="3883"/>
          <a:stretch/>
        </p:blipFill>
        <p:spPr>
          <a:xfrm rot="-10799995">
            <a:off x="5587300" y="24513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9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9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9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9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99"/>
          <p:cNvSpPr txBox="1"/>
          <p:nvPr>
            <p:ph type="title"/>
          </p:nvPr>
        </p:nvSpPr>
        <p:spPr>
          <a:xfrm>
            <a:off x="720000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6" name="Google Shape;1006;p99"/>
          <p:cNvSpPr txBox="1"/>
          <p:nvPr>
            <p:ph idx="1" type="subTitle"/>
          </p:nvPr>
        </p:nvSpPr>
        <p:spPr>
          <a:xfrm>
            <a:off x="720204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7" name="Google Shape;1007;p99"/>
          <p:cNvSpPr txBox="1"/>
          <p:nvPr>
            <p:ph idx="2" type="title"/>
          </p:nvPr>
        </p:nvSpPr>
        <p:spPr>
          <a:xfrm>
            <a:off x="3368276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8" name="Google Shape;1008;p99"/>
          <p:cNvSpPr txBox="1"/>
          <p:nvPr>
            <p:ph idx="3" type="subTitle"/>
          </p:nvPr>
        </p:nvSpPr>
        <p:spPr>
          <a:xfrm>
            <a:off x="3368275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9" name="Google Shape;1009;p99"/>
          <p:cNvSpPr txBox="1"/>
          <p:nvPr>
            <p:ph idx="4" type="title"/>
          </p:nvPr>
        </p:nvSpPr>
        <p:spPr>
          <a:xfrm>
            <a:off x="720204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0" name="Google Shape;1010;p99"/>
          <p:cNvSpPr txBox="1"/>
          <p:nvPr>
            <p:ph idx="5" type="subTitle"/>
          </p:nvPr>
        </p:nvSpPr>
        <p:spPr>
          <a:xfrm>
            <a:off x="720204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1" name="Google Shape;1011;p99"/>
          <p:cNvSpPr txBox="1"/>
          <p:nvPr>
            <p:ph idx="6" type="title"/>
          </p:nvPr>
        </p:nvSpPr>
        <p:spPr>
          <a:xfrm>
            <a:off x="3368276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2" name="Google Shape;1012;p99"/>
          <p:cNvSpPr txBox="1"/>
          <p:nvPr>
            <p:ph idx="7" type="subTitle"/>
          </p:nvPr>
        </p:nvSpPr>
        <p:spPr>
          <a:xfrm>
            <a:off x="3368275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3" name="Google Shape;1013;p99"/>
          <p:cNvSpPr txBox="1"/>
          <p:nvPr>
            <p:ph idx="8" type="title"/>
          </p:nvPr>
        </p:nvSpPr>
        <p:spPr>
          <a:xfrm>
            <a:off x="6000876" y="174824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4" name="Google Shape;1014;p99"/>
          <p:cNvSpPr txBox="1"/>
          <p:nvPr>
            <p:ph idx="9" type="subTitle"/>
          </p:nvPr>
        </p:nvSpPr>
        <p:spPr>
          <a:xfrm>
            <a:off x="6000875" y="2019748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5" name="Google Shape;1015;p99"/>
          <p:cNvSpPr txBox="1"/>
          <p:nvPr>
            <p:ph idx="13" type="title"/>
          </p:nvPr>
        </p:nvSpPr>
        <p:spPr>
          <a:xfrm>
            <a:off x="6000876" y="3237376"/>
            <a:ext cx="2423100" cy="42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6" name="Google Shape;1016;p99"/>
          <p:cNvSpPr txBox="1"/>
          <p:nvPr>
            <p:ph idx="14" type="subTitle"/>
          </p:nvPr>
        </p:nvSpPr>
        <p:spPr>
          <a:xfrm>
            <a:off x="6000875" y="3509446"/>
            <a:ext cx="24231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7" name="Google Shape;1017;p99"/>
          <p:cNvSpPr txBox="1"/>
          <p:nvPr>
            <p:ph idx="15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018" name="Google Shape;1018;p99"/>
          <p:cNvPicPr preferRelativeResize="0"/>
          <p:nvPr/>
        </p:nvPicPr>
        <p:blipFill rotWithShape="1">
          <a:blip r:embed="rId3">
            <a:alphaModFix amt="75000"/>
          </a:blip>
          <a:srcRect b="0" l="23147" r="0" t="15754"/>
          <a:stretch/>
        </p:blipFill>
        <p:spPr>
          <a:xfrm rot="5400000">
            <a:off x="5748539" y="489536"/>
            <a:ext cx="4351724" cy="29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99"/>
          <p:cNvPicPr preferRelativeResize="0"/>
          <p:nvPr/>
        </p:nvPicPr>
        <p:blipFill rotWithShape="1">
          <a:blip r:embed="rId3">
            <a:alphaModFix amt="75000"/>
          </a:blip>
          <a:srcRect b="0" l="19672" r="0" t="17471"/>
          <a:stretch/>
        </p:blipFill>
        <p:spPr>
          <a:xfrm rot="-5399996">
            <a:off x="-957325" y="1514479"/>
            <a:ext cx="4633974" cy="294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1" name="Google Shape;1021;p10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10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0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0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100"/>
          <p:cNvSpPr txBox="1"/>
          <p:nvPr>
            <p:ph type="title"/>
          </p:nvPr>
        </p:nvSpPr>
        <p:spPr>
          <a:xfrm>
            <a:off x="867750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6" name="Google Shape;1026;p100"/>
          <p:cNvSpPr txBox="1"/>
          <p:nvPr>
            <p:ph idx="1" type="subTitle"/>
          </p:nvPr>
        </p:nvSpPr>
        <p:spPr>
          <a:xfrm>
            <a:off x="867750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100"/>
          <p:cNvSpPr txBox="1"/>
          <p:nvPr>
            <p:ph idx="2" type="title"/>
          </p:nvPr>
        </p:nvSpPr>
        <p:spPr>
          <a:xfrm>
            <a:off x="3651596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8" name="Google Shape;1028;p100"/>
          <p:cNvSpPr txBox="1"/>
          <p:nvPr>
            <p:ph idx="3" type="subTitle"/>
          </p:nvPr>
        </p:nvSpPr>
        <p:spPr>
          <a:xfrm>
            <a:off x="3651596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100"/>
          <p:cNvSpPr txBox="1"/>
          <p:nvPr>
            <p:ph idx="4" type="title"/>
          </p:nvPr>
        </p:nvSpPr>
        <p:spPr>
          <a:xfrm>
            <a:off x="6434843" y="3269200"/>
            <a:ext cx="1841400" cy="3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0" name="Google Shape;1030;p100"/>
          <p:cNvSpPr txBox="1"/>
          <p:nvPr>
            <p:ph idx="5" type="subTitle"/>
          </p:nvPr>
        </p:nvSpPr>
        <p:spPr>
          <a:xfrm>
            <a:off x="6434843" y="3500976"/>
            <a:ext cx="1841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p100"/>
          <p:cNvSpPr txBox="1"/>
          <p:nvPr>
            <p:ph hasCustomPrompt="1" idx="6" type="title"/>
          </p:nvPr>
        </p:nvSpPr>
        <p:spPr>
          <a:xfrm>
            <a:off x="1316850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32" name="Google Shape;1032;p100"/>
          <p:cNvSpPr txBox="1"/>
          <p:nvPr>
            <p:ph hasCustomPrompt="1" idx="7" type="title"/>
          </p:nvPr>
        </p:nvSpPr>
        <p:spPr>
          <a:xfrm>
            <a:off x="4100400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00"/>
          <p:cNvSpPr txBox="1"/>
          <p:nvPr>
            <p:ph hasCustomPrompt="1" idx="8" type="title"/>
          </p:nvPr>
        </p:nvSpPr>
        <p:spPr>
          <a:xfrm>
            <a:off x="6883943" y="1989375"/>
            <a:ext cx="943200" cy="51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4" name="Google Shape;1034;p100"/>
          <p:cNvSpPr txBox="1"/>
          <p:nvPr>
            <p:ph idx="9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035" name="Google Shape;1035;p100"/>
          <p:cNvPicPr preferRelativeResize="0"/>
          <p:nvPr/>
        </p:nvPicPr>
        <p:blipFill rotWithShape="1">
          <a:blip r:embed="rId3">
            <a:alphaModFix amt="75000"/>
          </a:blip>
          <a:srcRect b="0" l="23312" r="0" t="17389"/>
          <a:stretch/>
        </p:blipFill>
        <p:spPr>
          <a:xfrm rot="5400000">
            <a:off x="5724725" y="522874"/>
            <a:ext cx="4342200" cy="2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100"/>
          <p:cNvPicPr preferRelativeResize="0"/>
          <p:nvPr/>
        </p:nvPicPr>
        <p:blipFill rotWithShape="1">
          <a:blip r:embed="rId3">
            <a:alphaModFix amt="75000"/>
          </a:blip>
          <a:srcRect b="0" l="21488" r="0" t="20407"/>
          <a:stretch/>
        </p:blipFill>
        <p:spPr>
          <a:xfrm rot="-5399996">
            <a:off x="-852549" y="1514479"/>
            <a:ext cx="4529198" cy="284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Google Shape;1038;p10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10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10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0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01"/>
          <p:cNvSpPr txBox="1"/>
          <p:nvPr>
            <p:ph type="title"/>
          </p:nvPr>
        </p:nvSpPr>
        <p:spPr>
          <a:xfrm>
            <a:off x="721575" y="540775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043" name="Google Shape;1043;p101"/>
          <p:cNvPicPr preferRelativeResize="0"/>
          <p:nvPr/>
        </p:nvPicPr>
        <p:blipFill rotWithShape="1">
          <a:blip r:embed="rId3">
            <a:alphaModFix amt="75000"/>
          </a:blip>
          <a:srcRect b="0" l="26204" r="0" t="0"/>
          <a:stretch/>
        </p:blipFill>
        <p:spPr>
          <a:xfrm rot="-5400000">
            <a:off x="-785911" y="1937192"/>
            <a:ext cx="3611223" cy="30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101"/>
          <p:cNvPicPr preferRelativeResize="0"/>
          <p:nvPr/>
        </p:nvPicPr>
        <p:blipFill rotWithShape="1">
          <a:blip r:embed="rId3">
            <a:alphaModFix amt="75000"/>
          </a:blip>
          <a:srcRect b="0" l="26335" r="0" t="537"/>
          <a:stretch/>
        </p:blipFill>
        <p:spPr>
          <a:xfrm rot="5400005">
            <a:off x="6372987" y="109689"/>
            <a:ext cx="3429100" cy="286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10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10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10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10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102"/>
          <p:cNvSpPr txBox="1"/>
          <p:nvPr>
            <p:ph type="ctrTitle"/>
          </p:nvPr>
        </p:nvSpPr>
        <p:spPr>
          <a:xfrm>
            <a:off x="2243613" y="573100"/>
            <a:ext cx="46617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51" name="Google Shape;1051;p102"/>
          <p:cNvSpPr txBox="1"/>
          <p:nvPr>
            <p:ph idx="1" type="subTitle"/>
          </p:nvPr>
        </p:nvSpPr>
        <p:spPr>
          <a:xfrm>
            <a:off x="2243625" y="1723300"/>
            <a:ext cx="46617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2" name="Google Shape;1052;p102"/>
          <p:cNvSpPr txBox="1"/>
          <p:nvPr/>
        </p:nvSpPr>
        <p:spPr>
          <a:xfrm>
            <a:off x="2072100" y="4182850"/>
            <a:ext cx="4999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053" name="Google Shape;1053;p102"/>
          <p:cNvPicPr preferRelativeResize="0"/>
          <p:nvPr/>
        </p:nvPicPr>
        <p:blipFill rotWithShape="1">
          <a:blip r:embed="rId6">
            <a:alphaModFix amt="75000"/>
          </a:blip>
          <a:srcRect b="0" l="18320" r="0" t="0"/>
          <a:stretch/>
        </p:blipFill>
        <p:spPr>
          <a:xfrm rot="5400000">
            <a:off x="5077976" y="347474"/>
            <a:ext cx="5076823" cy="38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102"/>
          <p:cNvPicPr preferRelativeResize="0"/>
          <p:nvPr/>
        </p:nvPicPr>
        <p:blipFill rotWithShape="1">
          <a:blip r:embed="rId6">
            <a:alphaModFix amt="75000"/>
          </a:blip>
          <a:srcRect b="0" l="14258" r="0" t="537"/>
          <a:stretch/>
        </p:blipFill>
        <p:spPr>
          <a:xfrm rot="-5399997">
            <a:off x="-1076912" y="756716"/>
            <a:ext cx="5372099" cy="385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10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10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10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0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0" name="Google Shape;1060;p103"/>
          <p:cNvPicPr preferRelativeResize="0"/>
          <p:nvPr/>
        </p:nvPicPr>
        <p:blipFill rotWithShape="1">
          <a:blip r:embed="rId3">
            <a:alphaModFix amt="75000"/>
          </a:blip>
          <a:srcRect b="0" l="23664" r="0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103"/>
          <p:cNvPicPr preferRelativeResize="0"/>
          <p:nvPr/>
        </p:nvPicPr>
        <p:blipFill rotWithShape="1">
          <a:blip r:embed="rId3">
            <a:alphaModFix amt="75000"/>
          </a:blip>
          <a:srcRect b="0" l="21334" r="0" t="3883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4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26" Type="http://schemas.openxmlformats.org/officeDocument/2006/relationships/theme" Target="../theme/theme5.xml"/><Relationship Id="rId25" Type="http://schemas.openxmlformats.org/officeDocument/2006/relationships/slideLayout" Target="../slideLayouts/slideLayout75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68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97.xml"/><Relationship Id="rId21" Type="http://schemas.openxmlformats.org/officeDocument/2006/relationships/slideLayout" Target="../slideLayouts/slideLayout96.xml"/><Relationship Id="rId24" Type="http://schemas.openxmlformats.org/officeDocument/2006/relationships/slideLayout" Target="../slideLayouts/slideLayout99.xml"/><Relationship Id="rId23" Type="http://schemas.openxmlformats.org/officeDocument/2006/relationships/slideLayout" Target="../slideLayouts/slideLayout98.xml"/><Relationship Id="rId1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 txBox="1"/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3"/>
          <p:cNvSpPr txBox="1"/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9" name="Google Shape;539;p53"/>
          <p:cNvSpPr txBox="1"/>
          <p:nvPr>
            <p:ph idx="1" type="body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9"/>
          <p:cNvSpPr txBox="1"/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5" name="Google Shape;805;p79"/>
          <p:cNvSpPr txBox="1"/>
          <p:nvPr>
            <p:ph idx="1" type="body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  <p:sldLayoutId id="2147483743" r:id="rId21"/>
    <p:sldLayoutId id="2147483744" r:id="rId22"/>
    <p:sldLayoutId id="2147483745" r:id="rId23"/>
    <p:sldLayoutId id="2147483746" r:id="rId24"/>
    <p:sldLayoutId id="2147483747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05"/>
          <p:cNvSpPr/>
          <p:nvPr/>
        </p:nvSpPr>
        <p:spPr>
          <a:xfrm>
            <a:off x="1727250" y="1228150"/>
            <a:ext cx="5689500" cy="24768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05"/>
          <p:cNvSpPr txBox="1"/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Classification Models 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for 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Data Exfiltration Detection</a:t>
            </a:r>
            <a:endParaRPr sz="3300">
              <a:solidFill>
                <a:srgbClr val="CC0000"/>
              </a:solidFill>
            </a:endParaRPr>
          </a:p>
        </p:txBody>
      </p:sp>
      <p:sp>
        <p:nvSpPr>
          <p:cNvPr id="1075" name="Google Shape;1075;p105"/>
          <p:cNvSpPr txBox="1"/>
          <p:nvPr>
            <p:ph idx="1" type="subTitle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by : Group 3</a:t>
            </a:r>
            <a:endParaRPr/>
          </a:p>
        </p:txBody>
      </p:sp>
      <p:grpSp>
        <p:nvGrpSpPr>
          <p:cNvPr id="1076" name="Google Shape;1076;p105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1077" name="Google Shape;1077;p105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05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05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05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05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05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3" name="Google Shape;1083;p105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1084" name="Google Shape;1084;p105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05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05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05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05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05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105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1091" name="Google Shape;1091;p105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05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05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4" name="Google Shape;1094;p105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1095" name="Google Shape;1095;p105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05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05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8" name="Google Shape;1098;p105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1099" name="Google Shape;1099;p105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05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05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2" name="Google Shape;1102;p105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1103" name="Google Shape;1103;p105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05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05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105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1107" name="Google Shape;1107;p105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05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05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0" name="Google Shape;1110;p105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1111" name="Google Shape;1111;p105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05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05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14"/>
          <p:cNvSpPr/>
          <p:nvPr/>
        </p:nvSpPr>
        <p:spPr>
          <a:xfrm>
            <a:off x="3040625" y="1417050"/>
            <a:ext cx="2674500" cy="6321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114"/>
          <p:cNvSpPr/>
          <p:nvPr/>
        </p:nvSpPr>
        <p:spPr>
          <a:xfrm>
            <a:off x="3040625" y="2253725"/>
            <a:ext cx="2674500" cy="6321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14"/>
          <p:cNvSpPr/>
          <p:nvPr/>
        </p:nvSpPr>
        <p:spPr>
          <a:xfrm>
            <a:off x="3040625" y="3108775"/>
            <a:ext cx="2674500" cy="6321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14"/>
          <p:cNvSpPr/>
          <p:nvPr/>
        </p:nvSpPr>
        <p:spPr>
          <a:xfrm>
            <a:off x="3040625" y="3927225"/>
            <a:ext cx="2674500" cy="6321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14"/>
          <p:cNvSpPr/>
          <p:nvPr/>
        </p:nvSpPr>
        <p:spPr>
          <a:xfrm>
            <a:off x="718150" y="2227325"/>
            <a:ext cx="1539300" cy="15009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14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14"/>
          <p:cNvSpPr txBox="1"/>
          <p:nvPr/>
        </p:nvSpPr>
        <p:spPr>
          <a:xfrm>
            <a:off x="6069711" y="1364600"/>
            <a:ext cx="1749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Categorical Data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92" name="Google Shape;1492;p114"/>
          <p:cNvSpPr txBox="1"/>
          <p:nvPr/>
        </p:nvSpPr>
        <p:spPr>
          <a:xfrm>
            <a:off x="6067500" y="2209850"/>
            <a:ext cx="1751400" cy="70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Categorical Data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93" name="Google Shape;1493;p114"/>
          <p:cNvSpPr txBox="1"/>
          <p:nvPr/>
        </p:nvSpPr>
        <p:spPr>
          <a:xfrm>
            <a:off x="6067500" y="3045800"/>
            <a:ext cx="1751400" cy="69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Categorical Data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94" name="Google Shape;1494;p114"/>
          <p:cNvSpPr txBox="1"/>
          <p:nvPr/>
        </p:nvSpPr>
        <p:spPr>
          <a:xfrm>
            <a:off x="6069711" y="3874850"/>
            <a:ext cx="17496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Categorical Data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95" name="Google Shape;1495;p114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&amp; Cleaning</a:t>
            </a:r>
            <a:endParaRPr/>
          </a:p>
        </p:txBody>
      </p:sp>
      <p:sp>
        <p:nvSpPr>
          <p:cNvPr id="1496" name="Google Shape;1496;p114"/>
          <p:cNvSpPr txBox="1"/>
          <p:nvPr/>
        </p:nvSpPr>
        <p:spPr>
          <a:xfrm>
            <a:off x="718150" y="3056175"/>
            <a:ext cx="1539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Features</a:t>
            </a:r>
            <a:endParaRPr sz="20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1497" name="Google Shape;1497;p114"/>
          <p:cNvCxnSpPr>
            <a:stCxn id="1489" idx="0"/>
            <a:endCxn id="1498" idx="1"/>
          </p:cNvCxnSpPr>
          <p:nvPr/>
        </p:nvCxnSpPr>
        <p:spPr>
          <a:xfrm flipH="1" rot="10800000">
            <a:off x="2257450" y="1733075"/>
            <a:ext cx="783300" cy="12447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9" name="Google Shape;1499;p114"/>
          <p:cNvCxnSpPr>
            <a:stCxn id="1489" idx="0"/>
            <a:endCxn id="1500" idx="1"/>
          </p:cNvCxnSpPr>
          <p:nvPr/>
        </p:nvCxnSpPr>
        <p:spPr>
          <a:xfrm>
            <a:off x="2257450" y="2977775"/>
            <a:ext cx="783300" cy="12654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1" name="Google Shape;1501;p114"/>
          <p:cNvCxnSpPr>
            <a:stCxn id="1489" idx="0"/>
            <a:endCxn id="1502" idx="1"/>
          </p:cNvCxnSpPr>
          <p:nvPr/>
        </p:nvCxnSpPr>
        <p:spPr>
          <a:xfrm flipH="1" rot="10800000">
            <a:off x="2257450" y="2569775"/>
            <a:ext cx="783300" cy="4080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114"/>
          <p:cNvCxnSpPr>
            <a:stCxn id="1489" idx="0"/>
            <a:endCxn id="1504" idx="1"/>
          </p:cNvCxnSpPr>
          <p:nvPr/>
        </p:nvCxnSpPr>
        <p:spPr>
          <a:xfrm>
            <a:off x="2257450" y="2977775"/>
            <a:ext cx="783300" cy="4287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8" name="Google Shape;1498;p114"/>
          <p:cNvSpPr txBox="1"/>
          <p:nvPr/>
        </p:nvSpPr>
        <p:spPr>
          <a:xfrm>
            <a:off x="3040636" y="1453579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Source IP - 2</a:t>
            </a:r>
            <a:endParaRPr sz="15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02" name="Google Shape;1502;p114"/>
          <p:cNvSpPr txBox="1"/>
          <p:nvPr/>
        </p:nvSpPr>
        <p:spPr>
          <a:xfrm>
            <a:off x="3040636" y="2290328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Source IP - 3</a:t>
            </a:r>
            <a:endParaRPr sz="15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04" name="Google Shape;1504;p114"/>
          <p:cNvSpPr txBox="1"/>
          <p:nvPr/>
        </p:nvSpPr>
        <p:spPr>
          <a:xfrm>
            <a:off x="3040636" y="3127076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Source IP - 4</a:t>
            </a:r>
            <a:endParaRPr sz="15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00" name="Google Shape;1500;p114"/>
          <p:cNvSpPr txBox="1"/>
          <p:nvPr/>
        </p:nvSpPr>
        <p:spPr>
          <a:xfrm>
            <a:off x="3040636" y="3963825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Source MAC</a:t>
            </a:r>
            <a:endParaRPr sz="15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1505" name="Google Shape;1505;p114"/>
          <p:cNvCxnSpPr>
            <a:stCxn id="1498" idx="3"/>
            <a:endCxn id="1491" idx="1"/>
          </p:cNvCxnSpPr>
          <p:nvPr/>
        </p:nvCxnSpPr>
        <p:spPr>
          <a:xfrm flipH="1" rot="10800000">
            <a:off x="5715136" y="1722529"/>
            <a:ext cx="354600" cy="10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114"/>
          <p:cNvCxnSpPr>
            <a:stCxn id="1502" idx="3"/>
            <a:endCxn id="1492" idx="1"/>
          </p:cNvCxnSpPr>
          <p:nvPr/>
        </p:nvCxnSpPr>
        <p:spPr>
          <a:xfrm flipH="1" rot="10800000">
            <a:off x="5715136" y="2563178"/>
            <a:ext cx="3525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p114"/>
          <p:cNvCxnSpPr>
            <a:stCxn id="1504" idx="3"/>
            <a:endCxn id="1493" idx="1"/>
          </p:cNvCxnSpPr>
          <p:nvPr/>
        </p:nvCxnSpPr>
        <p:spPr>
          <a:xfrm flipH="1" rot="10800000">
            <a:off x="5715136" y="3395726"/>
            <a:ext cx="352500" cy="10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114"/>
          <p:cNvCxnSpPr>
            <a:stCxn id="1500" idx="3"/>
            <a:endCxn id="1494" idx="1"/>
          </p:cNvCxnSpPr>
          <p:nvPr/>
        </p:nvCxnSpPr>
        <p:spPr>
          <a:xfrm flipH="1" rot="10800000">
            <a:off x="5715136" y="4232775"/>
            <a:ext cx="354600" cy="10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09" name="Google Shape;1509;p114"/>
          <p:cNvGrpSpPr/>
          <p:nvPr/>
        </p:nvGrpSpPr>
        <p:grpSpPr>
          <a:xfrm rot="10800000">
            <a:off x="8655657" y="3842671"/>
            <a:ext cx="288601" cy="1096693"/>
            <a:chOff x="1006700" y="2603975"/>
            <a:chExt cx="55450" cy="210700"/>
          </a:xfrm>
        </p:grpSpPr>
        <p:sp>
          <p:nvSpPr>
            <p:cNvPr id="1510" name="Google Shape;1510;p114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14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14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14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14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14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6" name="Google Shape;1516;p114"/>
          <p:cNvGrpSpPr/>
          <p:nvPr/>
        </p:nvGrpSpPr>
        <p:grpSpPr>
          <a:xfrm>
            <a:off x="713219" y="47661"/>
            <a:ext cx="767910" cy="714388"/>
            <a:chOff x="827350" y="3629733"/>
            <a:chExt cx="1431600" cy="1332067"/>
          </a:xfrm>
        </p:grpSpPr>
        <p:sp>
          <p:nvSpPr>
            <p:cNvPr id="1517" name="Google Shape;1517;p114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14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14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114"/>
          <p:cNvGrpSpPr/>
          <p:nvPr/>
        </p:nvGrpSpPr>
        <p:grpSpPr>
          <a:xfrm>
            <a:off x="275877" y="623006"/>
            <a:ext cx="437354" cy="406680"/>
            <a:chOff x="827350" y="3629733"/>
            <a:chExt cx="1431600" cy="1332067"/>
          </a:xfrm>
        </p:grpSpPr>
        <p:sp>
          <p:nvSpPr>
            <p:cNvPr id="1521" name="Google Shape;1521;p114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14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14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24" name="Google Shape;1524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450" y="24874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115"/>
          <p:cNvSpPr/>
          <p:nvPr/>
        </p:nvSpPr>
        <p:spPr>
          <a:xfrm>
            <a:off x="3040625" y="1417050"/>
            <a:ext cx="2674500" cy="6321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115"/>
          <p:cNvSpPr/>
          <p:nvPr/>
        </p:nvSpPr>
        <p:spPr>
          <a:xfrm>
            <a:off x="3040625" y="2253725"/>
            <a:ext cx="2674500" cy="6321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15"/>
          <p:cNvSpPr/>
          <p:nvPr/>
        </p:nvSpPr>
        <p:spPr>
          <a:xfrm>
            <a:off x="3040625" y="3108775"/>
            <a:ext cx="2674500" cy="6321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115"/>
          <p:cNvSpPr/>
          <p:nvPr/>
        </p:nvSpPr>
        <p:spPr>
          <a:xfrm>
            <a:off x="3040625" y="3927225"/>
            <a:ext cx="2674500" cy="6321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15"/>
          <p:cNvSpPr/>
          <p:nvPr/>
        </p:nvSpPr>
        <p:spPr>
          <a:xfrm>
            <a:off x="718150" y="2227325"/>
            <a:ext cx="1539300" cy="15009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115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115"/>
          <p:cNvSpPr txBox="1"/>
          <p:nvPr/>
        </p:nvSpPr>
        <p:spPr>
          <a:xfrm>
            <a:off x="6105681" y="1364600"/>
            <a:ext cx="17484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Categorical Data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36" name="Google Shape;1536;p115"/>
          <p:cNvSpPr txBox="1"/>
          <p:nvPr/>
        </p:nvSpPr>
        <p:spPr>
          <a:xfrm>
            <a:off x="6102300" y="2209850"/>
            <a:ext cx="1748400" cy="70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Continuous Data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37" name="Google Shape;1537;p115"/>
          <p:cNvSpPr txBox="1"/>
          <p:nvPr/>
        </p:nvSpPr>
        <p:spPr>
          <a:xfrm>
            <a:off x="6102300" y="3045800"/>
            <a:ext cx="1748400" cy="69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Categorical Data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38" name="Google Shape;1538;p115"/>
          <p:cNvSpPr txBox="1"/>
          <p:nvPr/>
        </p:nvSpPr>
        <p:spPr>
          <a:xfrm>
            <a:off x="6105681" y="3874850"/>
            <a:ext cx="17484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Categorical Data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39" name="Google Shape;1539;p115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&amp; Cleaning</a:t>
            </a:r>
            <a:endParaRPr/>
          </a:p>
        </p:txBody>
      </p:sp>
      <p:sp>
        <p:nvSpPr>
          <p:cNvPr id="1540" name="Google Shape;1540;p115"/>
          <p:cNvSpPr txBox="1"/>
          <p:nvPr/>
        </p:nvSpPr>
        <p:spPr>
          <a:xfrm>
            <a:off x="718150" y="3056175"/>
            <a:ext cx="1539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Features</a:t>
            </a:r>
            <a:endParaRPr sz="20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1541" name="Google Shape;1541;p115"/>
          <p:cNvCxnSpPr>
            <a:stCxn id="1533" idx="0"/>
            <a:endCxn id="1542" idx="1"/>
          </p:cNvCxnSpPr>
          <p:nvPr/>
        </p:nvCxnSpPr>
        <p:spPr>
          <a:xfrm flipH="1" rot="10800000">
            <a:off x="2257450" y="1733075"/>
            <a:ext cx="783300" cy="12447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3" name="Google Shape;1543;p115"/>
          <p:cNvCxnSpPr>
            <a:stCxn id="1533" idx="0"/>
            <a:endCxn id="1544" idx="1"/>
          </p:cNvCxnSpPr>
          <p:nvPr/>
        </p:nvCxnSpPr>
        <p:spPr>
          <a:xfrm>
            <a:off x="2257450" y="2977775"/>
            <a:ext cx="783300" cy="12654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5" name="Google Shape;1545;p115"/>
          <p:cNvCxnSpPr>
            <a:stCxn id="1533" idx="0"/>
            <a:endCxn id="1546" idx="1"/>
          </p:cNvCxnSpPr>
          <p:nvPr/>
        </p:nvCxnSpPr>
        <p:spPr>
          <a:xfrm flipH="1" rot="10800000">
            <a:off x="2257450" y="2569775"/>
            <a:ext cx="783300" cy="4080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7" name="Google Shape;1547;p115"/>
          <p:cNvCxnSpPr>
            <a:stCxn id="1533" idx="0"/>
            <a:endCxn id="1548" idx="1"/>
          </p:cNvCxnSpPr>
          <p:nvPr/>
        </p:nvCxnSpPr>
        <p:spPr>
          <a:xfrm>
            <a:off x="2257450" y="2977775"/>
            <a:ext cx="783300" cy="4287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2" name="Google Shape;1542;p115"/>
          <p:cNvSpPr txBox="1"/>
          <p:nvPr/>
        </p:nvSpPr>
        <p:spPr>
          <a:xfrm>
            <a:off x="3040636" y="1453579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Destination Port</a:t>
            </a:r>
            <a:endParaRPr sz="15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46" name="Google Shape;1546;p115"/>
          <p:cNvSpPr txBox="1"/>
          <p:nvPr/>
        </p:nvSpPr>
        <p:spPr>
          <a:xfrm>
            <a:off x="3040636" y="2290328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Bytes_in</a:t>
            </a:r>
            <a:endParaRPr sz="15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48" name="Google Shape;1548;p115"/>
          <p:cNvSpPr txBox="1"/>
          <p:nvPr/>
        </p:nvSpPr>
        <p:spPr>
          <a:xfrm>
            <a:off x="3040636" y="3127076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File Name</a:t>
            </a:r>
            <a:endParaRPr sz="15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44" name="Google Shape;1544;p115"/>
          <p:cNvSpPr txBox="1"/>
          <p:nvPr/>
        </p:nvSpPr>
        <p:spPr>
          <a:xfrm>
            <a:off x="3040636" y="3963825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File Extension</a:t>
            </a:r>
            <a:endParaRPr sz="15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1549" name="Google Shape;1549;p115"/>
          <p:cNvCxnSpPr>
            <a:stCxn id="1542" idx="3"/>
            <a:endCxn id="1535" idx="1"/>
          </p:cNvCxnSpPr>
          <p:nvPr/>
        </p:nvCxnSpPr>
        <p:spPr>
          <a:xfrm flipH="1" rot="10800000">
            <a:off x="5715136" y="1722529"/>
            <a:ext cx="390600" cy="10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115"/>
          <p:cNvCxnSpPr>
            <a:stCxn id="1546" idx="3"/>
            <a:endCxn id="1536" idx="1"/>
          </p:cNvCxnSpPr>
          <p:nvPr/>
        </p:nvCxnSpPr>
        <p:spPr>
          <a:xfrm flipH="1" rot="10800000">
            <a:off x="5715136" y="2563178"/>
            <a:ext cx="3873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115"/>
          <p:cNvCxnSpPr>
            <a:stCxn id="1548" idx="3"/>
            <a:endCxn id="1537" idx="1"/>
          </p:cNvCxnSpPr>
          <p:nvPr/>
        </p:nvCxnSpPr>
        <p:spPr>
          <a:xfrm flipH="1" rot="10800000">
            <a:off x="5715136" y="3395726"/>
            <a:ext cx="387300" cy="10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115"/>
          <p:cNvCxnSpPr>
            <a:stCxn id="1544" idx="3"/>
            <a:endCxn id="1538" idx="1"/>
          </p:cNvCxnSpPr>
          <p:nvPr/>
        </p:nvCxnSpPr>
        <p:spPr>
          <a:xfrm flipH="1" rot="10800000">
            <a:off x="5715136" y="4232775"/>
            <a:ext cx="390600" cy="10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53" name="Google Shape;1553;p115"/>
          <p:cNvGrpSpPr/>
          <p:nvPr/>
        </p:nvGrpSpPr>
        <p:grpSpPr>
          <a:xfrm rot="10800000">
            <a:off x="8655657" y="3842671"/>
            <a:ext cx="288601" cy="1096693"/>
            <a:chOff x="1006700" y="2603975"/>
            <a:chExt cx="55450" cy="210700"/>
          </a:xfrm>
        </p:grpSpPr>
        <p:sp>
          <p:nvSpPr>
            <p:cNvPr id="1554" name="Google Shape;1554;p115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15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15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15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15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15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0" name="Google Shape;1560;p115"/>
          <p:cNvGrpSpPr/>
          <p:nvPr/>
        </p:nvGrpSpPr>
        <p:grpSpPr>
          <a:xfrm>
            <a:off x="713219" y="47661"/>
            <a:ext cx="767910" cy="714388"/>
            <a:chOff x="827350" y="3629733"/>
            <a:chExt cx="1431600" cy="1332067"/>
          </a:xfrm>
        </p:grpSpPr>
        <p:sp>
          <p:nvSpPr>
            <p:cNvPr id="1561" name="Google Shape;1561;p115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15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15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115"/>
          <p:cNvGrpSpPr/>
          <p:nvPr/>
        </p:nvGrpSpPr>
        <p:grpSpPr>
          <a:xfrm>
            <a:off x="275877" y="623006"/>
            <a:ext cx="437354" cy="406680"/>
            <a:chOff x="827350" y="3629733"/>
            <a:chExt cx="1431600" cy="1332067"/>
          </a:xfrm>
        </p:grpSpPr>
        <p:sp>
          <p:nvSpPr>
            <p:cNvPr id="1565" name="Google Shape;1565;p115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15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15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68" name="Google Shape;1568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450" y="24874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116"/>
          <p:cNvSpPr/>
          <p:nvPr/>
        </p:nvSpPr>
        <p:spPr>
          <a:xfrm>
            <a:off x="3803725" y="2609275"/>
            <a:ext cx="1770600" cy="6321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116"/>
          <p:cNvSpPr/>
          <p:nvPr/>
        </p:nvSpPr>
        <p:spPr>
          <a:xfrm>
            <a:off x="1131025" y="2015675"/>
            <a:ext cx="1889400" cy="18270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116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116"/>
          <p:cNvSpPr txBox="1"/>
          <p:nvPr/>
        </p:nvSpPr>
        <p:spPr>
          <a:xfrm>
            <a:off x="6591600" y="1939075"/>
            <a:ext cx="670500" cy="70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0</a:t>
            </a:r>
            <a:endParaRPr b="1"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77" name="Google Shape;1577;p116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&amp; Cleaning</a:t>
            </a:r>
            <a:endParaRPr/>
          </a:p>
        </p:txBody>
      </p:sp>
      <p:sp>
        <p:nvSpPr>
          <p:cNvPr id="1578" name="Google Shape;1578;p116"/>
          <p:cNvSpPr txBox="1"/>
          <p:nvPr/>
        </p:nvSpPr>
        <p:spPr>
          <a:xfrm>
            <a:off x="1131025" y="3096825"/>
            <a:ext cx="18894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Dependent</a:t>
            </a:r>
            <a:endParaRPr sz="20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Feature</a:t>
            </a:r>
            <a:endParaRPr sz="20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1579" name="Google Shape;1579;p116"/>
          <p:cNvCxnSpPr>
            <a:stCxn id="1574" idx="0"/>
            <a:endCxn id="1580" idx="1"/>
          </p:cNvCxnSpPr>
          <p:nvPr/>
        </p:nvCxnSpPr>
        <p:spPr>
          <a:xfrm flipH="1" rot="10800000">
            <a:off x="3020425" y="2925275"/>
            <a:ext cx="783300" cy="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0" name="Google Shape;1580;p116"/>
          <p:cNvSpPr txBox="1"/>
          <p:nvPr/>
        </p:nvSpPr>
        <p:spPr>
          <a:xfrm>
            <a:off x="3803733" y="2645878"/>
            <a:ext cx="1770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Data Exfil</a:t>
            </a:r>
            <a:endParaRPr sz="15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1581" name="Google Shape;1581;p116"/>
          <p:cNvGrpSpPr/>
          <p:nvPr/>
        </p:nvGrpSpPr>
        <p:grpSpPr>
          <a:xfrm rot="10800000">
            <a:off x="8655657" y="3842671"/>
            <a:ext cx="288601" cy="1096693"/>
            <a:chOff x="1006700" y="2603975"/>
            <a:chExt cx="55450" cy="210700"/>
          </a:xfrm>
        </p:grpSpPr>
        <p:sp>
          <p:nvSpPr>
            <p:cNvPr id="1582" name="Google Shape;1582;p116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16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16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16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16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16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8" name="Google Shape;1588;p116"/>
          <p:cNvGrpSpPr/>
          <p:nvPr/>
        </p:nvGrpSpPr>
        <p:grpSpPr>
          <a:xfrm>
            <a:off x="713219" y="47661"/>
            <a:ext cx="767910" cy="714388"/>
            <a:chOff x="827350" y="3629733"/>
            <a:chExt cx="1431600" cy="1332067"/>
          </a:xfrm>
        </p:grpSpPr>
        <p:sp>
          <p:nvSpPr>
            <p:cNvPr id="1589" name="Google Shape;1589;p116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16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16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2" name="Google Shape;1592;p116"/>
          <p:cNvGrpSpPr/>
          <p:nvPr/>
        </p:nvGrpSpPr>
        <p:grpSpPr>
          <a:xfrm>
            <a:off x="275877" y="623006"/>
            <a:ext cx="437354" cy="406680"/>
            <a:chOff x="827350" y="3629733"/>
            <a:chExt cx="1431600" cy="1332067"/>
          </a:xfrm>
        </p:grpSpPr>
        <p:sp>
          <p:nvSpPr>
            <p:cNvPr id="1593" name="Google Shape;1593;p116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16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16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96" name="Google Shape;1596;p116"/>
          <p:cNvCxnSpPr>
            <a:stCxn id="1580" idx="3"/>
            <a:endCxn id="1576" idx="1"/>
          </p:cNvCxnSpPr>
          <p:nvPr/>
        </p:nvCxnSpPr>
        <p:spPr>
          <a:xfrm flipH="1" rot="10800000">
            <a:off x="5574333" y="2292328"/>
            <a:ext cx="1017300" cy="633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7" name="Google Shape;1597;p116"/>
          <p:cNvCxnSpPr>
            <a:stCxn id="1580" idx="3"/>
            <a:endCxn id="1598" idx="1"/>
          </p:cNvCxnSpPr>
          <p:nvPr/>
        </p:nvCxnSpPr>
        <p:spPr>
          <a:xfrm>
            <a:off x="5574333" y="2925328"/>
            <a:ext cx="1017300" cy="4467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8" name="Google Shape;1598;p116"/>
          <p:cNvSpPr txBox="1"/>
          <p:nvPr/>
        </p:nvSpPr>
        <p:spPr>
          <a:xfrm>
            <a:off x="6591600" y="3018525"/>
            <a:ext cx="670500" cy="70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1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599" name="Google Shape;1599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250" y="2220275"/>
            <a:ext cx="702950" cy="7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117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117"/>
          <p:cNvSpPr txBox="1"/>
          <p:nvPr>
            <p:ph type="title"/>
          </p:nvPr>
        </p:nvSpPr>
        <p:spPr>
          <a:xfrm>
            <a:off x="4491776" y="1910050"/>
            <a:ext cx="3566100" cy="11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Algorithms</a:t>
            </a:r>
            <a:endParaRPr/>
          </a:p>
        </p:txBody>
      </p:sp>
      <p:sp>
        <p:nvSpPr>
          <p:cNvPr id="1606" name="Google Shape;1606;p117"/>
          <p:cNvSpPr txBox="1"/>
          <p:nvPr>
            <p:ph idx="2" type="title"/>
          </p:nvPr>
        </p:nvSpPr>
        <p:spPr>
          <a:xfrm>
            <a:off x="1931127" y="1872250"/>
            <a:ext cx="19470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607" name="Google Shape;1607;p117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1608" name="Google Shape;1608;p117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17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17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17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17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17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4" name="Google Shape;1614;p117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1615" name="Google Shape;1615;p11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1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1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8" name="Google Shape;1618;p117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1619" name="Google Shape;1619;p11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1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1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2" name="Google Shape;1622;p117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1623" name="Google Shape;1623;p11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1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1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6" name="Google Shape;1626;p117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1627" name="Google Shape;1627;p11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1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1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117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1631" name="Google Shape;1631;p11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1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1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4" name="Google Shape;1634;p117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1635" name="Google Shape;1635;p117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17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17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17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17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17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118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118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</a:t>
            </a:r>
            <a:endParaRPr/>
          </a:p>
        </p:txBody>
      </p:sp>
      <p:sp>
        <p:nvSpPr>
          <p:cNvPr id="1647" name="Google Shape;1647;p118"/>
          <p:cNvSpPr txBox="1"/>
          <p:nvPr/>
        </p:nvSpPr>
        <p:spPr>
          <a:xfrm>
            <a:off x="794150" y="1646575"/>
            <a:ext cx="1996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Logistic Regression</a:t>
            </a:r>
            <a:endParaRPr sz="20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648" name="Google Shape;1648;p118"/>
          <p:cNvSpPr txBox="1"/>
          <p:nvPr/>
        </p:nvSpPr>
        <p:spPr>
          <a:xfrm>
            <a:off x="744713" y="3454675"/>
            <a:ext cx="1996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K-Nearest Neighbors</a:t>
            </a:r>
            <a:endParaRPr sz="20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649" name="Google Shape;1649;p118"/>
          <p:cNvSpPr txBox="1"/>
          <p:nvPr/>
        </p:nvSpPr>
        <p:spPr>
          <a:xfrm>
            <a:off x="6409300" y="1668413"/>
            <a:ext cx="19968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Naive </a:t>
            </a:r>
            <a:endParaRPr sz="20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Bayes</a:t>
            </a:r>
            <a:endParaRPr sz="20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650" name="Google Shape;1650;p118"/>
          <p:cNvSpPr txBox="1"/>
          <p:nvPr/>
        </p:nvSpPr>
        <p:spPr>
          <a:xfrm>
            <a:off x="6409300" y="3454683"/>
            <a:ext cx="1996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Random Forest</a:t>
            </a:r>
            <a:endParaRPr sz="20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1651" name="Google Shape;1651;p118"/>
          <p:cNvGrpSpPr/>
          <p:nvPr/>
        </p:nvGrpSpPr>
        <p:grpSpPr>
          <a:xfrm rot="10800000">
            <a:off x="159357" y="3842671"/>
            <a:ext cx="288601" cy="1096693"/>
            <a:chOff x="1006700" y="2603975"/>
            <a:chExt cx="55450" cy="210700"/>
          </a:xfrm>
        </p:grpSpPr>
        <p:sp>
          <p:nvSpPr>
            <p:cNvPr id="1652" name="Google Shape;1652;p118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18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18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18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18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18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8" name="Google Shape;1658;p118"/>
          <p:cNvGrpSpPr/>
          <p:nvPr/>
        </p:nvGrpSpPr>
        <p:grpSpPr>
          <a:xfrm>
            <a:off x="8285261" y="293918"/>
            <a:ext cx="524682" cy="488069"/>
            <a:chOff x="827350" y="3629733"/>
            <a:chExt cx="1431600" cy="1332067"/>
          </a:xfrm>
        </p:grpSpPr>
        <p:sp>
          <p:nvSpPr>
            <p:cNvPr id="1659" name="Google Shape;1659;p118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18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18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2" name="Google Shape;1662;p118"/>
          <p:cNvGrpSpPr/>
          <p:nvPr/>
        </p:nvGrpSpPr>
        <p:grpSpPr>
          <a:xfrm>
            <a:off x="7846540" y="293932"/>
            <a:ext cx="326119" cy="303312"/>
            <a:chOff x="827350" y="3629733"/>
            <a:chExt cx="1431600" cy="1332067"/>
          </a:xfrm>
        </p:grpSpPr>
        <p:sp>
          <p:nvSpPr>
            <p:cNvPr id="1663" name="Google Shape;1663;p118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18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18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6" name="Google Shape;1666;p118"/>
          <p:cNvSpPr/>
          <p:nvPr/>
        </p:nvSpPr>
        <p:spPr>
          <a:xfrm>
            <a:off x="3038276" y="1582225"/>
            <a:ext cx="909900" cy="852000"/>
          </a:xfrm>
          <a:prstGeom prst="snip2DiagRect">
            <a:avLst>
              <a:gd fmla="val 0" name="adj1"/>
              <a:gd fmla="val 11074" name="adj2"/>
            </a:avLst>
          </a:prstGeom>
          <a:solidFill>
            <a:srgbClr val="C2C2C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667" name="Google Shape;1667;p118"/>
          <p:cNvSpPr/>
          <p:nvPr/>
        </p:nvSpPr>
        <p:spPr>
          <a:xfrm>
            <a:off x="3038276" y="3390325"/>
            <a:ext cx="909900" cy="852000"/>
          </a:xfrm>
          <a:prstGeom prst="snip2DiagRect">
            <a:avLst>
              <a:gd fmla="val 0" name="adj1"/>
              <a:gd fmla="val 11074" name="adj2"/>
            </a:avLst>
          </a:prstGeom>
          <a:solidFill>
            <a:srgbClr val="C2C2C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668" name="Google Shape;1668;p118"/>
          <p:cNvSpPr/>
          <p:nvPr/>
        </p:nvSpPr>
        <p:spPr>
          <a:xfrm>
            <a:off x="5168726" y="3390325"/>
            <a:ext cx="909900" cy="852000"/>
          </a:xfrm>
          <a:prstGeom prst="snip2DiagRect">
            <a:avLst>
              <a:gd fmla="val 0" name="adj1"/>
              <a:gd fmla="val 11074" name="adj2"/>
            </a:avLst>
          </a:prstGeom>
          <a:solidFill>
            <a:srgbClr val="C2C2C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1669" name="Google Shape;1669;p118"/>
          <p:cNvSpPr/>
          <p:nvPr/>
        </p:nvSpPr>
        <p:spPr>
          <a:xfrm>
            <a:off x="5168726" y="1582175"/>
            <a:ext cx="909900" cy="852000"/>
          </a:xfrm>
          <a:prstGeom prst="snip2DiagRect">
            <a:avLst>
              <a:gd fmla="val 0" name="adj1"/>
              <a:gd fmla="val 11074" name="adj2"/>
            </a:avLst>
          </a:prstGeom>
          <a:solidFill>
            <a:srgbClr val="C2C2C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</p:txBody>
      </p:sp>
      <p:pic>
        <p:nvPicPr>
          <p:cNvPr id="1670" name="Google Shape;1670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713" y="1786263"/>
            <a:ext cx="443924" cy="44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1" name="Google Shape;1671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263" y="1786263"/>
            <a:ext cx="443924" cy="44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2" name="Google Shape;1672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713" y="3594363"/>
            <a:ext cx="443924" cy="44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3" name="Google Shape;1673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263" y="3594363"/>
            <a:ext cx="443924" cy="44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119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119"/>
          <p:cNvSpPr txBox="1"/>
          <p:nvPr>
            <p:ph type="title"/>
          </p:nvPr>
        </p:nvSpPr>
        <p:spPr>
          <a:xfrm>
            <a:off x="4491776" y="1910050"/>
            <a:ext cx="3566100" cy="11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1680" name="Google Shape;1680;p119"/>
          <p:cNvSpPr txBox="1"/>
          <p:nvPr>
            <p:ph idx="2" type="title"/>
          </p:nvPr>
        </p:nvSpPr>
        <p:spPr>
          <a:xfrm>
            <a:off x="1931125" y="1872250"/>
            <a:ext cx="19866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681" name="Google Shape;1681;p119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1682" name="Google Shape;1682;p119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9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9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9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9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9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8" name="Google Shape;1688;p119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1689" name="Google Shape;1689;p119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9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9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2" name="Google Shape;1692;p119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1693" name="Google Shape;1693;p119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19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19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6" name="Google Shape;1696;p119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1697" name="Google Shape;1697;p119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19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19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0" name="Google Shape;1700;p119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1701" name="Google Shape;1701;p119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9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9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4" name="Google Shape;1704;p119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1705" name="Google Shape;1705;p119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9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9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8" name="Google Shape;1708;p119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1709" name="Google Shape;1709;p119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9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9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9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9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9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120"/>
          <p:cNvSpPr/>
          <p:nvPr/>
        </p:nvSpPr>
        <p:spPr>
          <a:xfrm>
            <a:off x="1387850" y="2674288"/>
            <a:ext cx="811443" cy="782697"/>
          </a:xfrm>
          <a:custGeom>
            <a:rect b="b" l="l" r="r" t="t"/>
            <a:pathLst>
              <a:path extrusionOk="0" h="12382" w="12379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720" name="Google Shape;1720;p120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120"/>
          <p:cNvSpPr txBox="1"/>
          <p:nvPr>
            <p:ph type="title"/>
          </p:nvPr>
        </p:nvSpPr>
        <p:spPr>
          <a:xfrm>
            <a:off x="721575" y="540775"/>
            <a:ext cx="77040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 </a:t>
            </a:r>
            <a:endParaRPr/>
          </a:p>
        </p:txBody>
      </p:sp>
      <p:sp>
        <p:nvSpPr>
          <p:cNvPr id="1722" name="Google Shape;1722;p120"/>
          <p:cNvSpPr txBox="1"/>
          <p:nvPr>
            <p:ph idx="4294967295" type="subTitle"/>
          </p:nvPr>
        </p:nvSpPr>
        <p:spPr>
          <a:xfrm>
            <a:off x="1130275" y="3517875"/>
            <a:ext cx="1326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Random Forest</a:t>
            </a:r>
            <a:endParaRPr sz="15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1723" name="Google Shape;1723;p120"/>
          <p:cNvGrpSpPr/>
          <p:nvPr/>
        </p:nvGrpSpPr>
        <p:grpSpPr>
          <a:xfrm rot="10800000">
            <a:off x="8658257" y="3842671"/>
            <a:ext cx="288601" cy="1096693"/>
            <a:chOff x="1006700" y="2603975"/>
            <a:chExt cx="55450" cy="210700"/>
          </a:xfrm>
        </p:grpSpPr>
        <p:sp>
          <p:nvSpPr>
            <p:cNvPr id="1724" name="Google Shape;1724;p120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20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20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20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20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20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0" name="Google Shape;1730;p120"/>
          <p:cNvGrpSpPr/>
          <p:nvPr/>
        </p:nvGrpSpPr>
        <p:grpSpPr>
          <a:xfrm>
            <a:off x="112811" y="597256"/>
            <a:ext cx="524682" cy="488069"/>
            <a:chOff x="827350" y="3629733"/>
            <a:chExt cx="1431600" cy="1332067"/>
          </a:xfrm>
        </p:grpSpPr>
        <p:sp>
          <p:nvSpPr>
            <p:cNvPr id="1731" name="Google Shape;1731;p120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20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20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4" name="Google Shape;1734;p120"/>
          <p:cNvGrpSpPr/>
          <p:nvPr/>
        </p:nvGrpSpPr>
        <p:grpSpPr>
          <a:xfrm>
            <a:off x="311390" y="209557"/>
            <a:ext cx="326119" cy="303312"/>
            <a:chOff x="827350" y="3629733"/>
            <a:chExt cx="1431600" cy="1332067"/>
          </a:xfrm>
        </p:grpSpPr>
        <p:sp>
          <p:nvSpPr>
            <p:cNvPr id="1735" name="Google Shape;1735;p120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20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20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38" name="Google Shape;173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13" y="2843675"/>
            <a:ext cx="443924" cy="44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9" name="Google Shape;1739;p12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2675" y="1304925"/>
            <a:ext cx="5252901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0" name="Google Shape;1740;p120"/>
          <p:cNvSpPr/>
          <p:nvPr/>
        </p:nvSpPr>
        <p:spPr>
          <a:xfrm rot="-5400000">
            <a:off x="1579100" y="2901550"/>
            <a:ext cx="2862401" cy="87000"/>
          </a:xfrm>
          <a:custGeom>
            <a:rect b="b" l="l" r="r" t="t"/>
            <a:pathLst>
              <a:path extrusionOk="0" fill="none" h="1" w="5962">
                <a:moveTo>
                  <a:pt x="0" y="1"/>
                </a:moveTo>
                <a:lnTo>
                  <a:pt x="5962" y="1"/>
                </a:lnTo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120"/>
          <p:cNvSpPr txBox="1"/>
          <p:nvPr/>
        </p:nvSpPr>
        <p:spPr>
          <a:xfrm>
            <a:off x="880075" y="1513850"/>
            <a:ext cx="18270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51AFDB"/>
                </a:solidFill>
                <a:latin typeface="Audiowide"/>
                <a:ea typeface="Audiowide"/>
                <a:cs typeface="Audiowide"/>
                <a:sym typeface="Audiowide"/>
              </a:rPr>
              <a:t>Selected Algorithm</a:t>
            </a:r>
            <a:endParaRPr sz="2000">
              <a:solidFill>
                <a:srgbClr val="51AFDB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6" name="Google Shape;1746;p121"/>
          <p:cNvPicPr preferRelativeResize="0"/>
          <p:nvPr/>
        </p:nvPicPr>
        <p:blipFill rotWithShape="1">
          <a:blip r:embed="rId3">
            <a:alphaModFix amt="75000"/>
          </a:blip>
          <a:srcRect b="0" l="19106" r="0" t="4942"/>
          <a:stretch/>
        </p:blipFill>
        <p:spPr>
          <a:xfrm rot="5400000">
            <a:off x="5263637" y="509564"/>
            <a:ext cx="4580326" cy="3332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7" name="Google Shape;1747;p121"/>
          <p:cNvGrpSpPr/>
          <p:nvPr/>
        </p:nvGrpSpPr>
        <p:grpSpPr>
          <a:xfrm rot="5400000">
            <a:off x="2135832" y="-194504"/>
            <a:ext cx="288601" cy="1096693"/>
            <a:chOff x="1006700" y="2603975"/>
            <a:chExt cx="55450" cy="210700"/>
          </a:xfrm>
        </p:grpSpPr>
        <p:sp>
          <p:nvSpPr>
            <p:cNvPr id="1748" name="Google Shape;1748;p121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21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21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21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21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21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4" name="Google Shape;1754;p121"/>
          <p:cNvGrpSpPr/>
          <p:nvPr/>
        </p:nvGrpSpPr>
        <p:grpSpPr>
          <a:xfrm>
            <a:off x="7921987" y="3917669"/>
            <a:ext cx="1017582" cy="946700"/>
            <a:chOff x="827350" y="3629733"/>
            <a:chExt cx="1431600" cy="1332067"/>
          </a:xfrm>
        </p:grpSpPr>
        <p:sp>
          <p:nvSpPr>
            <p:cNvPr id="1755" name="Google Shape;1755;p12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2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2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8" name="Google Shape;1758;p121"/>
          <p:cNvGrpSpPr/>
          <p:nvPr/>
        </p:nvGrpSpPr>
        <p:grpSpPr>
          <a:xfrm>
            <a:off x="7379477" y="4313619"/>
            <a:ext cx="437354" cy="406680"/>
            <a:chOff x="827350" y="3629733"/>
            <a:chExt cx="1431600" cy="1332067"/>
          </a:xfrm>
        </p:grpSpPr>
        <p:sp>
          <p:nvSpPr>
            <p:cNvPr id="1759" name="Google Shape;1759;p12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2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2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2" name="Google Shape;1762;p121"/>
          <p:cNvGrpSpPr/>
          <p:nvPr/>
        </p:nvGrpSpPr>
        <p:grpSpPr>
          <a:xfrm>
            <a:off x="8035905" y="3275506"/>
            <a:ext cx="572068" cy="532028"/>
            <a:chOff x="827350" y="3629733"/>
            <a:chExt cx="1431600" cy="1332067"/>
          </a:xfrm>
        </p:grpSpPr>
        <p:sp>
          <p:nvSpPr>
            <p:cNvPr id="1763" name="Google Shape;1763;p12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2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2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66" name="Google Shape;1766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375" y="209550"/>
            <a:ext cx="7451250" cy="47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122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122"/>
          <p:cNvSpPr txBox="1"/>
          <p:nvPr>
            <p:ph type="title"/>
          </p:nvPr>
        </p:nvSpPr>
        <p:spPr>
          <a:xfrm>
            <a:off x="4491776" y="1910050"/>
            <a:ext cx="3566100" cy="11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73" name="Google Shape;1773;p122"/>
          <p:cNvSpPr txBox="1"/>
          <p:nvPr>
            <p:ph idx="2" type="title"/>
          </p:nvPr>
        </p:nvSpPr>
        <p:spPr>
          <a:xfrm>
            <a:off x="1931125" y="1872250"/>
            <a:ext cx="19866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774" name="Google Shape;1774;p122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1775" name="Google Shape;1775;p122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22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22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2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2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22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1" name="Google Shape;1781;p122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1782" name="Google Shape;1782;p122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2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2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5" name="Google Shape;1785;p122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1786" name="Google Shape;1786;p122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2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2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122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1790" name="Google Shape;1790;p122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22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22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3" name="Google Shape;1793;p122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1794" name="Google Shape;1794;p122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2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2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7" name="Google Shape;1797;p122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1798" name="Google Shape;1798;p122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2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2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122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1802" name="Google Shape;1802;p122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2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2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2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22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22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123"/>
          <p:cNvSpPr/>
          <p:nvPr/>
        </p:nvSpPr>
        <p:spPr>
          <a:xfrm>
            <a:off x="5022325" y="1732613"/>
            <a:ext cx="2609700" cy="2363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123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123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815" name="Google Shape;1815;p123"/>
          <p:cNvGrpSpPr/>
          <p:nvPr/>
        </p:nvGrpSpPr>
        <p:grpSpPr>
          <a:xfrm>
            <a:off x="8699757" y="487596"/>
            <a:ext cx="288601" cy="1096693"/>
            <a:chOff x="1006700" y="2603975"/>
            <a:chExt cx="55450" cy="210700"/>
          </a:xfrm>
        </p:grpSpPr>
        <p:sp>
          <p:nvSpPr>
            <p:cNvPr id="1816" name="Google Shape;1816;p123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3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3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3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3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3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2" name="Google Shape;1822;p123"/>
          <p:cNvGrpSpPr/>
          <p:nvPr/>
        </p:nvGrpSpPr>
        <p:grpSpPr>
          <a:xfrm rot="5400000">
            <a:off x="759157" y="4251096"/>
            <a:ext cx="288601" cy="1096693"/>
            <a:chOff x="1006700" y="2603975"/>
            <a:chExt cx="55450" cy="210700"/>
          </a:xfrm>
        </p:grpSpPr>
        <p:sp>
          <p:nvSpPr>
            <p:cNvPr id="1823" name="Google Shape;1823;p123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3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3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3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3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3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9" name="Google Shape;1829;p123"/>
          <p:cNvGrpSpPr/>
          <p:nvPr/>
        </p:nvGrpSpPr>
        <p:grpSpPr>
          <a:xfrm>
            <a:off x="8040164" y="4235971"/>
            <a:ext cx="781224" cy="726909"/>
            <a:chOff x="827350" y="3629733"/>
            <a:chExt cx="1431600" cy="1332067"/>
          </a:xfrm>
        </p:grpSpPr>
        <p:sp>
          <p:nvSpPr>
            <p:cNvPr id="1830" name="Google Shape;1830;p123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3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3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3" name="Google Shape;1833;p123"/>
          <p:cNvGrpSpPr/>
          <p:nvPr/>
        </p:nvGrpSpPr>
        <p:grpSpPr>
          <a:xfrm>
            <a:off x="142093" y="220619"/>
            <a:ext cx="464268" cy="431989"/>
            <a:chOff x="827350" y="3629733"/>
            <a:chExt cx="1431600" cy="1332067"/>
          </a:xfrm>
        </p:grpSpPr>
        <p:sp>
          <p:nvSpPr>
            <p:cNvPr id="1834" name="Google Shape;1834;p123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3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3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7" name="Google Shape;1837;p123"/>
          <p:cNvSpPr/>
          <p:nvPr/>
        </p:nvSpPr>
        <p:spPr>
          <a:xfrm>
            <a:off x="1350500" y="1671838"/>
            <a:ext cx="2609700" cy="23634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123"/>
          <p:cNvSpPr txBox="1"/>
          <p:nvPr>
            <p:ph type="title"/>
          </p:nvPr>
        </p:nvSpPr>
        <p:spPr>
          <a:xfrm rot="-1114">
            <a:off x="1266200" y="2500612"/>
            <a:ext cx="2778300" cy="8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Random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Forest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9" name="Google Shape;1839;p123"/>
          <p:cNvSpPr txBox="1"/>
          <p:nvPr>
            <p:ph idx="2" type="title"/>
          </p:nvPr>
        </p:nvSpPr>
        <p:spPr>
          <a:xfrm>
            <a:off x="4938037" y="2500163"/>
            <a:ext cx="27783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Work</a:t>
            </a:r>
            <a:r>
              <a:rPr lang="en"/>
              <a:t>s</a:t>
            </a:r>
            <a:endParaRPr/>
          </a:p>
        </p:txBody>
      </p:sp>
      <p:sp>
        <p:nvSpPr>
          <p:cNvPr id="1840" name="Google Shape;1840;p123"/>
          <p:cNvSpPr txBox="1"/>
          <p:nvPr>
            <p:ph idx="3" type="subTitle"/>
          </p:nvPr>
        </p:nvSpPr>
        <p:spPr>
          <a:xfrm>
            <a:off x="4938037" y="3310813"/>
            <a:ext cx="27783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Informative Datasets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Technique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123"/>
          <p:cNvSpPr txBox="1"/>
          <p:nvPr>
            <p:ph idx="1" type="subTitle"/>
          </p:nvPr>
        </p:nvSpPr>
        <p:spPr>
          <a:xfrm rot="371">
            <a:off x="1266200" y="3308714"/>
            <a:ext cx="27783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selected ML algorithm</a:t>
            </a:r>
            <a:endParaRPr/>
          </a:p>
        </p:txBody>
      </p:sp>
      <p:pic>
        <p:nvPicPr>
          <p:cNvPr id="1842" name="Google Shape;1842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388" y="2020650"/>
            <a:ext cx="443924" cy="44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225" y="2020663"/>
            <a:ext cx="443900" cy="4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06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06"/>
          <p:cNvSpPr/>
          <p:nvPr/>
        </p:nvSpPr>
        <p:spPr>
          <a:xfrm>
            <a:off x="1475975" y="1674850"/>
            <a:ext cx="780000" cy="5727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106"/>
          <p:cNvSpPr/>
          <p:nvPr/>
        </p:nvSpPr>
        <p:spPr>
          <a:xfrm>
            <a:off x="4182000" y="1674850"/>
            <a:ext cx="780000" cy="5727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106"/>
          <p:cNvSpPr/>
          <p:nvPr/>
        </p:nvSpPr>
        <p:spPr>
          <a:xfrm>
            <a:off x="6888025" y="1674850"/>
            <a:ext cx="780000" cy="5727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106"/>
          <p:cNvSpPr/>
          <p:nvPr/>
        </p:nvSpPr>
        <p:spPr>
          <a:xfrm>
            <a:off x="1475975" y="3520100"/>
            <a:ext cx="780000" cy="5727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106"/>
          <p:cNvSpPr/>
          <p:nvPr/>
        </p:nvSpPr>
        <p:spPr>
          <a:xfrm>
            <a:off x="4182000" y="3520100"/>
            <a:ext cx="780000" cy="5727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106"/>
          <p:cNvSpPr/>
          <p:nvPr/>
        </p:nvSpPr>
        <p:spPr>
          <a:xfrm>
            <a:off x="6888025" y="3520100"/>
            <a:ext cx="780000" cy="5727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06"/>
          <p:cNvSpPr txBox="1"/>
          <p:nvPr>
            <p:ph idx="21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26" name="Google Shape;1126;p106"/>
          <p:cNvSpPr txBox="1"/>
          <p:nvPr>
            <p:ph idx="8" type="title"/>
          </p:nvPr>
        </p:nvSpPr>
        <p:spPr>
          <a:xfrm>
            <a:off x="1415374" y="1737400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27" name="Google Shape;1127;p106"/>
          <p:cNvSpPr txBox="1"/>
          <p:nvPr>
            <p:ph idx="9" type="title"/>
          </p:nvPr>
        </p:nvSpPr>
        <p:spPr>
          <a:xfrm>
            <a:off x="4121401" y="3582650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128" name="Google Shape;1128;p106"/>
          <p:cNvSpPr txBox="1"/>
          <p:nvPr>
            <p:ph idx="15" type="title"/>
          </p:nvPr>
        </p:nvSpPr>
        <p:spPr>
          <a:xfrm>
            <a:off x="6125276" y="4073113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Demonstration</a:t>
            </a:r>
            <a:endParaRPr sz="1500"/>
          </a:p>
        </p:txBody>
      </p:sp>
      <p:sp>
        <p:nvSpPr>
          <p:cNvPr id="1129" name="Google Shape;1129;p106"/>
          <p:cNvSpPr txBox="1"/>
          <p:nvPr>
            <p:ph type="title"/>
          </p:nvPr>
        </p:nvSpPr>
        <p:spPr>
          <a:xfrm>
            <a:off x="713224" y="2227875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Dataset Used</a:t>
            </a:r>
            <a:endParaRPr sz="1500"/>
          </a:p>
        </p:txBody>
      </p:sp>
      <p:sp>
        <p:nvSpPr>
          <p:cNvPr id="1130" name="Google Shape;1130;p106"/>
          <p:cNvSpPr txBox="1"/>
          <p:nvPr>
            <p:ph idx="2" type="title"/>
          </p:nvPr>
        </p:nvSpPr>
        <p:spPr>
          <a:xfrm>
            <a:off x="713224" y="4073113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Result Analysis</a:t>
            </a:r>
            <a:endParaRPr sz="1500"/>
          </a:p>
        </p:txBody>
      </p:sp>
      <p:sp>
        <p:nvSpPr>
          <p:cNvPr id="1131" name="Google Shape;1131;p106"/>
          <p:cNvSpPr txBox="1"/>
          <p:nvPr>
            <p:ph idx="4" type="title"/>
          </p:nvPr>
        </p:nvSpPr>
        <p:spPr>
          <a:xfrm>
            <a:off x="3419251" y="4073113"/>
            <a:ext cx="230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Conclusion</a:t>
            </a:r>
            <a:endParaRPr sz="1500"/>
          </a:p>
        </p:txBody>
      </p:sp>
      <p:sp>
        <p:nvSpPr>
          <p:cNvPr id="1132" name="Google Shape;1132;p106"/>
          <p:cNvSpPr txBox="1"/>
          <p:nvPr>
            <p:ph idx="6" type="title"/>
          </p:nvPr>
        </p:nvSpPr>
        <p:spPr>
          <a:xfrm>
            <a:off x="3299100" y="2439913"/>
            <a:ext cx="2545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Preprocessing</a:t>
            </a:r>
            <a:endParaRPr sz="1500"/>
          </a:p>
        </p:txBody>
      </p:sp>
      <p:sp>
        <p:nvSpPr>
          <p:cNvPr id="1133" name="Google Shape;1133;p106"/>
          <p:cNvSpPr txBox="1"/>
          <p:nvPr>
            <p:ph idx="13" type="title"/>
          </p:nvPr>
        </p:nvSpPr>
        <p:spPr>
          <a:xfrm>
            <a:off x="1415374" y="3582650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34" name="Google Shape;1134;p106"/>
          <p:cNvSpPr txBox="1"/>
          <p:nvPr>
            <p:ph idx="14" type="title"/>
          </p:nvPr>
        </p:nvSpPr>
        <p:spPr>
          <a:xfrm>
            <a:off x="4121401" y="1737400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35" name="Google Shape;1135;p106"/>
          <p:cNvSpPr txBox="1"/>
          <p:nvPr>
            <p:ph idx="17" type="title"/>
          </p:nvPr>
        </p:nvSpPr>
        <p:spPr>
          <a:xfrm>
            <a:off x="6065275" y="2247538"/>
            <a:ext cx="242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ML Algorithms </a:t>
            </a:r>
            <a:endParaRPr sz="1500"/>
          </a:p>
        </p:txBody>
      </p:sp>
      <p:sp>
        <p:nvSpPr>
          <p:cNvPr id="1136" name="Google Shape;1136;p106"/>
          <p:cNvSpPr txBox="1"/>
          <p:nvPr>
            <p:ph idx="19" type="title"/>
          </p:nvPr>
        </p:nvSpPr>
        <p:spPr>
          <a:xfrm>
            <a:off x="6827426" y="3582650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137" name="Google Shape;1137;p106"/>
          <p:cNvSpPr txBox="1"/>
          <p:nvPr>
            <p:ph idx="20" type="title"/>
          </p:nvPr>
        </p:nvSpPr>
        <p:spPr>
          <a:xfrm>
            <a:off x="6827426" y="1737400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138" name="Google Shape;1138;p106"/>
          <p:cNvGrpSpPr/>
          <p:nvPr/>
        </p:nvGrpSpPr>
        <p:grpSpPr>
          <a:xfrm rot="5400000">
            <a:off x="8179407" y="4316346"/>
            <a:ext cx="288601" cy="1096693"/>
            <a:chOff x="1006700" y="2603975"/>
            <a:chExt cx="55450" cy="210700"/>
          </a:xfrm>
        </p:grpSpPr>
        <p:sp>
          <p:nvSpPr>
            <p:cNvPr id="1139" name="Google Shape;1139;p106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06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06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06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06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06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5" name="Google Shape;1145;p106"/>
          <p:cNvGrpSpPr/>
          <p:nvPr/>
        </p:nvGrpSpPr>
        <p:grpSpPr>
          <a:xfrm>
            <a:off x="57111" y="583985"/>
            <a:ext cx="520959" cy="484739"/>
            <a:chOff x="827350" y="3629733"/>
            <a:chExt cx="1431600" cy="1332067"/>
          </a:xfrm>
        </p:grpSpPr>
        <p:sp>
          <p:nvSpPr>
            <p:cNvPr id="1146" name="Google Shape;1146;p106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06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06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106"/>
          <p:cNvGrpSpPr/>
          <p:nvPr/>
        </p:nvGrpSpPr>
        <p:grpSpPr>
          <a:xfrm>
            <a:off x="409461" y="85600"/>
            <a:ext cx="409581" cy="381104"/>
            <a:chOff x="827350" y="3629733"/>
            <a:chExt cx="1431600" cy="1332067"/>
          </a:xfrm>
        </p:grpSpPr>
        <p:sp>
          <p:nvSpPr>
            <p:cNvPr id="1150" name="Google Shape;1150;p106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06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06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8" name="Google Shape;1848;p124"/>
          <p:cNvPicPr preferRelativeResize="0"/>
          <p:nvPr/>
        </p:nvPicPr>
        <p:blipFill rotWithShape="1">
          <a:blip r:embed="rId4">
            <a:alphaModFix amt="75000"/>
          </a:blip>
          <a:srcRect b="0" l="11847" r="0" t="10080"/>
          <a:stretch/>
        </p:blipFill>
        <p:spPr>
          <a:xfrm>
            <a:off x="-123825" y="-190500"/>
            <a:ext cx="6008724" cy="37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9" name="Google Shape;1849;p124"/>
          <p:cNvPicPr preferRelativeResize="0"/>
          <p:nvPr/>
        </p:nvPicPr>
        <p:blipFill rotWithShape="1">
          <a:blip r:embed="rId4">
            <a:alphaModFix amt="75000"/>
          </a:blip>
          <a:srcRect b="0" l="15261" r="0" t="6068"/>
          <a:stretch/>
        </p:blipFill>
        <p:spPr>
          <a:xfrm rot="-10799997">
            <a:off x="4324348" y="1876426"/>
            <a:ext cx="5162552" cy="3543296"/>
          </a:xfrm>
          <a:prstGeom prst="rect">
            <a:avLst/>
          </a:prstGeom>
          <a:noFill/>
          <a:ln>
            <a:noFill/>
          </a:ln>
        </p:spPr>
      </p:pic>
      <p:sp>
        <p:nvSpPr>
          <p:cNvPr id="1850" name="Google Shape;1850;p124"/>
          <p:cNvSpPr txBox="1"/>
          <p:nvPr>
            <p:ph type="title"/>
          </p:nvPr>
        </p:nvSpPr>
        <p:spPr>
          <a:xfrm rot="326">
            <a:off x="272525" y="3880625"/>
            <a:ext cx="31593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grpSp>
        <p:nvGrpSpPr>
          <p:cNvPr id="1851" name="Google Shape;1851;p124"/>
          <p:cNvGrpSpPr/>
          <p:nvPr/>
        </p:nvGrpSpPr>
        <p:grpSpPr>
          <a:xfrm rot="5400000">
            <a:off x="8054157" y="-219079"/>
            <a:ext cx="288601" cy="1096693"/>
            <a:chOff x="1006700" y="2603975"/>
            <a:chExt cx="55450" cy="210700"/>
          </a:xfrm>
        </p:grpSpPr>
        <p:sp>
          <p:nvSpPr>
            <p:cNvPr id="1852" name="Google Shape;1852;p124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4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4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4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4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4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8" name="Google Shape;1858;p124"/>
          <p:cNvGrpSpPr/>
          <p:nvPr/>
        </p:nvGrpSpPr>
        <p:grpSpPr>
          <a:xfrm>
            <a:off x="8020620" y="875122"/>
            <a:ext cx="820307" cy="763275"/>
            <a:chOff x="827350" y="3629733"/>
            <a:chExt cx="1431600" cy="1332067"/>
          </a:xfrm>
        </p:grpSpPr>
        <p:sp>
          <p:nvSpPr>
            <p:cNvPr id="1859" name="Google Shape;1859;p124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24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24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2" name="Google Shape;1862;p124"/>
          <p:cNvGrpSpPr/>
          <p:nvPr/>
        </p:nvGrpSpPr>
        <p:grpSpPr>
          <a:xfrm>
            <a:off x="1970334" y="1694339"/>
            <a:ext cx="932831" cy="867975"/>
            <a:chOff x="827350" y="3629733"/>
            <a:chExt cx="1431600" cy="1332067"/>
          </a:xfrm>
        </p:grpSpPr>
        <p:sp>
          <p:nvSpPr>
            <p:cNvPr id="1863" name="Google Shape;1863;p124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24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24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6" name="Google Shape;1866;p124"/>
          <p:cNvGrpSpPr/>
          <p:nvPr/>
        </p:nvGrpSpPr>
        <p:grpSpPr>
          <a:xfrm>
            <a:off x="1970321" y="961841"/>
            <a:ext cx="633913" cy="589839"/>
            <a:chOff x="827350" y="3629733"/>
            <a:chExt cx="1431600" cy="1332067"/>
          </a:xfrm>
        </p:grpSpPr>
        <p:sp>
          <p:nvSpPr>
            <p:cNvPr id="1867" name="Google Shape;1867;p124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24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4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124"/>
          <p:cNvGrpSpPr/>
          <p:nvPr/>
        </p:nvGrpSpPr>
        <p:grpSpPr>
          <a:xfrm>
            <a:off x="1427427" y="1480329"/>
            <a:ext cx="487174" cy="453302"/>
            <a:chOff x="827350" y="3629733"/>
            <a:chExt cx="1431600" cy="1332067"/>
          </a:xfrm>
        </p:grpSpPr>
        <p:sp>
          <p:nvSpPr>
            <p:cNvPr id="1871" name="Google Shape;1871;p124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4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4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4" name="Google Shape;1874;p124"/>
          <p:cNvSpPr/>
          <p:nvPr/>
        </p:nvSpPr>
        <p:spPr>
          <a:xfrm>
            <a:off x="1462175" y="3447400"/>
            <a:ext cx="780000" cy="5727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124"/>
          <p:cNvSpPr txBox="1"/>
          <p:nvPr>
            <p:ph idx="4294967295" type="title"/>
          </p:nvPr>
        </p:nvSpPr>
        <p:spPr>
          <a:xfrm>
            <a:off x="1401576" y="3509950"/>
            <a:ext cx="9012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25"/>
          <p:cNvSpPr/>
          <p:nvPr/>
        </p:nvSpPr>
        <p:spPr>
          <a:xfrm>
            <a:off x="971400" y="975300"/>
            <a:ext cx="7201200" cy="31929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1" name="Google Shape;1881;p125"/>
          <p:cNvGrpSpPr/>
          <p:nvPr/>
        </p:nvGrpSpPr>
        <p:grpSpPr>
          <a:xfrm>
            <a:off x="424632" y="3695521"/>
            <a:ext cx="288601" cy="1096693"/>
            <a:chOff x="1006700" y="2603975"/>
            <a:chExt cx="55450" cy="210700"/>
          </a:xfrm>
        </p:grpSpPr>
        <p:sp>
          <p:nvSpPr>
            <p:cNvPr id="1882" name="Google Shape;1882;p125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5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5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5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25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25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8" name="Google Shape;1888;p125"/>
          <p:cNvGrpSpPr/>
          <p:nvPr/>
        </p:nvGrpSpPr>
        <p:grpSpPr>
          <a:xfrm>
            <a:off x="7351974" y="351277"/>
            <a:ext cx="1178637" cy="1096691"/>
            <a:chOff x="827350" y="3629733"/>
            <a:chExt cx="1431600" cy="1332067"/>
          </a:xfrm>
        </p:grpSpPr>
        <p:sp>
          <p:nvSpPr>
            <p:cNvPr id="1889" name="Google Shape;1889;p125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25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25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2" name="Google Shape;1892;p125"/>
          <p:cNvGrpSpPr/>
          <p:nvPr/>
        </p:nvGrpSpPr>
        <p:grpSpPr>
          <a:xfrm>
            <a:off x="7916327" y="1616596"/>
            <a:ext cx="781224" cy="726909"/>
            <a:chOff x="827350" y="3629733"/>
            <a:chExt cx="1431600" cy="1332067"/>
          </a:xfrm>
        </p:grpSpPr>
        <p:sp>
          <p:nvSpPr>
            <p:cNvPr id="1893" name="Google Shape;1893;p125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25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25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6" name="Google Shape;1896;p125"/>
          <p:cNvGrpSpPr/>
          <p:nvPr/>
        </p:nvGrpSpPr>
        <p:grpSpPr>
          <a:xfrm>
            <a:off x="6235139" y="539499"/>
            <a:ext cx="637062" cy="592770"/>
            <a:chOff x="827350" y="3629733"/>
            <a:chExt cx="1431600" cy="1332067"/>
          </a:xfrm>
        </p:grpSpPr>
        <p:sp>
          <p:nvSpPr>
            <p:cNvPr id="1897" name="Google Shape;1897;p125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25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25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0" name="Google Shape;1900;p125"/>
          <p:cNvGrpSpPr/>
          <p:nvPr/>
        </p:nvGrpSpPr>
        <p:grpSpPr>
          <a:xfrm>
            <a:off x="6886468" y="329561"/>
            <a:ext cx="451240" cy="419868"/>
            <a:chOff x="827350" y="3629733"/>
            <a:chExt cx="1431600" cy="1332067"/>
          </a:xfrm>
        </p:grpSpPr>
        <p:sp>
          <p:nvSpPr>
            <p:cNvPr id="1901" name="Google Shape;1901;p125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25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25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4" name="Google Shape;1904;p125"/>
          <p:cNvSpPr txBox="1"/>
          <p:nvPr/>
        </p:nvSpPr>
        <p:spPr>
          <a:xfrm>
            <a:off x="2241138" y="1577550"/>
            <a:ext cx="46617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FFFFFF"/>
                </a:solidFill>
                <a:latin typeface="Audiowide"/>
                <a:ea typeface="Audiowide"/>
                <a:cs typeface="Audiowide"/>
                <a:sym typeface="Audiowide"/>
              </a:rPr>
              <a:t>Thank You</a:t>
            </a:r>
            <a:endParaRPr sz="5600">
              <a:solidFill>
                <a:srgbClr val="FFFFFF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905" name="Google Shape;1905;p125"/>
          <p:cNvSpPr txBox="1"/>
          <p:nvPr/>
        </p:nvSpPr>
        <p:spPr>
          <a:xfrm>
            <a:off x="3385350" y="2733150"/>
            <a:ext cx="23733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Done by - Group 3</a:t>
            </a:r>
            <a:endParaRPr sz="16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07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07"/>
          <p:cNvSpPr txBox="1"/>
          <p:nvPr>
            <p:ph type="title"/>
          </p:nvPr>
        </p:nvSpPr>
        <p:spPr>
          <a:xfrm>
            <a:off x="4491900" y="1682475"/>
            <a:ext cx="4137300" cy="11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1159" name="Google Shape;1159;p107"/>
          <p:cNvSpPr txBox="1"/>
          <p:nvPr>
            <p:ph idx="2" type="title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160" name="Google Shape;1160;p107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1161" name="Google Shape;1161;p107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07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07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07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07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07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Google Shape;1167;p107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1168" name="Google Shape;1168;p10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0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0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107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1172" name="Google Shape;1172;p10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0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0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107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1176" name="Google Shape;1176;p10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0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0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107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1180" name="Google Shape;1180;p10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0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0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107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1184" name="Google Shape;1184;p107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07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07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107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1188" name="Google Shape;1188;p107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07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07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07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07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07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08"/>
          <p:cNvSpPr/>
          <p:nvPr/>
        </p:nvSpPr>
        <p:spPr>
          <a:xfrm>
            <a:off x="5681750" y="2040813"/>
            <a:ext cx="811443" cy="782697"/>
          </a:xfrm>
          <a:custGeom>
            <a:rect b="b" l="l" r="r" t="t"/>
            <a:pathLst>
              <a:path extrusionOk="0" h="12382" w="12379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08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08"/>
          <p:cNvSpPr txBox="1"/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MITRE ATT&amp;CK Techniques</a:t>
            </a:r>
            <a:endParaRPr/>
          </a:p>
        </p:txBody>
      </p:sp>
      <p:sp>
        <p:nvSpPr>
          <p:cNvPr id="1201" name="Google Shape;1201;p108"/>
          <p:cNvSpPr txBox="1"/>
          <p:nvPr>
            <p:ph idx="3" type="subTitle"/>
          </p:nvPr>
        </p:nvSpPr>
        <p:spPr>
          <a:xfrm>
            <a:off x="1619629" y="2948706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T1041</a:t>
            </a:r>
            <a:endParaRPr/>
          </a:p>
        </p:txBody>
      </p:sp>
      <p:sp>
        <p:nvSpPr>
          <p:cNvPr id="1202" name="Google Shape;1202;p108"/>
          <p:cNvSpPr txBox="1"/>
          <p:nvPr>
            <p:ph idx="4" type="subTitle"/>
          </p:nvPr>
        </p:nvSpPr>
        <p:spPr>
          <a:xfrm>
            <a:off x="4664130" y="2948706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T1048</a:t>
            </a:r>
            <a:endParaRPr/>
          </a:p>
        </p:txBody>
      </p:sp>
      <p:sp>
        <p:nvSpPr>
          <p:cNvPr id="1203" name="Google Shape;1203;p108"/>
          <p:cNvSpPr txBox="1"/>
          <p:nvPr>
            <p:ph idx="1" type="subTitle"/>
          </p:nvPr>
        </p:nvSpPr>
        <p:spPr>
          <a:xfrm>
            <a:off x="1619625" y="3323261"/>
            <a:ext cx="2846700" cy="7827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Exfiltration over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C2 Channels</a:t>
            </a:r>
            <a:endParaRPr/>
          </a:p>
        </p:txBody>
      </p:sp>
      <p:sp>
        <p:nvSpPr>
          <p:cNvPr id="1204" name="Google Shape;1204;p108"/>
          <p:cNvSpPr txBox="1"/>
          <p:nvPr>
            <p:ph idx="2" type="subTitle"/>
          </p:nvPr>
        </p:nvSpPr>
        <p:spPr>
          <a:xfrm>
            <a:off x="4664125" y="3323261"/>
            <a:ext cx="2846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Exfiltration over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protocols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5" name="Google Shape;1205;p108"/>
          <p:cNvGrpSpPr/>
          <p:nvPr/>
        </p:nvGrpSpPr>
        <p:grpSpPr>
          <a:xfrm rot="10800000">
            <a:off x="216507" y="209546"/>
            <a:ext cx="288601" cy="1096693"/>
            <a:chOff x="1006700" y="2603975"/>
            <a:chExt cx="55450" cy="210700"/>
          </a:xfrm>
        </p:grpSpPr>
        <p:sp>
          <p:nvSpPr>
            <p:cNvPr id="1206" name="Google Shape;1206;p108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08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08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08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08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08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2" name="Google Shape;1212;p108"/>
          <p:cNvGrpSpPr/>
          <p:nvPr/>
        </p:nvGrpSpPr>
        <p:grpSpPr>
          <a:xfrm>
            <a:off x="7945840" y="4143668"/>
            <a:ext cx="752163" cy="699602"/>
            <a:chOff x="827350" y="3629733"/>
            <a:chExt cx="1431600" cy="1332067"/>
          </a:xfrm>
        </p:grpSpPr>
        <p:sp>
          <p:nvSpPr>
            <p:cNvPr id="1213" name="Google Shape;1213;p108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08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08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6" name="Google Shape;1216;p108"/>
          <p:cNvGrpSpPr/>
          <p:nvPr/>
        </p:nvGrpSpPr>
        <p:grpSpPr>
          <a:xfrm>
            <a:off x="8213740" y="3368870"/>
            <a:ext cx="405716" cy="377375"/>
            <a:chOff x="827350" y="3629733"/>
            <a:chExt cx="1431600" cy="1332067"/>
          </a:xfrm>
        </p:grpSpPr>
        <p:sp>
          <p:nvSpPr>
            <p:cNvPr id="1217" name="Google Shape;1217;p108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08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08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108"/>
          <p:cNvGrpSpPr/>
          <p:nvPr/>
        </p:nvGrpSpPr>
        <p:grpSpPr>
          <a:xfrm>
            <a:off x="7684612" y="3842667"/>
            <a:ext cx="348738" cy="324358"/>
            <a:chOff x="827350" y="3629733"/>
            <a:chExt cx="1431600" cy="1332067"/>
          </a:xfrm>
        </p:grpSpPr>
        <p:sp>
          <p:nvSpPr>
            <p:cNvPr id="1221" name="Google Shape;1221;p108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08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08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4" name="Google Shape;1224;p108"/>
          <p:cNvSpPr/>
          <p:nvPr/>
        </p:nvSpPr>
        <p:spPr>
          <a:xfrm>
            <a:off x="2637250" y="2019288"/>
            <a:ext cx="811443" cy="782697"/>
          </a:xfrm>
          <a:custGeom>
            <a:rect b="b" l="l" r="r" t="t"/>
            <a:pathLst>
              <a:path extrusionOk="0" h="12382" w="12379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225" name="Google Shape;1225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384" y="2182026"/>
            <a:ext cx="457201" cy="45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8884" y="2225076"/>
            <a:ext cx="457199" cy="45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09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109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T1041 - Exfiltration over C2</a:t>
            </a:r>
            <a:endParaRPr/>
          </a:p>
        </p:txBody>
      </p:sp>
      <p:sp>
        <p:nvSpPr>
          <p:cNvPr id="1233" name="Google Shape;1233;p109"/>
          <p:cNvSpPr/>
          <p:nvPr/>
        </p:nvSpPr>
        <p:spPr>
          <a:xfrm>
            <a:off x="2602587" y="1716925"/>
            <a:ext cx="588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12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grpSp>
        <p:nvGrpSpPr>
          <p:cNvPr id="1234" name="Google Shape;1234;p109"/>
          <p:cNvGrpSpPr/>
          <p:nvPr/>
        </p:nvGrpSpPr>
        <p:grpSpPr>
          <a:xfrm rot="10800000">
            <a:off x="8625657" y="428621"/>
            <a:ext cx="288601" cy="1096693"/>
            <a:chOff x="1006700" y="2603975"/>
            <a:chExt cx="55450" cy="210700"/>
          </a:xfrm>
        </p:grpSpPr>
        <p:sp>
          <p:nvSpPr>
            <p:cNvPr id="1235" name="Google Shape;1235;p109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09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09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09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09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09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1" name="Google Shape;1241;p109"/>
          <p:cNvGrpSpPr/>
          <p:nvPr/>
        </p:nvGrpSpPr>
        <p:grpSpPr>
          <a:xfrm>
            <a:off x="120194" y="4365686"/>
            <a:ext cx="688313" cy="640458"/>
            <a:chOff x="827350" y="3629733"/>
            <a:chExt cx="1431600" cy="1332067"/>
          </a:xfrm>
        </p:grpSpPr>
        <p:sp>
          <p:nvSpPr>
            <p:cNvPr id="1242" name="Google Shape;1242;p109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09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09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109"/>
          <p:cNvGrpSpPr/>
          <p:nvPr/>
        </p:nvGrpSpPr>
        <p:grpSpPr>
          <a:xfrm>
            <a:off x="2664528" y="3244360"/>
            <a:ext cx="421927" cy="419371"/>
            <a:chOff x="-6689825" y="3992050"/>
            <a:chExt cx="293025" cy="291250"/>
          </a:xfrm>
        </p:grpSpPr>
        <p:sp>
          <p:nvSpPr>
            <p:cNvPr id="1246" name="Google Shape;1246;p109"/>
            <p:cNvSpPr/>
            <p:nvPr/>
          </p:nvSpPr>
          <p:spPr>
            <a:xfrm>
              <a:off x="-6547275" y="3992050"/>
              <a:ext cx="30750" cy="65400"/>
            </a:xfrm>
            <a:custGeom>
              <a:rect b="b" l="l" r="r" t="t"/>
              <a:pathLst>
                <a:path extrusionOk="0" h="2616" w="123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09"/>
            <p:cNvSpPr/>
            <p:nvPr/>
          </p:nvSpPr>
          <p:spPr>
            <a:xfrm>
              <a:off x="-6547275" y="4143275"/>
              <a:ext cx="30750" cy="64600"/>
            </a:xfrm>
            <a:custGeom>
              <a:rect b="b" l="l" r="r" t="t"/>
              <a:pathLst>
                <a:path extrusionOk="0" h="2584" w="123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09"/>
            <p:cNvSpPr/>
            <p:nvPr/>
          </p:nvSpPr>
          <p:spPr>
            <a:xfrm>
              <a:off x="-6551200" y="4073975"/>
              <a:ext cx="34675" cy="51200"/>
            </a:xfrm>
            <a:custGeom>
              <a:rect b="b" l="l" r="r" t="t"/>
              <a:pathLst>
                <a:path extrusionOk="0" h="2048" w="1387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09"/>
            <p:cNvSpPr/>
            <p:nvPr/>
          </p:nvSpPr>
          <p:spPr>
            <a:xfrm>
              <a:off x="-6475600" y="3994425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09"/>
            <p:cNvSpPr/>
            <p:nvPr/>
          </p:nvSpPr>
          <p:spPr>
            <a:xfrm>
              <a:off x="-6449600" y="4073975"/>
              <a:ext cx="52800" cy="51200"/>
            </a:xfrm>
            <a:custGeom>
              <a:rect b="b" l="l" r="r" t="t"/>
              <a:pathLst>
                <a:path extrusionOk="0" h="2048" w="2112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09"/>
            <p:cNvSpPr/>
            <p:nvPr/>
          </p:nvSpPr>
          <p:spPr>
            <a:xfrm>
              <a:off x="-6500000" y="3992050"/>
              <a:ext cx="30725" cy="65400"/>
            </a:xfrm>
            <a:custGeom>
              <a:rect b="b" l="l" r="r" t="t"/>
              <a:pathLst>
                <a:path extrusionOk="0" h="2616" w="1229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09"/>
            <p:cNvSpPr/>
            <p:nvPr/>
          </p:nvSpPr>
          <p:spPr>
            <a:xfrm>
              <a:off x="-6500000" y="4143275"/>
              <a:ext cx="30725" cy="64600"/>
            </a:xfrm>
            <a:custGeom>
              <a:rect b="b" l="l" r="r" t="t"/>
              <a:pathLst>
                <a:path extrusionOk="0" h="2584" w="1229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09"/>
            <p:cNvSpPr/>
            <p:nvPr/>
          </p:nvSpPr>
          <p:spPr>
            <a:xfrm>
              <a:off x="-6689825" y="4141700"/>
              <a:ext cx="149675" cy="141600"/>
            </a:xfrm>
            <a:custGeom>
              <a:rect b="b" l="l" r="r" t="t"/>
              <a:pathLst>
                <a:path extrusionOk="0" h="5664" w="5987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09"/>
            <p:cNvSpPr/>
            <p:nvPr/>
          </p:nvSpPr>
          <p:spPr>
            <a:xfrm>
              <a:off x="-6475600" y="4141700"/>
              <a:ext cx="70125" cy="64600"/>
            </a:xfrm>
            <a:custGeom>
              <a:rect b="b" l="l" r="r" t="t"/>
              <a:pathLst>
                <a:path extrusionOk="0" h="2584" w="2805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09"/>
            <p:cNvSpPr/>
            <p:nvPr/>
          </p:nvSpPr>
          <p:spPr>
            <a:xfrm>
              <a:off x="-6618950" y="4073975"/>
              <a:ext cx="52025" cy="51200"/>
            </a:xfrm>
            <a:custGeom>
              <a:rect b="b" l="l" r="r" t="t"/>
              <a:pathLst>
                <a:path extrusionOk="0" h="2048" w="2081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09"/>
            <p:cNvSpPr/>
            <p:nvPr/>
          </p:nvSpPr>
          <p:spPr>
            <a:xfrm>
              <a:off x="-6610275" y="3992850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09"/>
            <p:cNvSpPr/>
            <p:nvPr/>
          </p:nvSpPr>
          <p:spPr>
            <a:xfrm>
              <a:off x="-6500000" y="4073975"/>
              <a:ext cx="35450" cy="51200"/>
            </a:xfrm>
            <a:custGeom>
              <a:rect b="b" l="l" r="r" t="t"/>
              <a:pathLst>
                <a:path extrusionOk="0" h="2048" w="1418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8" name="Google Shape;1258;p109"/>
          <p:cNvSpPr/>
          <p:nvPr/>
        </p:nvSpPr>
        <p:spPr>
          <a:xfrm>
            <a:off x="2531391" y="3106500"/>
            <a:ext cx="688200" cy="695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9" name="Google Shape;1259;p109"/>
          <p:cNvCxnSpPr>
            <a:stCxn id="1258" idx="3"/>
            <a:endCxn id="1260" idx="2"/>
          </p:cNvCxnSpPr>
          <p:nvPr/>
        </p:nvCxnSpPr>
        <p:spPr>
          <a:xfrm rot="10800000">
            <a:off x="2875491" y="2820600"/>
            <a:ext cx="0" cy="28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1" name="Google Shape;1261;p109"/>
          <p:cNvSpPr/>
          <p:nvPr/>
        </p:nvSpPr>
        <p:spPr>
          <a:xfrm>
            <a:off x="5892979" y="3111513"/>
            <a:ext cx="688200" cy="695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2" name="Google Shape;1262;p109"/>
          <p:cNvCxnSpPr>
            <a:stCxn id="1261" idx="3"/>
            <a:endCxn id="1263" idx="2"/>
          </p:cNvCxnSpPr>
          <p:nvPr/>
        </p:nvCxnSpPr>
        <p:spPr>
          <a:xfrm rot="10800000">
            <a:off x="6237079" y="2825613"/>
            <a:ext cx="0" cy="28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109"/>
          <p:cNvSpPr/>
          <p:nvPr/>
        </p:nvSpPr>
        <p:spPr>
          <a:xfrm>
            <a:off x="4270724" y="1735175"/>
            <a:ext cx="588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20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65" name="Google Shape;1265;p109"/>
          <p:cNvSpPr/>
          <p:nvPr/>
        </p:nvSpPr>
        <p:spPr>
          <a:xfrm>
            <a:off x="934462" y="1706463"/>
            <a:ext cx="588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05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66" name="Google Shape;1266;p109"/>
          <p:cNvSpPr/>
          <p:nvPr/>
        </p:nvSpPr>
        <p:spPr>
          <a:xfrm>
            <a:off x="5945999" y="1737750"/>
            <a:ext cx="588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21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67" name="Google Shape;1267;p109"/>
          <p:cNvSpPr/>
          <p:nvPr/>
        </p:nvSpPr>
        <p:spPr>
          <a:xfrm>
            <a:off x="7533624" y="1746625"/>
            <a:ext cx="588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22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268" name="Google Shape;1268;p109"/>
          <p:cNvSpPr txBox="1"/>
          <p:nvPr/>
        </p:nvSpPr>
        <p:spPr>
          <a:xfrm>
            <a:off x="713788" y="2328000"/>
            <a:ext cx="10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DNS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69" name="Google Shape;1269;p109"/>
          <p:cNvSpPr txBox="1"/>
          <p:nvPr/>
        </p:nvSpPr>
        <p:spPr>
          <a:xfrm>
            <a:off x="2381938" y="2308813"/>
            <a:ext cx="10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HTTP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70" name="Google Shape;1270;p109"/>
          <p:cNvSpPr txBox="1"/>
          <p:nvPr/>
        </p:nvSpPr>
        <p:spPr>
          <a:xfrm>
            <a:off x="4053650" y="2330850"/>
            <a:ext cx="10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DNS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71" name="Google Shape;1271;p109"/>
          <p:cNvSpPr txBox="1"/>
          <p:nvPr/>
        </p:nvSpPr>
        <p:spPr>
          <a:xfrm>
            <a:off x="5727138" y="2344913"/>
            <a:ext cx="10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FTP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72" name="Google Shape;1272;p109"/>
          <p:cNvSpPr txBox="1"/>
          <p:nvPr/>
        </p:nvSpPr>
        <p:spPr>
          <a:xfrm>
            <a:off x="7312963" y="2338050"/>
            <a:ext cx="10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SSH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73" name="Google Shape;1273;p109"/>
          <p:cNvSpPr/>
          <p:nvPr/>
        </p:nvSpPr>
        <p:spPr>
          <a:xfrm>
            <a:off x="884491" y="3087325"/>
            <a:ext cx="688200" cy="695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4" name="Google Shape;1274;p109"/>
          <p:cNvCxnSpPr>
            <a:stCxn id="1273" idx="3"/>
          </p:cNvCxnSpPr>
          <p:nvPr/>
        </p:nvCxnSpPr>
        <p:spPr>
          <a:xfrm rot="10800000">
            <a:off x="1228591" y="2801425"/>
            <a:ext cx="0" cy="28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75" name="Google Shape;1275;p109"/>
          <p:cNvGrpSpPr/>
          <p:nvPr/>
        </p:nvGrpSpPr>
        <p:grpSpPr>
          <a:xfrm>
            <a:off x="1017637" y="3235250"/>
            <a:ext cx="421927" cy="399248"/>
            <a:chOff x="-1592325" y="3957400"/>
            <a:chExt cx="293025" cy="277275"/>
          </a:xfrm>
        </p:grpSpPr>
        <p:sp>
          <p:nvSpPr>
            <p:cNvPr id="1276" name="Google Shape;1276;p109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09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09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09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109"/>
          <p:cNvGrpSpPr/>
          <p:nvPr/>
        </p:nvGrpSpPr>
        <p:grpSpPr>
          <a:xfrm>
            <a:off x="6057199" y="3281906"/>
            <a:ext cx="356176" cy="354341"/>
            <a:chOff x="-47155575" y="3200500"/>
            <a:chExt cx="300875" cy="299325"/>
          </a:xfrm>
        </p:grpSpPr>
        <p:sp>
          <p:nvSpPr>
            <p:cNvPr id="1281" name="Google Shape;1281;p109"/>
            <p:cNvSpPr/>
            <p:nvPr/>
          </p:nvSpPr>
          <p:spPr>
            <a:xfrm>
              <a:off x="-46943725" y="3206000"/>
              <a:ext cx="47300" cy="48075"/>
            </a:xfrm>
            <a:custGeom>
              <a:rect b="b" l="l" r="r" t="t"/>
              <a:pathLst>
                <a:path extrusionOk="0" h="1923" w="1892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09"/>
            <p:cNvSpPr/>
            <p:nvPr/>
          </p:nvSpPr>
          <p:spPr>
            <a:xfrm>
              <a:off x="-47118575" y="3200500"/>
              <a:ext cx="228450" cy="89025"/>
            </a:xfrm>
            <a:custGeom>
              <a:rect b="b" l="l" r="r" t="t"/>
              <a:pathLst>
                <a:path extrusionOk="0" h="3561" w="9138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09"/>
            <p:cNvSpPr/>
            <p:nvPr/>
          </p:nvSpPr>
          <p:spPr>
            <a:xfrm>
              <a:off x="-47013825" y="33950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09"/>
            <p:cNvSpPr/>
            <p:nvPr/>
          </p:nvSpPr>
          <p:spPr>
            <a:xfrm>
              <a:off x="-47049250" y="335960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09"/>
            <p:cNvSpPr/>
            <p:nvPr/>
          </p:nvSpPr>
          <p:spPr>
            <a:xfrm>
              <a:off x="-47013025" y="33934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09"/>
            <p:cNvSpPr/>
            <p:nvPr/>
          </p:nvSpPr>
          <p:spPr>
            <a:xfrm>
              <a:off x="-47155575" y="3270600"/>
              <a:ext cx="300875" cy="229225"/>
            </a:xfrm>
            <a:custGeom>
              <a:rect b="b" l="l" r="r" t="t"/>
              <a:pathLst>
                <a:path extrusionOk="0" h="9169" w="12035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109"/>
          <p:cNvSpPr/>
          <p:nvPr/>
        </p:nvSpPr>
        <p:spPr>
          <a:xfrm>
            <a:off x="7483679" y="3111513"/>
            <a:ext cx="688200" cy="695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8" name="Google Shape;1288;p109"/>
          <p:cNvCxnSpPr>
            <a:stCxn id="1287" idx="3"/>
          </p:cNvCxnSpPr>
          <p:nvPr/>
        </p:nvCxnSpPr>
        <p:spPr>
          <a:xfrm rot="10800000">
            <a:off x="7827779" y="2825613"/>
            <a:ext cx="0" cy="28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89" name="Google Shape;1289;p109"/>
          <p:cNvGrpSpPr/>
          <p:nvPr/>
        </p:nvGrpSpPr>
        <p:grpSpPr>
          <a:xfrm>
            <a:off x="7649676" y="3301952"/>
            <a:ext cx="356205" cy="314240"/>
            <a:chOff x="-45674075" y="3586425"/>
            <a:chExt cx="300900" cy="265450"/>
          </a:xfrm>
        </p:grpSpPr>
        <p:sp>
          <p:nvSpPr>
            <p:cNvPr id="1290" name="Google Shape;1290;p109"/>
            <p:cNvSpPr/>
            <p:nvPr/>
          </p:nvSpPr>
          <p:spPr>
            <a:xfrm>
              <a:off x="-45674075" y="3586425"/>
              <a:ext cx="300125" cy="70925"/>
            </a:xfrm>
            <a:custGeom>
              <a:rect b="b" l="l" r="r" t="t"/>
              <a:pathLst>
                <a:path extrusionOk="0" h="2837" w="12005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09"/>
            <p:cNvSpPr/>
            <p:nvPr/>
          </p:nvSpPr>
          <p:spPr>
            <a:xfrm>
              <a:off x="-45673275" y="3675425"/>
              <a:ext cx="300100" cy="176450"/>
            </a:xfrm>
            <a:custGeom>
              <a:rect b="b" l="l" r="r" t="t"/>
              <a:pathLst>
                <a:path extrusionOk="0" h="7058" w="12004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2" name="Google Shape;1292;p109"/>
          <p:cNvSpPr/>
          <p:nvPr/>
        </p:nvSpPr>
        <p:spPr>
          <a:xfrm>
            <a:off x="4212179" y="3132325"/>
            <a:ext cx="688200" cy="695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3" name="Google Shape;1293;p109"/>
          <p:cNvCxnSpPr>
            <a:stCxn id="1292" idx="3"/>
          </p:cNvCxnSpPr>
          <p:nvPr/>
        </p:nvCxnSpPr>
        <p:spPr>
          <a:xfrm rot="10800000">
            <a:off x="4556279" y="2846425"/>
            <a:ext cx="0" cy="28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4" name="Google Shape;1294;p109"/>
          <p:cNvGrpSpPr/>
          <p:nvPr/>
        </p:nvGrpSpPr>
        <p:grpSpPr>
          <a:xfrm>
            <a:off x="4345324" y="3280250"/>
            <a:ext cx="421927" cy="399248"/>
            <a:chOff x="-1592325" y="3957400"/>
            <a:chExt cx="293025" cy="277275"/>
          </a:xfrm>
        </p:grpSpPr>
        <p:sp>
          <p:nvSpPr>
            <p:cNvPr id="1295" name="Google Shape;1295;p109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09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09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09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10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10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T1048 - Exfiltration over AP</a:t>
            </a:r>
            <a:endParaRPr/>
          </a:p>
        </p:txBody>
      </p:sp>
      <p:grpSp>
        <p:nvGrpSpPr>
          <p:cNvPr id="1305" name="Google Shape;1305;p110"/>
          <p:cNvGrpSpPr/>
          <p:nvPr/>
        </p:nvGrpSpPr>
        <p:grpSpPr>
          <a:xfrm rot="10800000">
            <a:off x="8625657" y="428621"/>
            <a:ext cx="288601" cy="1096693"/>
            <a:chOff x="1006700" y="2603975"/>
            <a:chExt cx="55450" cy="210700"/>
          </a:xfrm>
        </p:grpSpPr>
        <p:sp>
          <p:nvSpPr>
            <p:cNvPr id="1306" name="Google Shape;1306;p110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10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10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10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10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10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2" name="Google Shape;1312;p110"/>
          <p:cNvGrpSpPr/>
          <p:nvPr/>
        </p:nvGrpSpPr>
        <p:grpSpPr>
          <a:xfrm>
            <a:off x="120194" y="4365686"/>
            <a:ext cx="688313" cy="640458"/>
            <a:chOff x="827350" y="3629733"/>
            <a:chExt cx="1431600" cy="1332067"/>
          </a:xfrm>
        </p:grpSpPr>
        <p:sp>
          <p:nvSpPr>
            <p:cNvPr id="1313" name="Google Shape;1313;p110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10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10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6" name="Google Shape;1316;p110"/>
          <p:cNvSpPr/>
          <p:nvPr/>
        </p:nvSpPr>
        <p:spPr>
          <a:xfrm>
            <a:off x="2602587" y="1716925"/>
            <a:ext cx="588300" cy="572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10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17" name="Google Shape;1317;p110"/>
          <p:cNvSpPr/>
          <p:nvPr/>
        </p:nvSpPr>
        <p:spPr>
          <a:xfrm>
            <a:off x="5939366" y="3106488"/>
            <a:ext cx="688200" cy="695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8" name="Google Shape;1318;p110"/>
          <p:cNvCxnSpPr>
            <a:stCxn id="1317" idx="3"/>
          </p:cNvCxnSpPr>
          <p:nvPr/>
        </p:nvCxnSpPr>
        <p:spPr>
          <a:xfrm rot="10800000">
            <a:off x="6283466" y="2820588"/>
            <a:ext cx="0" cy="28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9" name="Google Shape;1319;p110"/>
          <p:cNvSpPr/>
          <p:nvPr/>
        </p:nvSpPr>
        <p:spPr>
          <a:xfrm>
            <a:off x="4270724" y="1735175"/>
            <a:ext cx="588300" cy="572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11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20" name="Google Shape;1320;p110"/>
          <p:cNvSpPr/>
          <p:nvPr/>
        </p:nvSpPr>
        <p:spPr>
          <a:xfrm>
            <a:off x="934462" y="1706463"/>
            <a:ext cx="588300" cy="572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08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21" name="Google Shape;1321;p110"/>
          <p:cNvSpPr/>
          <p:nvPr/>
        </p:nvSpPr>
        <p:spPr>
          <a:xfrm>
            <a:off x="5945999" y="1737750"/>
            <a:ext cx="588300" cy="572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17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22" name="Google Shape;1322;p110"/>
          <p:cNvSpPr/>
          <p:nvPr/>
        </p:nvSpPr>
        <p:spPr>
          <a:xfrm>
            <a:off x="7533624" y="1746625"/>
            <a:ext cx="588300" cy="572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18</a:t>
            </a:r>
            <a:endParaRPr sz="180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323" name="Google Shape;1323;p110"/>
          <p:cNvSpPr txBox="1"/>
          <p:nvPr/>
        </p:nvSpPr>
        <p:spPr>
          <a:xfrm>
            <a:off x="713788" y="2328000"/>
            <a:ext cx="10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DNS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24" name="Google Shape;1324;p110"/>
          <p:cNvSpPr txBox="1"/>
          <p:nvPr/>
        </p:nvSpPr>
        <p:spPr>
          <a:xfrm>
            <a:off x="2381938" y="2308813"/>
            <a:ext cx="10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SSH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25" name="Google Shape;1325;p110"/>
          <p:cNvSpPr txBox="1"/>
          <p:nvPr/>
        </p:nvSpPr>
        <p:spPr>
          <a:xfrm>
            <a:off x="4053650" y="2330850"/>
            <a:ext cx="10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HTTP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26" name="Google Shape;1326;p110"/>
          <p:cNvSpPr txBox="1"/>
          <p:nvPr/>
        </p:nvSpPr>
        <p:spPr>
          <a:xfrm>
            <a:off x="5727138" y="2344913"/>
            <a:ext cx="10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DNS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27" name="Google Shape;1327;p110"/>
          <p:cNvSpPr txBox="1"/>
          <p:nvPr/>
        </p:nvSpPr>
        <p:spPr>
          <a:xfrm>
            <a:off x="7312963" y="2338050"/>
            <a:ext cx="10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SSH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28" name="Google Shape;1328;p110"/>
          <p:cNvSpPr/>
          <p:nvPr/>
        </p:nvSpPr>
        <p:spPr>
          <a:xfrm>
            <a:off x="884491" y="3087325"/>
            <a:ext cx="688200" cy="695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9" name="Google Shape;1329;p110"/>
          <p:cNvCxnSpPr>
            <a:stCxn id="1328" idx="3"/>
          </p:cNvCxnSpPr>
          <p:nvPr/>
        </p:nvCxnSpPr>
        <p:spPr>
          <a:xfrm rot="10800000">
            <a:off x="1228591" y="2801425"/>
            <a:ext cx="0" cy="28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0" name="Google Shape;1330;p110"/>
          <p:cNvGrpSpPr/>
          <p:nvPr/>
        </p:nvGrpSpPr>
        <p:grpSpPr>
          <a:xfrm>
            <a:off x="1017637" y="3235250"/>
            <a:ext cx="421927" cy="399248"/>
            <a:chOff x="-1592325" y="3957400"/>
            <a:chExt cx="293025" cy="277275"/>
          </a:xfrm>
        </p:grpSpPr>
        <p:sp>
          <p:nvSpPr>
            <p:cNvPr id="1331" name="Google Shape;1331;p110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10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10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10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5" name="Google Shape;1335;p110"/>
          <p:cNvGrpSpPr/>
          <p:nvPr/>
        </p:nvGrpSpPr>
        <p:grpSpPr>
          <a:xfrm>
            <a:off x="4347753" y="3244360"/>
            <a:ext cx="421927" cy="419371"/>
            <a:chOff x="-6689825" y="3992050"/>
            <a:chExt cx="293025" cy="291250"/>
          </a:xfrm>
        </p:grpSpPr>
        <p:sp>
          <p:nvSpPr>
            <p:cNvPr id="1336" name="Google Shape;1336;p110"/>
            <p:cNvSpPr/>
            <p:nvPr/>
          </p:nvSpPr>
          <p:spPr>
            <a:xfrm>
              <a:off x="-6547275" y="3992050"/>
              <a:ext cx="30750" cy="65400"/>
            </a:xfrm>
            <a:custGeom>
              <a:rect b="b" l="l" r="r" t="t"/>
              <a:pathLst>
                <a:path extrusionOk="0" h="2616" w="123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10"/>
            <p:cNvSpPr/>
            <p:nvPr/>
          </p:nvSpPr>
          <p:spPr>
            <a:xfrm>
              <a:off x="-6547275" y="4143275"/>
              <a:ext cx="30750" cy="64600"/>
            </a:xfrm>
            <a:custGeom>
              <a:rect b="b" l="l" r="r" t="t"/>
              <a:pathLst>
                <a:path extrusionOk="0" h="2584" w="123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10"/>
            <p:cNvSpPr/>
            <p:nvPr/>
          </p:nvSpPr>
          <p:spPr>
            <a:xfrm>
              <a:off x="-6551200" y="4073975"/>
              <a:ext cx="34675" cy="51200"/>
            </a:xfrm>
            <a:custGeom>
              <a:rect b="b" l="l" r="r" t="t"/>
              <a:pathLst>
                <a:path extrusionOk="0" h="2048" w="1387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10"/>
            <p:cNvSpPr/>
            <p:nvPr/>
          </p:nvSpPr>
          <p:spPr>
            <a:xfrm>
              <a:off x="-6475600" y="3994425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10"/>
            <p:cNvSpPr/>
            <p:nvPr/>
          </p:nvSpPr>
          <p:spPr>
            <a:xfrm>
              <a:off x="-6449600" y="4073975"/>
              <a:ext cx="52800" cy="51200"/>
            </a:xfrm>
            <a:custGeom>
              <a:rect b="b" l="l" r="r" t="t"/>
              <a:pathLst>
                <a:path extrusionOk="0" h="2048" w="2112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10"/>
            <p:cNvSpPr/>
            <p:nvPr/>
          </p:nvSpPr>
          <p:spPr>
            <a:xfrm>
              <a:off x="-6500000" y="3992050"/>
              <a:ext cx="30725" cy="65400"/>
            </a:xfrm>
            <a:custGeom>
              <a:rect b="b" l="l" r="r" t="t"/>
              <a:pathLst>
                <a:path extrusionOk="0" h="2616" w="1229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10"/>
            <p:cNvSpPr/>
            <p:nvPr/>
          </p:nvSpPr>
          <p:spPr>
            <a:xfrm>
              <a:off x="-6500000" y="4143275"/>
              <a:ext cx="30725" cy="64600"/>
            </a:xfrm>
            <a:custGeom>
              <a:rect b="b" l="l" r="r" t="t"/>
              <a:pathLst>
                <a:path extrusionOk="0" h="2584" w="1229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10"/>
            <p:cNvSpPr/>
            <p:nvPr/>
          </p:nvSpPr>
          <p:spPr>
            <a:xfrm>
              <a:off x="-6689825" y="4141700"/>
              <a:ext cx="149675" cy="141600"/>
            </a:xfrm>
            <a:custGeom>
              <a:rect b="b" l="l" r="r" t="t"/>
              <a:pathLst>
                <a:path extrusionOk="0" h="5664" w="5987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10"/>
            <p:cNvSpPr/>
            <p:nvPr/>
          </p:nvSpPr>
          <p:spPr>
            <a:xfrm>
              <a:off x="-6475600" y="4141700"/>
              <a:ext cx="70125" cy="64600"/>
            </a:xfrm>
            <a:custGeom>
              <a:rect b="b" l="l" r="r" t="t"/>
              <a:pathLst>
                <a:path extrusionOk="0" h="2584" w="2805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10"/>
            <p:cNvSpPr/>
            <p:nvPr/>
          </p:nvSpPr>
          <p:spPr>
            <a:xfrm>
              <a:off x="-6618950" y="4073975"/>
              <a:ext cx="52025" cy="51200"/>
            </a:xfrm>
            <a:custGeom>
              <a:rect b="b" l="l" r="r" t="t"/>
              <a:pathLst>
                <a:path extrusionOk="0" h="2048" w="2081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10"/>
            <p:cNvSpPr/>
            <p:nvPr/>
          </p:nvSpPr>
          <p:spPr>
            <a:xfrm>
              <a:off x="-6610275" y="3992850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10"/>
            <p:cNvSpPr/>
            <p:nvPr/>
          </p:nvSpPr>
          <p:spPr>
            <a:xfrm>
              <a:off x="-6500000" y="4073975"/>
              <a:ext cx="35450" cy="51200"/>
            </a:xfrm>
            <a:custGeom>
              <a:rect b="b" l="l" r="r" t="t"/>
              <a:pathLst>
                <a:path extrusionOk="0" h="2048" w="1418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8" name="Google Shape;1348;p110"/>
          <p:cNvSpPr/>
          <p:nvPr/>
        </p:nvSpPr>
        <p:spPr>
          <a:xfrm>
            <a:off x="4214616" y="3106500"/>
            <a:ext cx="688200" cy="695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9" name="Google Shape;1349;p110"/>
          <p:cNvCxnSpPr>
            <a:stCxn id="1348" idx="3"/>
          </p:cNvCxnSpPr>
          <p:nvPr/>
        </p:nvCxnSpPr>
        <p:spPr>
          <a:xfrm rot="10800000">
            <a:off x="4558716" y="2820600"/>
            <a:ext cx="0" cy="28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0" name="Google Shape;1350;p110"/>
          <p:cNvSpPr/>
          <p:nvPr/>
        </p:nvSpPr>
        <p:spPr>
          <a:xfrm>
            <a:off x="7483679" y="3111513"/>
            <a:ext cx="688200" cy="695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1" name="Google Shape;1351;p110"/>
          <p:cNvCxnSpPr>
            <a:stCxn id="1350" idx="3"/>
          </p:cNvCxnSpPr>
          <p:nvPr/>
        </p:nvCxnSpPr>
        <p:spPr>
          <a:xfrm rot="10800000">
            <a:off x="7827779" y="2825613"/>
            <a:ext cx="0" cy="28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2" name="Google Shape;1352;p110"/>
          <p:cNvGrpSpPr/>
          <p:nvPr/>
        </p:nvGrpSpPr>
        <p:grpSpPr>
          <a:xfrm>
            <a:off x="7649676" y="3301952"/>
            <a:ext cx="356205" cy="314240"/>
            <a:chOff x="-45674075" y="3586425"/>
            <a:chExt cx="300900" cy="265450"/>
          </a:xfrm>
        </p:grpSpPr>
        <p:sp>
          <p:nvSpPr>
            <p:cNvPr id="1353" name="Google Shape;1353;p110"/>
            <p:cNvSpPr/>
            <p:nvPr/>
          </p:nvSpPr>
          <p:spPr>
            <a:xfrm>
              <a:off x="-45674075" y="3586425"/>
              <a:ext cx="300125" cy="70925"/>
            </a:xfrm>
            <a:custGeom>
              <a:rect b="b" l="l" r="r" t="t"/>
              <a:pathLst>
                <a:path extrusionOk="0" h="2837" w="12005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10"/>
            <p:cNvSpPr/>
            <p:nvPr/>
          </p:nvSpPr>
          <p:spPr>
            <a:xfrm>
              <a:off x="-45673275" y="3675425"/>
              <a:ext cx="300100" cy="176450"/>
            </a:xfrm>
            <a:custGeom>
              <a:rect b="b" l="l" r="r" t="t"/>
              <a:pathLst>
                <a:path extrusionOk="0" h="7058" w="12004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110"/>
          <p:cNvGrpSpPr/>
          <p:nvPr/>
        </p:nvGrpSpPr>
        <p:grpSpPr>
          <a:xfrm>
            <a:off x="6072499" y="3254425"/>
            <a:ext cx="421927" cy="399248"/>
            <a:chOff x="-1592325" y="3957400"/>
            <a:chExt cx="293025" cy="277275"/>
          </a:xfrm>
        </p:grpSpPr>
        <p:sp>
          <p:nvSpPr>
            <p:cNvPr id="1356" name="Google Shape;1356;p110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10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10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10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110"/>
          <p:cNvSpPr/>
          <p:nvPr/>
        </p:nvSpPr>
        <p:spPr>
          <a:xfrm>
            <a:off x="2554416" y="3106513"/>
            <a:ext cx="688200" cy="6951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1" name="Google Shape;1361;p110"/>
          <p:cNvCxnSpPr>
            <a:stCxn id="1360" idx="3"/>
          </p:cNvCxnSpPr>
          <p:nvPr/>
        </p:nvCxnSpPr>
        <p:spPr>
          <a:xfrm rot="10800000">
            <a:off x="2898516" y="2820613"/>
            <a:ext cx="0" cy="28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110"/>
          <p:cNvGrpSpPr/>
          <p:nvPr/>
        </p:nvGrpSpPr>
        <p:grpSpPr>
          <a:xfrm>
            <a:off x="2720413" y="3296952"/>
            <a:ext cx="356205" cy="314240"/>
            <a:chOff x="-45674075" y="3586425"/>
            <a:chExt cx="300900" cy="265450"/>
          </a:xfrm>
        </p:grpSpPr>
        <p:sp>
          <p:nvSpPr>
            <p:cNvPr id="1363" name="Google Shape;1363;p110"/>
            <p:cNvSpPr/>
            <p:nvPr/>
          </p:nvSpPr>
          <p:spPr>
            <a:xfrm>
              <a:off x="-45674075" y="3586425"/>
              <a:ext cx="300125" cy="70925"/>
            </a:xfrm>
            <a:custGeom>
              <a:rect b="b" l="l" r="r" t="t"/>
              <a:pathLst>
                <a:path extrusionOk="0" h="2837" w="12005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10"/>
            <p:cNvSpPr/>
            <p:nvPr/>
          </p:nvSpPr>
          <p:spPr>
            <a:xfrm>
              <a:off x="-45673275" y="3675425"/>
              <a:ext cx="300100" cy="176450"/>
            </a:xfrm>
            <a:custGeom>
              <a:rect b="b" l="l" r="r" t="t"/>
              <a:pathLst>
                <a:path extrusionOk="0" h="7058" w="12004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111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11"/>
          <p:cNvSpPr txBox="1"/>
          <p:nvPr>
            <p:ph type="title"/>
          </p:nvPr>
        </p:nvSpPr>
        <p:spPr>
          <a:xfrm>
            <a:off x="4491875" y="1479300"/>
            <a:ext cx="4009800" cy="18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&amp; Cleaning</a:t>
            </a:r>
            <a:endParaRPr/>
          </a:p>
        </p:txBody>
      </p:sp>
      <p:sp>
        <p:nvSpPr>
          <p:cNvPr id="1371" name="Google Shape;1371;p111"/>
          <p:cNvSpPr txBox="1"/>
          <p:nvPr>
            <p:ph idx="2" type="title"/>
          </p:nvPr>
        </p:nvSpPr>
        <p:spPr>
          <a:xfrm>
            <a:off x="1931127" y="1872250"/>
            <a:ext cx="19470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372" name="Google Shape;1372;p111"/>
          <p:cNvGrpSpPr/>
          <p:nvPr/>
        </p:nvGrpSpPr>
        <p:grpSpPr>
          <a:xfrm rot="10800000">
            <a:off x="8057882" y="382596"/>
            <a:ext cx="288601" cy="1096693"/>
            <a:chOff x="1006700" y="2603975"/>
            <a:chExt cx="55450" cy="210700"/>
          </a:xfrm>
        </p:grpSpPr>
        <p:sp>
          <p:nvSpPr>
            <p:cNvPr id="1373" name="Google Shape;1373;p111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11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11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11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11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11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9" name="Google Shape;1379;p111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1380" name="Google Shape;1380;p11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1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1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3" name="Google Shape;1383;p111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1384" name="Google Shape;1384;p11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1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1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7" name="Google Shape;1387;p111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1388" name="Google Shape;1388;p11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1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1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1" name="Google Shape;1391;p111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1392" name="Google Shape;1392;p11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1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1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111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1396" name="Google Shape;1396;p111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11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11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9" name="Google Shape;1399;p111"/>
          <p:cNvGrpSpPr/>
          <p:nvPr/>
        </p:nvGrpSpPr>
        <p:grpSpPr>
          <a:xfrm rot="5400000">
            <a:off x="962657" y="3906771"/>
            <a:ext cx="288601" cy="1096693"/>
            <a:chOff x="1006700" y="2603975"/>
            <a:chExt cx="55450" cy="210700"/>
          </a:xfrm>
        </p:grpSpPr>
        <p:sp>
          <p:nvSpPr>
            <p:cNvPr id="1400" name="Google Shape;1400;p111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11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11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11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11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11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1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12"/>
          <p:cNvSpPr txBox="1"/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Encoders Used</a:t>
            </a:r>
            <a:endParaRPr/>
          </a:p>
        </p:txBody>
      </p:sp>
      <p:sp>
        <p:nvSpPr>
          <p:cNvPr id="1412" name="Google Shape;1412;p112"/>
          <p:cNvSpPr txBox="1"/>
          <p:nvPr>
            <p:ph idx="3" type="subTitle"/>
          </p:nvPr>
        </p:nvSpPr>
        <p:spPr>
          <a:xfrm>
            <a:off x="1605779" y="3328943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Label</a:t>
            </a:r>
            <a:endParaRPr/>
          </a:p>
        </p:txBody>
      </p:sp>
      <p:sp>
        <p:nvSpPr>
          <p:cNvPr id="1413" name="Google Shape;1413;p112"/>
          <p:cNvSpPr txBox="1"/>
          <p:nvPr>
            <p:ph idx="4" type="subTitle"/>
          </p:nvPr>
        </p:nvSpPr>
        <p:spPr>
          <a:xfrm>
            <a:off x="4688055" y="3328943"/>
            <a:ext cx="2846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One Hot</a:t>
            </a:r>
            <a:endParaRPr/>
          </a:p>
        </p:txBody>
      </p:sp>
      <p:sp>
        <p:nvSpPr>
          <p:cNvPr id="1414" name="Google Shape;1414;p112"/>
          <p:cNvSpPr txBox="1"/>
          <p:nvPr>
            <p:ph idx="1" type="subTitle"/>
          </p:nvPr>
        </p:nvSpPr>
        <p:spPr>
          <a:xfrm>
            <a:off x="1605775" y="3703499"/>
            <a:ext cx="2846700" cy="7827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on column consisting of binary values</a:t>
            </a:r>
            <a:endParaRPr/>
          </a:p>
        </p:txBody>
      </p:sp>
      <p:sp>
        <p:nvSpPr>
          <p:cNvPr id="1415" name="Google Shape;1415;p112"/>
          <p:cNvSpPr txBox="1"/>
          <p:nvPr>
            <p:ph idx="2" type="subTitle"/>
          </p:nvPr>
        </p:nvSpPr>
        <p:spPr>
          <a:xfrm>
            <a:off x="4688050" y="3703499"/>
            <a:ext cx="28467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on column consisting of categorical values</a:t>
            </a:r>
            <a:endParaRPr/>
          </a:p>
        </p:txBody>
      </p:sp>
      <p:pic>
        <p:nvPicPr>
          <p:cNvPr id="1416" name="Google Shape;1416;p112"/>
          <p:cNvPicPr preferRelativeResize="0"/>
          <p:nvPr/>
        </p:nvPicPr>
        <p:blipFill rotWithShape="1">
          <a:blip r:embed="rId3">
            <a:alphaModFix/>
          </a:blip>
          <a:srcRect b="0" l="26738" r="9522" t="0"/>
          <a:stretch/>
        </p:blipFill>
        <p:spPr>
          <a:xfrm>
            <a:off x="5229550" y="1377700"/>
            <a:ext cx="1763700" cy="1846800"/>
          </a:xfrm>
          <a:prstGeom prst="snip2DiagRect">
            <a:avLst>
              <a:gd fmla="val 0" name="adj1"/>
              <a:gd fmla="val 7153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417" name="Google Shape;1417;p112"/>
          <p:cNvGrpSpPr/>
          <p:nvPr/>
        </p:nvGrpSpPr>
        <p:grpSpPr>
          <a:xfrm rot="10800000">
            <a:off x="216507" y="209546"/>
            <a:ext cx="288601" cy="1096693"/>
            <a:chOff x="1006700" y="2603975"/>
            <a:chExt cx="55450" cy="210700"/>
          </a:xfrm>
        </p:grpSpPr>
        <p:sp>
          <p:nvSpPr>
            <p:cNvPr id="1418" name="Google Shape;1418;p112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12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12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12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12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12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4" name="Google Shape;1424;p112"/>
          <p:cNvGrpSpPr/>
          <p:nvPr/>
        </p:nvGrpSpPr>
        <p:grpSpPr>
          <a:xfrm>
            <a:off x="7945840" y="4143668"/>
            <a:ext cx="752163" cy="699602"/>
            <a:chOff x="827350" y="3629733"/>
            <a:chExt cx="1431600" cy="1332067"/>
          </a:xfrm>
        </p:grpSpPr>
        <p:sp>
          <p:nvSpPr>
            <p:cNvPr id="1425" name="Google Shape;1425;p112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12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12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112"/>
          <p:cNvGrpSpPr/>
          <p:nvPr/>
        </p:nvGrpSpPr>
        <p:grpSpPr>
          <a:xfrm>
            <a:off x="8213740" y="3368870"/>
            <a:ext cx="405716" cy="377375"/>
            <a:chOff x="827350" y="3629733"/>
            <a:chExt cx="1431600" cy="1332067"/>
          </a:xfrm>
        </p:grpSpPr>
        <p:sp>
          <p:nvSpPr>
            <p:cNvPr id="1429" name="Google Shape;1429;p112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12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12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2" name="Google Shape;1432;p112"/>
          <p:cNvGrpSpPr/>
          <p:nvPr/>
        </p:nvGrpSpPr>
        <p:grpSpPr>
          <a:xfrm>
            <a:off x="7684612" y="3842667"/>
            <a:ext cx="348738" cy="324358"/>
            <a:chOff x="827350" y="3629733"/>
            <a:chExt cx="1431600" cy="1332067"/>
          </a:xfrm>
        </p:grpSpPr>
        <p:sp>
          <p:nvSpPr>
            <p:cNvPr id="1433" name="Google Shape;1433;p112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12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12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36" name="Google Shape;1436;p112"/>
          <p:cNvPicPr preferRelativeResize="0"/>
          <p:nvPr/>
        </p:nvPicPr>
        <p:blipFill rotWithShape="1">
          <a:blip r:embed="rId3">
            <a:alphaModFix/>
          </a:blip>
          <a:srcRect b="0" l="26738" r="9522" t="0"/>
          <a:stretch/>
        </p:blipFill>
        <p:spPr>
          <a:xfrm>
            <a:off x="2147275" y="1377700"/>
            <a:ext cx="1763700" cy="1846800"/>
          </a:xfrm>
          <a:prstGeom prst="snip2DiagRect">
            <a:avLst>
              <a:gd fmla="val 0" name="adj1"/>
              <a:gd fmla="val 7153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13"/>
          <p:cNvSpPr/>
          <p:nvPr/>
        </p:nvSpPr>
        <p:spPr>
          <a:xfrm>
            <a:off x="3040625" y="1417050"/>
            <a:ext cx="2674500" cy="6321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113"/>
          <p:cNvSpPr/>
          <p:nvPr/>
        </p:nvSpPr>
        <p:spPr>
          <a:xfrm>
            <a:off x="3040625" y="2253725"/>
            <a:ext cx="2674500" cy="6321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113"/>
          <p:cNvSpPr/>
          <p:nvPr/>
        </p:nvSpPr>
        <p:spPr>
          <a:xfrm>
            <a:off x="3040625" y="3108775"/>
            <a:ext cx="2674500" cy="6321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113"/>
          <p:cNvSpPr/>
          <p:nvPr/>
        </p:nvSpPr>
        <p:spPr>
          <a:xfrm>
            <a:off x="3040625" y="3927225"/>
            <a:ext cx="2674500" cy="6321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113"/>
          <p:cNvSpPr/>
          <p:nvPr/>
        </p:nvSpPr>
        <p:spPr>
          <a:xfrm>
            <a:off x="718150" y="2227325"/>
            <a:ext cx="1539300" cy="1500900"/>
          </a:xfrm>
          <a:prstGeom prst="snip2DiagRect">
            <a:avLst>
              <a:gd fmla="val 0" name="adj1"/>
              <a:gd fmla="val 11074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113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fmla="val 0" name="adj1"/>
              <a:gd fmla="val 22148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113"/>
          <p:cNvSpPr txBox="1"/>
          <p:nvPr/>
        </p:nvSpPr>
        <p:spPr>
          <a:xfrm>
            <a:off x="6087114" y="1364600"/>
            <a:ext cx="17517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Categorical Data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48" name="Google Shape;1448;p113"/>
          <p:cNvSpPr txBox="1"/>
          <p:nvPr/>
        </p:nvSpPr>
        <p:spPr>
          <a:xfrm>
            <a:off x="6084900" y="2209850"/>
            <a:ext cx="1753800" cy="70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Categorical Data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49" name="Google Shape;1449;p113"/>
          <p:cNvSpPr txBox="1"/>
          <p:nvPr/>
        </p:nvSpPr>
        <p:spPr>
          <a:xfrm>
            <a:off x="6084900" y="3045800"/>
            <a:ext cx="1753800" cy="69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Categorical Data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50" name="Google Shape;1450;p113"/>
          <p:cNvSpPr txBox="1"/>
          <p:nvPr/>
        </p:nvSpPr>
        <p:spPr>
          <a:xfrm>
            <a:off x="6087114" y="3874850"/>
            <a:ext cx="1751700" cy="7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Categorical Data</a:t>
            </a:r>
            <a:endParaRPr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51" name="Google Shape;1451;p113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&amp; Cleaning</a:t>
            </a:r>
            <a:endParaRPr/>
          </a:p>
        </p:txBody>
      </p:sp>
      <p:sp>
        <p:nvSpPr>
          <p:cNvPr id="1452" name="Google Shape;1452;p113"/>
          <p:cNvSpPr txBox="1"/>
          <p:nvPr/>
        </p:nvSpPr>
        <p:spPr>
          <a:xfrm>
            <a:off x="718150" y="3056175"/>
            <a:ext cx="1539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Features</a:t>
            </a:r>
            <a:endParaRPr sz="20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1453" name="Google Shape;1453;p113"/>
          <p:cNvCxnSpPr>
            <a:stCxn id="1445" idx="0"/>
            <a:endCxn id="1454" idx="1"/>
          </p:cNvCxnSpPr>
          <p:nvPr/>
        </p:nvCxnSpPr>
        <p:spPr>
          <a:xfrm flipH="1" rot="10800000">
            <a:off x="2257450" y="1733075"/>
            <a:ext cx="783300" cy="12447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113"/>
          <p:cNvCxnSpPr>
            <a:stCxn id="1445" idx="0"/>
            <a:endCxn id="1456" idx="1"/>
          </p:cNvCxnSpPr>
          <p:nvPr/>
        </p:nvCxnSpPr>
        <p:spPr>
          <a:xfrm>
            <a:off x="2257450" y="2977775"/>
            <a:ext cx="783300" cy="12654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Google Shape;1457;p113"/>
          <p:cNvCxnSpPr>
            <a:stCxn id="1445" idx="0"/>
            <a:endCxn id="1458" idx="1"/>
          </p:cNvCxnSpPr>
          <p:nvPr/>
        </p:nvCxnSpPr>
        <p:spPr>
          <a:xfrm flipH="1" rot="10800000">
            <a:off x="2257450" y="2569775"/>
            <a:ext cx="783300" cy="4080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113"/>
          <p:cNvCxnSpPr>
            <a:stCxn id="1445" idx="0"/>
            <a:endCxn id="1460" idx="1"/>
          </p:cNvCxnSpPr>
          <p:nvPr/>
        </p:nvCxnSpPr>
        <p:spPr>
          <a:xfrm>
            <a:off x="2257450" y="2977775"/>
            <a:ext cx="783300" cy="4287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4" name="Google Shape;1454;p113"/>
          <p:cNvSpPr txBox="1"/>
          <p:nvPr/>
        </p:nvSpPr>
        <p:spPr>
          <a:xfrm>
            <a:off x="3040636" y="1453579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Host Name</a:t>
            </a:r>
            <a:endParaRPr sz="15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58" name="Google Shape;1458;p113"/>
          <p:cNvSpPr txBox="1"/>
          <p:nvPr/>
        </p:nvSpPr>
        <p:spPr>
          <a:xfrm>
            <a:off x="3040636" y="2290328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Type</a:t>
            </a:r>
            <a:endParaRPr sz="15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60" name="Google Shape;1460;p113"/>
          <p:cNvSpPr txBox="1"/>
          <p:nvPr/>
        </p:nvSpPr>
        <p:spPr>
          <a:xfrm>
            <a:off x="3040636" y="3127076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Network Transport</a:t>
            </a:r>
            <a:endParaRPr sz="15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456" name="Google Shape;1456;p113"/>
          <p:cNvSpPr txBox="1"/>
          <p:nvPr/>
        </p:nvSpPr>
        <p:spPr>
          <a:xfrm>
            <a:off x="3040636" y="3963825"/>
            <a:ext cx="2674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rPr>
              <a:t>Source IP - 1</a:t>
            </a:r>
            <a:endParaRPr sz="1500">
              <a:solidFill>
                <a:schemeClr val="accen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cxnSp>
        <p:nvCxnSpPr>
          <p:cNvPr id="1461" name="Google Shape;1461;p113"/>
          <p:cNvCxnSpPr>
            <a:stCxn id="1454" idx="3"/>
            <a:endCxn id="1447" idx="1"/>
          </p:cNvCxnSpPr>
          <p:nvPr/>
        </p:nvCxnSpPr>
        <p:spPr>
          <a:xfrm flipH="1" rot="10800000">
            <a:off x="5715136" y="1722529"/>
            <a:ext cx="372000" cy="10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113"/>
          <p:cNvCxnSpPr>
            <a:stCxn id="1458" idx="3"/>
            <a:endCxn id="1448" idx="1"/>
          </p:cNvCxnSpPr>
          <p:nvPr/>
        </p:nvCxnSpPr>
        <p:spPr>
          <a:xfrm flipH="1" rot="10800000">
            <a:off x="5715136" y="2563178"/>
            <a:ext cx="369900" cy="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113"/>
          <p:cNvCxnSpPr>
            <a:stCxn id="1460" idx="3"/>
            <a:endCxn id="1449" idx="1"/>
          </p:cNvCxnSpPr>
          <p:nvPr/>
        </p:nvCxnSpPr>
        <p:spPr>
          <a:xfrm flipH="1" rot="10800000">
            <a:off x="5715136" y="3395726"/>
            <a:ext cx="369900" cy="10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113"/>
          <p:cNvCxnSpPr>
            <a:stCxn id="1456" idx="3"/>
            <a:endCxn id="1450" idx="1"/>
          </p:cNvCxnSpPr>
          <p:nvPr/>
        </p:nvCxnSpPr>
        <p:spPr>
          <a:xfrm flipH="1" rot="10800000">
            <a:off x="5715136" y="4232775"/>
            <a:ext cx="372000" cy="10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65" name="Google Shape;1465;p113"/>
          <p:cNvGrpSpPr/>
          <p:nvPr/>
        </p:nvGrpSpPr>
        <p:grpSpPr>
          <a:xfrm rot="10800000">
            <a:off x="8655657" y="3842671"/>
            <a:ext cx="288601" cy="1096693"/>
            <a:chOff x="1006700" y="2603975"/>
            <a:chExt cx="55450" cy="210700"/>
          </a:xfrm>
        </p:grpSpPr>
        <p:sp>
          <p:nvSpPr>
            <p:cNvPr id="1466" name="Google Shape;1466;p113"/>
            <p:cNvSpPr/>
            <p:nvPr/>
          </p:nvSpPr>
          <p:spPr>
            <a:xfrm>
              <a:off x="1006700" y="262997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13"/>
            <p:cNvSpPr/>
            <p:nvPr/>
          </p:nvSpPr>
          <p:spPr>
            <a:xfrm>
              <a:off x="1032700" y="260397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13"/>
            <p:cNvSpPr/>
            <p:nvPr/>
          </p:nvSpPr>
          <p:spPr>
            <a:xfrm>
              <a:off x="1006700" y="2707200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13"/>
            <p:cNvSpPr/>
            <p:nvPr/>
          </p:nvSpPr>
          <p:spPr>
            <a:xfrm>
              <a:off x="1032700" y="2681600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13"/>
            <p:cNvSpPr/>
            <p:nvPr/>
          </p:nvSpPr>
          <p:spPr>
            <a:xfrm>
              <a:off x="1006700" y="2785225"/>
              <a:ext cx="55450" cy="3850"/>
            </a:xfrm>
            <a:custGeom>
              <a:rect b="b" l="l" r="r" t="t"/>
              <a:pathLst>
                <a:path extrusionOk="0" h="154" w="2218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13"/>
            <p:cNvSpPr/>
            <p:nvPr/>
          </p:nvSpPr>
          <p:spPr>
            <a:xfrm>
              <a:off x="1032700" y="2759225"/>
              <a:ext cx="3850" cy="55450"/>
            </a:xfrm>
            <a:custGeom>
              <a:rect b="b" l="l" r="r" t="t"/>
              <a:pathLst>
                <a:path extrusionOk="0" h="2218" w="154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2" name="Google Shape;1472;p113"/>
          <p:cNvGrpSpPr/>
          <p:nvPr/>
        </p:nvGrpSpPr>
        <p:grpSpPr>
          <a:xfrm>
            <a:off x="713219" y="47661"/>
            <a:ext cx="767910" cy="714388"/>
            <a:chOff x="827350" y="3629733"/>
            <a:chExt cx="1431600" cy="1332067"/>
          </a:xfrm>
        </p:grpSpPr>
        <p:sp>
          <p:nvSpPr>
            <p:cNvPr id="1473" name="Google Shape;1473;p113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13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13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6" name="Google Shape;1476;p113"/>
          <p:cNvGrpSpPr/>
          <p:nvPr/>
        </p:nvGrpSpPr>
        <p:grpSpPr>
          <a:xfrm>
            <a:off x="275877" y="623006"/>
            <a:ext cx="437354" cy="406680"/>
            <a:chOff x="827350" y="3629733"/>
            <a:chExt cx="1431600" cy="1332067"/>
          </a:xfrm>
        </p:grpSpPr>
        <p:sp>
          <p:nvSpPr>
            <p:cNvPr id="1477" name="Google Shape;1477;p113"/>
            <p:cNvSpPr/>
            <p:nvPr/>
          </p:nvSpPr>
          <p:spPr>
            <a:xfrm>
              <a:off x="827350" y="3629733"/>
              <a:ext cx="778157" cy="1291383"/>
            </a:xfrm>
            <a:custGeom>
              <a:rect b="b" l="l" r="r" t="t"/>
              <a:pathLst>
                <a:path extrusionOk="0" h="22822" w="13752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13"/>
            <p:cNvSpPr/>
            <p:nvPr/>
          </p:nvSpPr>
          <p:spPr>
            <a:xfrm>
              <a:off x="1180440" y="4291834"/>
              <a:ext cx="1078510" cy="669966"/>
            </a:xfrm>
            <a:custGeom>
              <a:rect b="b" l="l" r="r" t="t"/>
              <a:pathLst>
                <a:path extrusionOk="0" h="11840" w="1906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13"/>
            <p:cNvSpPr/>
            <p:nvPr/>
          </p:nvSpPr>
          <p:spPr>
            <a:xfrm>
              <a:off x="1251454" y="3629733"/>
              <a:ext cx="1007496" cy="702842"/>
            </a:xfrm>
            <a:custGeom>
              <a:rect b="b" l="l" r="r" t="t"/>
              <a:pathLst>
                <a:path extrusionOk="0" h="12421" w="17805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80" name="Google Shape;1480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450" y="2487425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