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Layouts/slideLayout22.xml" ContentType="application/vnd.openxmlformats-officedocument.presentationml.slideLayout+xml"/>
  <Override PartName="/ppt/notesSlides/notesSlide4.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Masters/slideMaster24.xml" ContentType="application/vnd.openxmlformats-officedocument.presentationml.slideMaster+xml"/>
  <Override PartName="/ppt/slideMasters/slideMaster21.xml" ContentType="application/vnd.openxmlformats-officedocument.presentationml.slideMaster+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slideMasters/slideMaster19.xml" ContentType="application/vnd.openxmlformats-officedocument.presentationml.slideMaster+xml"/>
  <Override PartName="/ppt/slides/slide11.xml" ContentType="application/vnd.openxmlformats-officedocument.presentationml.slide+xml"/>
  <Override PartName="/ppt/slideMasters/slideMaster18.xml" ContentType="application/vnd.openxmlformats-officedocument.presentationml.slideMaster+xml"/>
  <Override PartName="/ppt/slideLayouts/slideLayout21.xml" ContentType="application/vnd.openxmlformats-officedocument.presentationml.slideLayout+xml"/>
  <Override PartName="/ppt/slideMasters/slideMaster17.xml" ContentType="application/vnd.openxmlformats-officedocument.presentationml.slideMaster+xml"/>
  <Override PartName="/ppt/slideLayouts/slideLayout3.xml" ContentType="application/vnd.openxmlformats-officedocument.presentationml.slideLayout+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notesSlides/notesSlide11.xml" ContentType="application/vnd.openxmlformats-officedocument.presentationml.notesSlide+xml"/>
  <Override PartName="/ppt/slideMasters/slideMaster16.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notesSlides/notesSlide18.xml" ContentType="application/vnd.openxmlformats-officedocument.presentationml.notesSlide+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3.xml" ContentType="application/vnd.openxmlformats-officedocument.theme+xml"/>
  <Override PartName="/ppt/theme/theme19.xml" ContentType="application/vnd.openxmlformats-officedocument.theme+xml"/>
  <Override PartName="/ppt/slideLayouts/slideLayout8.xml" ContentType="application/vnd.openxmlformats-officedocument.presentationml.slideLayout+xml"/>
  <Override PartName="/ppt/theme/theme24.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slideLayouts/slideLayout2.xml" ContentType="application/vnd.openxmlformats-officedocument.presentationml.slideLayout+xml"/>
  <Override PartName="/ppt/slides/slide5.xml" ContentType="application/vnd.openxmlformats-officedocument.presentationml.slide+xml"/>
  <Override PartName="/ppt/theme/theme21.xml" ContentType="application/vnd.openxmlformats-officedocument.theme+xml"/>
  <Override PartName="/ppt/slideMasters/slideMaster12.xml" ContentType="application/vnd.openxmlformats-officedocument.presentationml.slideMaster+xml"/>
  <Override PartName="/ppt/theme/theme13.xml" ContentType="application/vnd.openxmlformats-officedocument.theme+xml"/>
  <Override PartName="/ppt/notesSlides/notesSlide15.xml" ContentType="application/vnd.openxmlformats-officedocument.presentationml.notesSlide+xml"/>
  <Override PartName="/ppt/slideMasters/slideMaster20.xml" ContentType="application/vnd.openxmlformats-officedocument.presentationml.slideMaster+xml"/>
  <Override PartName="/ppt/slides/slide8.xml" ContentType="application/vnd.openxmlformats-officedocument.presentationml.slide+xml"/>
  <Override PartName="/ppt/theme/theme11.xml" ContentType="application/vnd.openxmlformats-officedocument.theme+xml"/>
  <Override PartName="/ppt/theme/theme10.xml" ContentType="application/vnd.openxmlformats-officedocument.theme+xml"/>
  <Override PartName="/ppt/theme/theme16.xml" ContentType="application/vnd.openxmlformats-officedocument.theme+xml"/>
  <Override PartName="/ppt/notesSlides/notesSlide13.xml" ContentType="application/vnd.openxmlformats-officedocument.presentationml.notesSlide+xml"/>
  <Override PartName="/ppt/theme/theme5.xml" ContentType="application/vnd.openxmlformats-officedocument.theme+xml"/>
  <Override PartName="/ppt/slideMasters/slideMaster6.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theme/theme4.xml" ContentType="application/vnd.openxmlformats-officedocument.theme+xml"/>
  <Override PartName="/ppt/theme/theme6.xml" ContentType="application/vnd.openxmlformats-officedocument.theme+xml"/>
  <Override PartName="/ppt/slideMasters/slideMaster4.xml" ContentType="application/vnd.openxmlformats-officedocument.presentationml.slideMaster+xml"/>
  <Override PartName="/ppt/theme/theme3.xml" ContentType="application/vnd.openxmlformats-officedocument.theme+xml"/>
  <Override PartName="/ppt/slideLayouts/slideLayout15.xml" ContentType="application/vnd.openxmlformats-officedocument.presentationml.slideLayout+xml"/>
  <Override PartName="/ppt/slideMasters/slideMaster13.xml" ContentType="application/vnd.openxmlformats-officedocument.presentationml.slideMaster+xml"/>
  <Override PartName="/ppt/theme/theme2.xml" ContentType="application/vnd.openxmlformats-officedocument.them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theme/theme14.xml" ContentType="application/vnd.openxmlformats-officedocument.theme+xml"/>
  <Override PartName="/ppt/theme/theme9.xml" ContentType="application/vnd.openxmlformats-officedocument.theme+xml"/>
  <Override PartName="/ppt/notesMasters/notesMaster1.xml" ContentType="application/vnd.openxmlformats-officedocument.presentationml.notesMaster+xml"/>
  <Override PartName="/ppt/theme/theme12.xml" ContentType="application/vnd.openxmlformats-officedocument.theme+xml"/>
  <Override PartName="/ppt/slides/slide6.xml" ContentType="application/vnd.openxmlformats-officedocument.presentationml.slide+xml"/>
  <Override PartName="/docProps/custom.xml" ContentType="application/vnd.openxmlformats-officedocument.custom-properties+xml"/>
  <Override PartName="/ppt/theme/theme7.xml" ContentType="application/vnd.openxmlformats-officedocument.them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heme/theme22.xml" ContentType="application/vnd.openxmlformats-officedocument.theme+xml"/>
  <Override PartName="/ppt/tableStyles.xml" ContentType="application/vnd.openxmlformats-officedocument.presentationml.tableStyles+xml"/>
  <Override PartName="/ppt/theme/theme20.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slideMasters/slideMaster3.xml" ContentType="application/vnd.openxmlformats-officedocument.presentationml.slideMaster+xml"/>
  <Override PartName="/ppt/notesSlides/notesSlide3.xml" ContentType="application/vnd.openxmlformats-officedocument.presentationml.notesSlide+xml"/>
  <Override PartName="/ppt/slides/slide18.xml" ContentType="application/vnd.openxmlformats-officedocument.presentationml.slide+xml"/>
  <Override PartName="/ppt/theme/theme25.xml" ContentType="application/vnd.openxmlformats-officedocument.theme+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theme/theme15.xml" ContentType="application/vnd.openxmlformats-officedocument.theme+xml"/>
  <Override PartName="/ppt/theme/theme8.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Lst>
  <p:notesMasterIdLst>
    <p:notesMasterId r:id="rId69"/>
  </p:notesMasterIdLst>
  <p:sldIdLst>
    <p:sldId id="256" r:id="rId50"/>
    <p:sldId id="257" r:id="rId51"/>
    <p:sldId id="258" r:id="rId52"/>
    <p:sldId id="259" r:id="rId53"/>
    <p:sldId id="260" r:id="rId54"/>
    <p:sldId id="261" r:id="rId55"/>
    <p:sldId id="262" r:id="rId56"/>
    <p:sldId id="263" r:id="rId57"/>
    <p:sldId id="264" r:id="rId58"/>
    <p:sldId id="265" r:id="rId59"/>
    <p:sldId id="266" r:id="rId60"/>
    <p:sldId id="267" r:id="rId61"/>
    <p:sldId id="268" r:id="rId62"/>
    <p:sldId id="269" r:id="rId63"/>
    <p:sldId id="270" r:id="rId64"/>
    <p:sldId id="271" r:id="rId65"/>
    <p:sldId id="272" r:id="rId66"/>
    <p:sldId id="273" r:id="rId67"/>
    <p:sldId id="274" r:id="rId6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0" d="6"/>
          <a:sy n="0" d="2"/>
        </p:scale>
        <p:origin x="535950336" y="0"/>
      </p:cViewPr>
      <p:guideLst>
        <p:guide pos="3840"/>
        <p:guide pos="2160"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 Id="rId20" Type="http://schemas.openxmlformats.org/officeDocument/2006/relationships/slideMaster" Target="slideMasters/slideMaster20.xml"/><Relationship Id="rId21" Type="http://schemas.openxmlformats.org/officeDocument/2006/relationships/slideMaster" Target="slideMasters/slideMaster21.xml"/><Relationship Id="rId22" Type="http://schemas.openxmlformats.org/officeDocument/2006/relationships/slideMaster" Target="slideMasters/slideMaster22.xml"/><Relationship Id="rId23" Type="http://schemas.openxmlformats.org/officeDocument/2006/relationships/slideMaster" Target="slideMasters/slideMaster23.xml"/><Relationship Id="rId24" Type="http://schemas.openxmlformats.org/officeDocument/2006/relationships/slideMaster" Target="slideMasters/slideMaster24.xml"/><Relationship Id="rId25" Type="http://schemas.openxmlformats.org/officeDocument/2006/relationships/theme" Target="theme/theme1.xml"/><Relationship Id="rId26" Type="http://schemas.openxmlformats.org/officeDocument/2006/relationships/theme" Target="theme/theme2.xml"/><Relationship Id="rId27" Type="http://schemas.openxmlformats.org/officeDocument/2006/relationships/theme" Target="theme/theme3.xml"/><Relationship Id="rId28" Type="http://schemas.openxmlformats.org/officeDocument/2006/relationships/theme" Target="theme/theme4.xml"/><Relationship Id="rId29" Type="http://schemas.openxmlformats.org/officeDocument/2006/relationships/theme" Target="theme/theme5.xml"/><Relationship Id="rId30" Type="http://schemas.openxmlformats.org/officeDocument/2006/relationships/theme" Target="theme/theme6.xml"/><Relationship Id="rId31" Type="http://schemas.openxmlformats.org/officeDocument/2006/relationships/theme" Target="theme/theme7.xml"/><Relationship Id="rId32" Type="http://schemas.openxmlformats.org/officeDocument/2006/relationships/theme" Target="theme/theme8.xml"/><Relationship Id="rId33" Type="http://schemas.openxmlformats.org/officeDocument/2006/relationships/theme" Target="theme/theme9.xml"/><Relationship Id="rId34" Type="http://schemas.openxmlformats.org/officeDocument/2006/relationships/theme" Target="theme/theme10.xml"/><Relationship Id="rId35" Type="http://schemas.openxmlformats.org/officeDocument/2006/relationships/theme" Target="theme/theme11.xml"/><Relationship Id="rId36" Type="http://schemas.openxmlformats.org/officeDocument/2006/relationships/theme" Target="theme/theme12.xml"/><Relationship Id="rId37" Type="http://schemas.openxmlformats.org/officeDocument/2006/relationships/theme" Target="theme/theme13.xml"/><Relationship Id="rId38" Type="http://schemas.openxmlformats.org/officeDocument/2006/relationships/theme" Target="theme/theme14.xml"/><Relationship Id="rId39" Type="http://schemas.openxmlformats.org/officeDocument/2006/relationships/theme" Target="theme/theme15.xml"/><Relationship Id="rId40" Type="http://schemas.openxmlformats.org/officeDocument/2006/relationships/theme" Target="theme/theme16.xml"/><Relationship Id="rId41" Type="http://schemas.openxmlformats.org/officeDocument/2006/relationships/theme" Target="theme/theme17.xml"/><Relationship Id="rId42" Type="http://schemas.openxmlformats.org/officeDocument/2006/relationships/theme" Target="theme/theme18.xml"/><Relationship Id="rId43" Type="http://schemas.openxmlformats.org/officeDocument/2006/relationships/theme" Target="theme/theme19.xml"/><Relationship Id="rId44" Type="http://schemas.openxmlformats.org/officeDocument/2006/relationships/theme" Target="theme/theme20.xml"/><Relationship Id="rId45" Type="http://schemas.openxmlformats.org/officeDocument/2006/relationships/theme" Target="theme/theme21.xml"/><Relationship Id="rId46" Type="http://schemas.openxmlformats.org/officeDocument/2006/relationships/theme" Target="theme/theme22.xml"/><Relationship Id="rId47" Type="http://schemas.openxmlformats.org/officeDocument/2006/relationships/theme" Target="theme/theme23.xml"/><Relationship Id="rId48" Type="http://schemas.openxmlformats.org/officeDocument/2006/relationships/theme" Target="theme/theme24.xml"/><Relationship Id="rId49" Type="http://schemas.openxmlformats.org/officeDocument/2006/relationships/theme" Target="theme/theme25.xml"/><Relationship Id="rId50" Type="http://schemas.openxmlformats.org/officeDocument/2006/relationships/slide" Target="slides/slide1.xml"/><Relationship Id="rId51" Type="http://schemas.openxmlformats.org/officeDocument/2006/relationships/slide" Target="slides/slide2.xml"/><Relationship Id="rId52" Type="http://schemas.openxmlformats.org/officeDocument/2006/relationships/slide" Target="slides/slide3.xml"/><Relationship Id="rId53" Type="http://schemas.openxmlformats.org/officeDocument/2006/relationships/slide" Target="slides/slide4.xml"/><Relationship Id="rId54" Type="http://schemas.openxmlformats.org/officeDocument/2006/relationships/slide" Target="slides/slide5.xml"/><Relationship Id="rId55" Type="http://schemas.openxmlformats.org/officeDocument/2006/relationships/slide" Target="slides/slide6.xml"/><Relationship Id="rId56" Type="http://schemas.openxmlformats.org/officeDocument/2006/relationships/slide" Target="slides/slide7.xml"/><Relationship Id="rId57" Type="http://schemas.openxmlformats.org/officeDocument/2006/relationships/slide" Target="slides/slide8.xml"/><Relationship Id="rId58" Type="http://schemas.openxmlformats.org/officeDocument/2006/relationships/slide" Target="slides/slide9.xml"/><Relationship Id="rId59" Type="http://schemas.openxmlformats.org/officeDocument/2006/relationships/slide" Target="slides/slide10.xml"/><Relationship Id="rId60" Type="http://schemas.openxmlformats.org/officeDocument/2006/relationships/slide" Target="slides/slide11.xml"/><Relationship Id="rId61" Type="http://schemas.openxmlformats.org/officeDocument/2006/relationships/slide" Target="slides/slide12.xml"/><Relationship Id="rId62" Type="http://schemas.openxmlformats.org/officeDocument/2006/relationships/slide" Target="slides/slide13.xml"/><Relationship Id="rId63" Type="http://schemas.openxmlformats.org/officeDocument/2006/relationships/slide" Target="slides/slide14.xml"/><Relationship Id="rId64" Type="http://schemas.openxmlformats.org/officeDocument/2006/relationships/slide" Target="slides/slide15.xml"/><Relationship Id="rId65" Type="http://schemas.openxmlformats.org/officeDocument/2006/relationships/slide" Target="slides/slide16.xml"/><Relationship Id="rId66" Type="http://schemas.openxmlformats.org/officeDocument/2006/relationships/slide" Target="slides/slide17.xml"/><Relationship Id="rId67" Type="http://schemas.openxmlformats.org/officeDocument/2006/relationships/slide" Target="slides/slide18.xml"/><Relationship Id="rId68" Type="http://schemas.openxmlformats.org/officeDocument/2006/relationships/slide" Target="slides/slide19.xml"/><Relationship Id="rId69" Type="http://schemas.openxmlformats.org/officeDocument/2006/relationships/notesMaster" Target="notesMasters/notesMaster1.xml"/><Relationship Id="rId70" Type="http://schemas.openxmlformats.org/officeDocument/2006/relationships/presProps" Target="presProps.xml" /><Relationship Id="rId71" Type="http://schemas.openxmlformats.org/officeDocument/2006/relationships/tableStyles" Target="tableStyles.xml" /><Relationship Id="rId7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A74CD93-3882-96AF-7BF2-72EB77B96385}"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CFECF44-AD6A-D51E-8BB5-C20DAD0B8236}"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52152A1-9DEA-48D1-20A9-AC2A79BCBA6A}"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9A0DFD2-77E7-E5D3-A92D-0B5A5264A3CE}"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AE4C760-87F2-745B-8D97-CE97F2EB4667}"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5E6959E-3BA2-480F-846E-9E2EDDD8F9E1}"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F3AA90D-34CD-0200-BE26-C0AE386870D0}"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C6D1B35-741D-C5EB-3D18-85CFDDAF682D}"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2623D5B-4525-D7AD-5305-2755E70E29D8}"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E8CE758-E611-8CCB-23C3-A9A0289776AF}"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2115625-78EA-6998-0714-154ADB0F7412}"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4C7A050-75F6-27A8-65DC-9D485A53EEBF}"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5D51A3F-D41D-A36D-16F4-4E0380A42C9D}"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7349D2C-9A4F-0EF6-D448-5ACE0DAA94C4}"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24E9B7F-703D-DFA2-D293-8F3E60A5A62E}"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DB3ECBB-F319-B251-72B5-F31A1B48EE32}"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274567B-2A18-BE5E-CB42-5AFCF9DC8D7E}"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5E4E763-1EE1-A0F9-848B-3029086B020E}"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5F9A2CB-EE58-7418-D586-EC46FC75D099}"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x" userDrawn="1">
  <p:cSld name="Title, 2 Content over Content">
    <p:spTree>
      <p:nvGrpSpPr>
        <p:cNvPr id="1" name=""/>
        <p:cNvGrpSpPr/>
        <p:nvPr/>
      </p:nvGrpSpPr>
      <p:grpSpPr bwMode="auto">
        <a:xfrm>
          <a:off x="0" y="0"/>
          <a:ext cx="0" cy="0"/>
          <a:chOff x="0" y="0"/>
          <a:chExt cx="0" cy="0"/>
        </a:xfrm>
      </p:grpSpPr>
      <p:sp>
        <p:nvSpPr>
          <p:cNvPr id="3"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4" name="PlaceHolder 2"/>
          <p:cNvSpPr>
            <a:spLocks noGrp="1"/>
          </p:cNvSpPr>
          <p:nvPr>
            <p:ph/>
          </p:nvPr>
        </p:nvSpPr>
        <p:spPr bwMode="auto">
          <a:xfrm>
            <a:off x="609480" y="1604520"/>
            <a:ext cx="10972079" cy="39769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Centered Text">
    <p:spTree>
      <p:nvGrpSpPr>
        <p:cNvPr id="1" name=""/>
        <p:cNvGrpSpPr/>
        <p:nvPr/>
      </p:nvGrpSpPr>
      <p:grpSpPr bwMode="auto">
        <a:xfrm>
          <a:off x="0" y="0"/>
          <a:ext cx="0" cy="0"/>
          <a:chOff x="0" y="0"/>
          <a:chExt cx="0" cy="0"/>
        </a:xfrm>
      </p:grpSpPr>
      <p:sp>
        <p:nvSpPr>
          <p:cNvPr id="44"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45"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2 Content and Content">
    <p:spTree>
      <p:nvGrpSpPr>
        <p:cNvPr id="1" name=""/>
        <p:cNvGrpSpPr/>
        <p:nvPr/>
      </p:nvGrpSpPr>
      <p:grpSpPr bwMode="auto">
        <a:xfrm>
          <a:off x="0" y="0"/>
          <a:ext cx="0" cy="0"/>
          <a:chOff x="0" y="0"/>
          <a:chExt cx="0" cy="0"/>
        </a:xfrm>
      </p:grpSpPr>
      <p:sp>
        <p:nvSpPr>
          <p:cNvPr id="48"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49"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Content and 2 Content">
    <p:spTree>
      <p:nvGrpSpPr>
        <p:cNvPr id="1" name=""/>
        <p:cNvGrpSpPr/>
        <p:nvPr/>
      </p:nvGrpSpPr>
      <p:grpSpPr bwMode="auto">
        <a:xfrm>
          <a:off x="0" y="0"/>
          <a:ext cx="0" cy="0"/>
          <a:chOff x="0" y="0"/>
          <a:chExt cx="0" cy="0"/>
        </a:xfrm>
      </p:grpSpPr>
      <p:sp>
        <p:nvSpPr>
          <p:cNvPr id="52"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53"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Default">
    <p:spTree>
      <p:nvGrpSpPr>
        <p:cNvPr id="1" name=""/>
        <p:cNvGrpSpPr/>
        <p:nvPr/>
      </p:nvGrpSpPr>
      <p:grpSpPr bwMode="auto">
        <a:xfrm>
          <a:off x="0" y="0"/>
          <a:ext cx="0" cy="0"/>
          <a:chOff x="0" y="0"/>
          <a:chExt cx="0" cy="0"/>
        </a:xfrm>
      </p:grpSpPr>
      <p:sp>
        <p:nvSpPr>
          <p:cNvPr id="56"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57"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Default 1">
    <p:spTree>
      <p:nvGrpSpPr>
        <p:cNvPr id="1" name=""/>
        <p:cNvGrpSpPr/>
        <p:nvPr/>
      </p:nvGrpSpPr>
      <p:grpSpPr bwMode="auto">
        <a:xfrm>
          <a:off x="0" y="0"/>
          <a:ext cx="0" cy="0"/>
          <a:chOff x="0" y="0"/>
          <a:chExt cx="0" cy="0"/>
        </a:xfrm>
      </p:grpSpPr>
      <p:sp>
        <p:nvSpPr>
          <p:cNvPr id="60"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61"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Default 2">
    <p:spTree>
      <p:nvGrpSpPr>
        <p:cNvPr id="1" name=""/>
        <p:cNvGrpSpPr/>
        <p:nvPr/>
      </p:nvGrpSpPr>
      <p:grpSpPr bwMode="auto">
        <a:xfrm>
          <a:off x="0" y="0"/>
          <a:ext cx="0" cy="0"/>
          <a:chOff x="0" y="0"/>
          <a:chExt cx="0" cy="0"/>
        </a:xfrm>
      </p:grpSpPr>
      <p:sp>
        <p:nvSpPr>
          <p:cNvPr id="64"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65"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Default 3">
    <p:spTree>
      <p:nvGrpSpPr>
        <p:cNvPr id="1" name=""/>
        <p:cNvGrpSpPr/>
        <p:nvPr/>
      </p:nvGrpSpPr>
      <p:grpSpPr bwMode="auto">
        <a:xfrm>
          <a:off x="0" y="0"/>
          <a:ext cx="0" cy="0"/>
          <a:chOff x="0" y="0"/>
          <a:chExt cx="0" cy="0"/>
        </a:xfrm>
      </p:grpSpPr>
      <p:sp>
        <p:nvSpPr>
          <p:cNvPr id="68"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69"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Default 4">
    <p:spTree>
      <p:nvGrpSpPr>
        <p:cNvPr id="1" name=""/>
        <p:cNvGrpSpPr/>
        <p:nvPr/>
      </p:nvGrpSpPr>
      <p:grpSpPr bwMode="auto">
        <a:xfrm>
          <a:off x="0" y="0"/>
          <a:ext cx="0" cy="0"/>
          <a:chOff x="0" y="0"/>
          <a:chExt cx="0" cy="0"/>
        </a:xfrm>
      </p:grpSpPr>
      <p:sp>
        <p:nvSpPr>
          <p:cNvPr id="72"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73"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Default 5">
    <p:spTree>
      <p:nvGrpSpPr>
        <p:cNvPr id="1" name=""/>
        <p:cNvGrpSpPr/>
        <p:nvPr/>
      </p:nvGrpSpPr>
      <p:grpSpPr bwMode="auto">
        <a:xfrm>
          <a:off x="0" y="0"/>
          <a:ext cx="0" cy="0"/>
          <a:chOff x="0" y="0"/>
          <a:chExt cx="0" cy="0"/>
        </a:xfrm>
      </p:grpSpPr>
      <p:sp>
        <p:nvSpPr>
          <p:cNvPr id="76"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77"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Default 6">
    <p:spTree>
      <p:nvGrpSpPr>
        <p:cNvPr id="1" name=""/>
        <p:cNvGrpSpPr/>
        <p:nvPr/>
      </p:nvGrpSpPr>
      <p:grpSpPr bwMode="auto">
        <a:xfrm>
          <a:off x="0" y="0"/>
          <a:ext cx="0" cy="0"/>
          <a:chOff x="0" y="0"/>
          <a:chExt cx="0" cy="0"/>
        </a:xfrm>
      </p:grpSpPr>
      <p:sp>
        <p:nvSpPr>
          <p:cNvPr id="80"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81"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x" userDrawn="1">
  <p:cSld name="Title, Content over Content">
    <p:spTree>
      <p:nvGrpSpPr>
        <p:cNvPr id="1" name=""/>
        <p:cNvGrpSpPr/>
        <p:nvPr/>
      </p:nvGrpSpPr>
      <p:grpSpPr bwMode="auto">
        <a:xfrm>
          <a:off x="0" y="0"/>
          <a:ext cx="0" cy="0"/>
          <a:chOff x="0" y="0"/>
          <a:chExt cx="0" cy="0"/>
        </a:xfrm>
      </p:grpSpPr>
      <p:sp>
        <p:nvSpPr>
          <p:cNvPr id="8"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9" name="PlaceHolder 2"/>
          <p:cNvSpPr>
            <a:spLocks noGrp="1"/>
          </p:cNvSpPr>
          <p:nvPr>
            <p:ph/>
          </p:nvPr>
        </p:nvSpPr>
        <p:spPr bwMode="auto">
          <a:xfrm>
            <a:off x="609480" y="1604520"/>
            <a:ext cx="10972079" cy="39769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Default 7">
    <p:spTree>
      <p:nvGrpSpPr>
        <p:cNvPr id="1" name=""/>
        <p:cNvGrpSpPr/>
        <p:nvPr/>
      </p:nvGrpSpPr>
      <p:grpSpPr bwMode="auto">
        <a:xfrm>
          <a:off x="0" y="0"/>
          <a:ext cx="0" cy="0"/>
          <a:chOff x="0" y="0"/>
          <a:chExt cx="0" cy="0"/>
        </a:xfrm>
      </p:grpSpPr>
      <p:sp>
        <p:nvSpPr>
          <p:cNvPr id="84"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85"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Default 8">
    <p:spTree>
      <p:nvGrpSpPr>
        <p:cNvPr id="1" name=""/>
        <p:cNvGrpSpPr/>
        <p:nvPr/>
      </p:nvGrpSpPr>
      <p:grpSpPr bwMode="auto">
        <a:xfrm>
          <a:off x="0" y="0"/>
          <a:ext cx="0" cy="0"/>
          <a:chOff x="0" y="0"/>
          <a:chExt cx="0" cy="0"/>
        </a:xfrm>
      </p:grpSpPr>
      <p:sp>
        <p:nvSpPr>
          <p:cNvPr id="88"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89"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Default 9">
    <p:spTree>
      <p:nvGrpSpPr>
        <p:cNvPr id="1" name=""/>
        <p:cNvGrpSpPr/>
        <p:nvPr/>
      </p:nvGrpSpPr>
      <p:grpSpPr bwMode="auto">
        <a:xfrm>
          <a:off x="0" y="0"/>
          <a:ext cx="0" cy="0"/>
          <a:chOff x="0" y="0"/>
          <a:chExt cx="0" cy="0"/>
        </a:xfrm>
      </p:grpSpPr>
      <p:sp>
        <p:nvSpPr>
          <p:cNvPr id="92"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93"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Default 10">
    <p:spTree>
      <p:nvGrpSpPr>
        <p:cNvPr id="1" name=""/>
        <p:cNvGrpSpPr/>
        <p:nvPr/>
      </p:nvGrpSpPr>
      <p:grpSpPr bwMode="auto">
        <a:xfrm>
          <a:off x="0" y="0"/>
          <a:ext cx="0" cy="0"/>
          <a:chOff x="0" y="0"/>
          <a:chExt cx="0" cy="0"/>
        </a:xfrm>
      </p:grpSpPr>
      <p:sp>
        <p:nvSpPr>
          <p:cNvPr id="96"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97"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Default 11">
    <p:spTree>
      <p:nvGrpSpPr>
        <p:cNvPr id="1" name=""/>
        <p:cNvGrpSpPr/>
        <p:nvPr/>
      </p:nvGrpSpPr>
      <p:grpSpPr bwMode="auto">
        <a:xfrm>
          <a:off x="0" y="0"/>
          <a:ext cx="0" cy="0"/>
          <a:chOff x="0" y="0"/>
          <a:chExt cx="0" cy="0"/>
        </a:xfrm>
      </p:grpSpPr>
      <p:sp>
        <p:nvSpPr>
          <p:cNvPr id="100"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01"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x" userDrawn="1">
  <p:cSld name="Title, 4 Content">
    <p:spTree>
      <p:nvGrpSpPr>
        <p:cNvPr id="1" name=""/>
        <p:cNvGrpSpPr/>
        <p:nvPr/>
      </p:nvGrpSpPr>
      <p:grpSpPr bwMode="auto">
        <a:xfrm>
          <a:off x="0" y="0"/>
          <a:ext cx="0" cy="0"/>
          <a:chOff x="0" y="0"/>
          <a:chExt cx="0" cy="0"/>
        </a:xfrm>
      </p:grpSpPr>
      <p:sp>
        <p:nvSpPr>
          <p:cNvPr id="13"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4" name="PlaceHolder 2"/>
          <p:cNvSpPr>
            <a:spLocks noGrp="1"/>
          </p:cNvSpPr>
          <p:nvPr>
            <p:ph/>
          </p:nvPr>
        </p:nvSpPr>
        <p:spPr bwMode="auto">
          <a:xfrm>
            <a:off x="609480" y="1604520"/>
            <a:ext cx="10972079" cy="39769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x" userDrawn="1">
  <p:cSld name="Title, 6 Content">
    <p:spTree>
      <p:nvGrpSpPr>
        <p:cNvPr id="1" name=""/>
        <p:cNvGrpSpPr/>
        <p:nvPr/>
      </p:nvGrpSpPr>
      <p:grpSpPr bwMode="auto">
        <a:xfrm>
          <a:off x="0" y="0"/>
          <a:ext cx="0" cy="0"/>
          <a:chOff x="0" y="0"/>
          <a:chExt cx="0" cy="0"/>
        </a:xfrm>
      </p:grpSpPr>
      <p:sp>
        <p:nvSpPr>
          <p:cNvPr id="18"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9" name="PlaceHolder 2"/>
          <p:cNvSpPr>
            <a:spLocks noGrp="1"/>
          </p:cNvSpPr>
          <p:nvPr>
            <p:ph/>
          </p:nvPr>
        </p:nvSpPr>
        <p:spPr bwMode="auto">
          <a:xfrm>
            <a:off x="609480" y="1604520"/>
            <a:ext cx="10972079" cy="39769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x" userDrawn="1">
  <p:cSld name="Blank Slide">
    <p:spTree>
      <p:nvGrpSpPr>
        <p:cNvPr id="1" name=""/>
        <p:cNvGrpSpPr/>
        <p:nvPr/>
      </p:nvGrpSpPr>
      <p:grpSpPr bwMode="auto">
        <a:xfrm>
          <a:off x="0" y="0"/>
          <a:ext cx="0" cy="0"/>
          <a:chOff x="0" y="0"/>
          <a:chExt cx="0" cy="0"/>
        </a:xfrm>
      </p:grpSpPr>
      <p:sp>
        <p:nvSpPr>
          <p:cNvPr id="23"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24" name="PlaceHolder 2"/>
          <p:cNvSpPr>
            <a:spLocks noGrp="1"/>
          </p:cNvSpPr>
          <p:nvPr>
            <p:ph/>
          </p:nvPr>
        </p:nvSpPr>
        <p:spPr bwMode="auto">
          <a:xfrm>
            <a:off x="609480" y="1604520"/>
            <a:ext cx="10972079" cy="39769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x" userDrawn="1">
  <p:cSld name="Title Slide">
    <p:spTree>
      <p:nvGrpSpPr>
        <p:cNvPr id="1" name=""/>
        <p:cNvGrpSpPr/>
        <p:nvPr/>
      </p:nvGrpSpPr>
      <p:grpSpPr bwMode="auto">
        <a:xfrm>
          <a:off x="0" y="0"/>
          <a:ext cx="0" cy="0"/>
          <a:chOff x="0" y="0"/>
          <a:chExt cx="0" cy="0"/>
        </a:xfrm>
      </p:grpSpPr>
      <p:sp>
        <p:nvSpPr>
          <p:cNvPr id="28"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29" name="PlaceHolder 2"/>
          <p:cNvSpPr>
            <a:spLocks noGrp="1"/>
          </p:cNvSpPr>
          <p:nvPr>
            <p:ph/>
          </p:nvPr>
        </p:nvSpPr>
        <p:spPr bwMode="auto">
          <a:xfrm>
            <a:off x="609480" y="1604520"/>
            <a:ext cx="10972079" cy="39769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Content">
    <p:spTree>
      <p:nvGrpSpPr>
        <p:cNvPr id="1" name=""/>
        <p:cNvGrpSpPr/>
        <p:nvPr/>
      </p:nvGrpSpPr>
      <p:grpSpPr bwMode="auto">
        <a:xfrm>
          <a:off x="0" y="0"/>
          <a:ext cx="0" cy="0"/>
          <a:chOff x="0" y="0"/>
          <a:chExt cx="0" cy="0"/>
        </a:xfrm>
      </p:grpSpPr>
      <p:sp>
        <p:nvSpPr>
          <p:cNvPr id="32"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3"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2 Content">
    <p:spTree>
      <p:nvGrpSpPr>
        <p:cNvPr id="1" name=""/>
        <p:cNvGrpSpPr/>
        <p:nvPr/>
      </p:nvGrpSpPr>
      <p:grpSpPr bwMode="auto">
        <a:xfrm>
          <a:off x="0" y="0"/>
          <a:ext cx="0" cy="0"/>
          <a:chOff x="0" y="0"/>
          <a:chExt cx="0" cy="0"/>
        </a:xfrm>
      </p:grpSpPr>
      <p:sp>
        <p:nvSpPr>
          <p:cNvPr id="36"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7"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Only">
    <p:spTree>
      <p:nvGrpSpPr>
        <p:cNvPr id="1" name=""/>
        <p:cNvGrpSpPr/>
        <p:nvPr/>
      </p:nvGrpSpPr>
      <p:grpSpPr bwMode="auto">
        <a:xfrm>
          <a:off x="0" y="0"/>
          <a:ext cx="0" cy="0"/>
          <a:chOff x="0" y="0"/>
          <a:chExt cx="0" cy="0"/>
        </a:xfrm>
      </p:grpSpPr>
      <p:sp>
        <p:nvSpPr>
          <p:cNvPr id="40"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41" name="PlaceHolder 2"/>
          <p:cNvSpPr>
            <a:spLocks noGrp="1"/>
          </p:cNvSpPr>
          <p:nvPr>
            <p:ph type="subTitle"/>
          </p:nvPr>
        </p:nvSpPr>
        <p:spPr bwMode="auto">
          <a:xfrm>
            <a:off x="609480" y="1604520"/>
            <a:ext cx="10972079" cy="397692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10.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0.xml"/></Relationships>
</file>

<file path=ppt/slideMasters/_rels/slideMaster1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1.xml"/></Relationships>
</file>

<file path=ppt/slideMasters/_rels/slideMaster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2.xml"/></Relationships>
</file>

<file path=ppt/slideMasters/_rels/slideMaster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3.xml"/></Relationships>
</file>

<file path=ppt/slideMasters/_rels/slideMaster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4.xml"/></Relationships>
</file>

<file path=ppt/slideMasters/_rels/slideMaster15.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15.xml"/></Relationships>
</file>

<file path=ppt/slideMasters/_rels/slideMaster16.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16.xml"/></Relationships>
</file>

<file path=ppt/slideMasters/_rels/slideMaster17.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17.xml"/></Relationships>
</file>

<file path=ppt/slideMasters/_rels/slideMaster18.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18.xml"/></Relationships>
</file>

<file path=ppt/slideMasters/_rels/slideMaster19.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19.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20.xml.rels><?xml version="1.0" encoding="UTF-8" standalone="yes"?><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20.xml"/></Relationships>
</file>

<file path=ppt/slideMasters/_rels/slideMaster21.xml.rels><?xml version="1.0" encoding="UTF-8" standalone="yes"?><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21.xml"/></Relationships>
</file>

<file path=ppt/slideMasters/_rels/slideMaster22.xml.rels><?xml version="1.0" encoding="UTF-8" standalone="yes"?><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22.xml"/></Relationships>
</file>

<file path=ppt/slideMasters/_rels/slideMaster23.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23.xml"/></Relationships>
</file>

<file path=ppt/slideMasters/_rels/slideMaster24.xml.rels><?xml version="1.0" encoding="UTF-8" standalone="yes"?><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24.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_rels/slideMaster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4.xml"/></Relationships>
</file>

<file path=ppt/slideMasters/_rels/slideMaster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5.xml"/></Relationships>
</file>

<file path=ppt/slideMasters/_rels/slideMaster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6.xml"/></Relationships>
</file>

<file path=ppt/slideMasters/_rels/slideMaster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7.xml"/></Relationships>
</file>

<file path=ppt/slideMasters/_rels/slideMaster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8.xml"/></Relationships>
</file>

<file path=ppt/slideMasters/_rels/slideMaster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0" name="Rectangle 6"/>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1"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
        <p:nvSpPr>
          <p:cNvPr id="2" name="PlaceHolder 2"/>
          <p:cNvSpPr>
            <a:spLocks noGrp="1"/>
          </p:cNvSpPr>
          <p:nvPr>
            <p:ph type="body"/>
          </p:nvPr>
        </p:nvSpPr>
        <p:spPr bwMode="auto">
          <a:xfrm>
            <a:off x="609480" y="1604520"/>
            <a:ext cx="10972079" cy="397692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1800" b="0" strike="noStrike" spc="-1">
                <a:solidFill>
                  <a:srgbClr val="000000"/>
                </a:solidFill>
                <a:latin typeface="Arial"/>
              </a:rPr>
              <a:t>Click to edit the outline text format</a:t>
            </a:r>
            <a:endParaRPr lang="en-US" sz="18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1800" b="0" strike="noStrike" spc="-1">
                <a:solidFill>
                  <a:srgbClr val="000000"/>
                </a:solidFill>
                <a:latin typeface="Arial"/>
              </a:rPr>
              <a:t>Second Outline Level</a:t>
            </a:r>
            <a:endParaRPr lang="en-US" sz="1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1800" b="0" strike="noStrike" spc="-1">
                <a:solidFill>
                  <a:srgbClr val="000000"/>
                </a:solidFill>
                <a:latin typeface="Arial"/>
              </a:rPr>
              <a:t>Third Outline Level</a:t>
            </a:r>
            <a:endParaRPr lang="en-US" sz="18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1800" b="0" strike="noStrike" spc="-1">
                <a:solidFill>
                  <a:srgbClr val="000000"/>
                </a:solidFill>
                <a:latin typeface="Arial"/>
              </a:rPr>
              <a:t>Fourth Outline Level</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1800" b="0" strike="noStrike" spc="-1">
                <a:solidFill>
                  <a:srgbClr val="000000"/>
                </a:solidFill>
                <a:latin typeface="Arial"/>
              </a:rPr>
              <a:t>Fifth Outline Level</a:t>
            </a:r>
            <a:endParaRPr lang="en-US" sz="18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1800" b="0" strike="noStrike" spc="-1">
                <a:solidFill>
                  <a:srgbClr val="000000"/>
                </a:solidFill>
                <a:latin typeface="Arial"/>
              </a:rPr>
              <a:t>Sixth Outline </a:t>
            </a:r>
            <a:r>
              <a:rPr lang="en-US" sz="1800" b="0" strike="noStrike" spc="-1">
                <a:solidFill>
                  <a:srgbClr val="000000"/>
                </a:solidFill>
                <a:latin typeface="Arial"/>
              </a:rPr>
              <a:t>Level</a:t>
            </a:r>
            <a:endParaRPr lang="en-US" sz="18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1800" b="0" strike="noStrike" spc="-1">
                <a:solidFill>
                  <a:srgbClr val="000000"/>
                </a:solidFill>
                <a:latin typeface="Arial"/>
              </a:rPr>
              <a:t>Seventh </a:t>
            </a:r>
            <a:r>
              <a:rPr lang="en-US" sz="1800" b="0" strike="noStrike" spc="-1">
                <a:solidFill>
                  <a:srgbClr val="000000"/>
                </a:solidFill>
                <a:latin typeface="Arial"/>
              </a:rPr>
              <a:t>Outline </a:t>
            </a:r>
            <a:r>
              <a:rPr lang="en-US" sz="1800" b="0" strike="noStrike" spc="-1">
                <a:solidFill>
                  <a:srgbClr val="000000"/>
                </a:solidFill>
                <a:latin typeface="Arial"/>
              </a:rPr>
              <a:t>Level</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Lst>
</p:sldMaster>
</file>

<file path=ppt/slideMasters/slideMaster10.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42" name="Rectangle 6"/>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43"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7" r:id="rId1"/>
  </p:sldLayoutIdLst>
</p:sldMaster>
</file>

<file path=ppt/slideMasters/slideMaster1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46" name="Rectangle 6"/>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47"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sldMaster>
</file>

<file path=ppt/slideMasters/slideMaster1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50" name="Rectangle 6"/>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51"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1" r:id="rId1"/>
  </p:sldLayoutIdLst>
</p:sldMaster>
</file>

<file path=ppt/slideMasters/slideMaster1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54" name="Rectangle 10"/>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55"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3" r:id="rId1"/>
  </p:sldLayoutIdLst>
</p:sldMaster>
</file>

<file path=ppt/slideMasters/slideMaster14.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58" name="Rectangle 10"/>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59"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Lst>
</p:sldMaster>
</file>

<file path=ppt/slideMasters/slideMaster15.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62" name="Rectangle 10"/>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63"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7" r:id="rId1"/>
  </p:sldLayoutIdLst>
</p:sldMaster>
</file>

<file path=ppt/slideMasters/slideMaster16.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66" name="Rectangle 10"/>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67"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9" r:id="rId1"/>
  </p:sldLayoutIdLst>
</p:sldMaster>
</file>

<file path=ppt/slideMasters/slideMaster17.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70" name="Rectangle 10"/>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71"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81" r:id="rId1"/>
  </p:sldLayoutIdLst>
</p:sldMaster>
</file>

<file path=ppt/slideMasters/slideMaster18.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74" name="Rectangle 10"/>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75"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83" r:id="rId1"/>
  </p:sldLayoutIdLst>
</p:sldMaster>
</file>

<file path=ppt/slideMasters/slideMaster19.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78" name="Rectangle 10"/>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79"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85" r:id="rId1"/>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5" name="Rectangle 6"/>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6"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
        <p:nvSpPr>
          <p:cNvPr id="7" name="PlaceHolder 2"/>
          <p:cNvSpPr>
            <a:spLocks noGrp="1"/>
          </p:cNvSpPr>
          <p:nvPr>
            <p:ph type="body"/>
          </p:nvPr>
        </p:nvSpPr>
        <p:spPr bwMode="auto">
          <a:xfrm>
            <a:off x="609480" y="1604520"/>
            <a:ext cx="10972079" cy="397692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1800" b="0" strike="noStrike" spc="-1">
                <a:solidFill>
                  <a:srgbClr val="000000"/>
                </a:solidFill>
                <a:latin typeface="Arial"/>
              </a:rPr>
              <a:t>Click to edit the outline text format</a:t>
            </a:r>
            <a:endParaRPr lang="en-US" sz="18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1800" b="0" strike="noStrike" spc="-1">
                <a:solidFill>
                  <a:srgbClr val="000000"/>
                </a:solidFill>
                <a:latin typeface="Arial"/>
              </a:rPr>
              <a:t>Second Outline Level</a:t>
            </a:r>
            <a:endParaRPr lang="en-US" sz="1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1800" b="0" strike="noStrike" spc="-1">
                <a:solidFill>
                  <a:srgbClr val="000000"/>
                </a:solidFill>
                <a:latin typeface="Arial"/>
              </a:rPr>
              <a:t>Third Outline Level</a:t>
            </a:r>
            <a:endParaRPr lang="en-US" sz="18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1800" b="0" strike="noStrike" spc="-1">
                <a:solidFill>
                  <a:srgbClr val="000000"/>
                </a:solidFill>
                <a:latin typeface="Arial"/>
              </a:rPr>
              <a:t>Fourth Outline Level</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1800" b="0" strike="noStrike" spc="-1">
                <a:solidFill>
                  <a:srgbClr val="000000"/>
                </a:solidFill>
                <a:latin typeface="Arial"/>
              </a:rPr>
              <a:t>Fifth Outline Level</a:t>
            </a:r>
            <a:endParaRPr lang="en-US" sz="18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1800" b="0" strike="noStrike" spc="-1">
                <a:solidFill>
                  <a:srgbClr val="000000"/>
                </a:solidFill>
                <a:latin typeface="Arial"/>
              </a:rPr>
              <a:t>Sixth Outline Level</a:t>
            </a:r>
            <a:endParaRPr lang="en-US" sz="18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1800" b="0" strike="noStrike" spc="-1">
                <a:solidFill>
                  <a:srgbClr val="000000"/>
                </a:solidFill>
                <a:latin typeface="Arial"/>
              </a:rPr>
              <a:t>Seventh Outline Level</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sldMaster>
</file>

<file path=ppt/slideMasters/slideMaster20.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82" name="Rectangle 10"/>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83"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87" r:id="rId1"/>
  </p:sldLayoutIdLst>
</p:sldMaster>
</file>

<file path=ppt/slideMasters/slideMaster2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86" name="Rectangle 10"/>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87"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89" r:id="rId1"/>
  </p:sldLayoutIdLst>
</p:sldMaster>
</file>

<file path=ppt/slideMasters/slideMaster2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90" name="Rectangle 10"/>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91"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91" r:id="rId1"/>
  </p:sldLayoutIdLst>
</p:sldMaster>
</file>

<file path=ppt/slideMasters/slideMaster2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94" name="Rectangle 10"/>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95"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93" r:id="rId1"/>
  </p:sldLayoutIdLst>
</p:sldMaster>
</file>

<file path=ppt/slideMasters/slideMaster24.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98" name="Rectangle 10"/>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99"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95" r:id="rId1"/>
  </p:sldLayoutIdLst>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10" name="Rectangle 6"/>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11"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
        <p:nvSpPr>
          <p:cNvPr id="12" name="PlaceHolder 2"/>
          <p:cNvSpPr>
            <a:spLocks noGrp="1"/>
          </p:cNvSpPr>
          <p:nvPr>
            <p:ph type="body"/>
          </p:nvPr>
        </p:nvSpPr>
        <p:spPr bwMode="auto">
          <a:xfrm>
            <a:off x="609480" y="1604520"/>
            <a:ext cx="10972079" cy="397692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1800" b="0" strike="noStrike" spc="-1">
                <a:solidFill>
                  <a:srgbClr val="000000"/>
                </a:solidFill>
                <a:latin typeface="Arial"/>
              </a:rPr>
              <a:t>Click to edit the outline text format</a:t>
            </a:r>
            <a:endParaRPr lang="en-US" sz="18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1800" b="0" strike="noStrike" spc="-1">
                <a:solidFill>
                  <a:srgbClr val="000000"/>
                </a:solidFill>
                <a:latin typeface="Arial"/>
              </a:rPr>
              <a:t>Second Outline Level</a:t>
            </a:r>
            <a:endParaRPr lang="en-US" sz="1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1800" b="0" strike="noStrike" spc="-1">
                <a:solidFill>
                  <a:srgbClr val="000000"/>
                </a:solidFill>
                <a:latin typeface="Arial"/>
              </a:rPr>
              <a:t>Third Outline Level</a:t>
            </a:r>
            <a:endParaRPr lang="en-US" sz="18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1800" b="0" strike="noStrike" spc="-1">
                <a:solidFill>
                  <a:srgbClr val="000000"/>
                </a:solidFill>
                <a:latin typeface="Arial"/>
              </a:rPr>
              <a:t>Fourth Outline Level</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1800" b="0" strike="noStrike" spc="-1">
                <a:solidFill>
                  <a:srgbClr val="000000"/>
                </a:solidFill>
                <a:latin typeface="Arial"/>
              </a:rPr>
              <a:t>Fifth Outline Level</a:t>
            </a:r>
            <a:endParaRPr lang="en-US" sz="18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1800" b="0" strike="noStrike" spc="-1">
                <a:solidFill>
                  <a:srgbClr val="000000"/>
                </a:solidFill>
                <a:latin typeface="Arial"/>
              </a:rPr>
              <a:t>Sixth Outline Level</a:t>
            </a:r>
            <a:endParaRPr lang="en-US" sz="18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1800" b="0" strike="noStrike" spc="-1">
                <a:solidFill>
                  <a:srgbClr val="000000"/>
                </a:solidFill>
                <a:latin typeface="Arial"/>
              </a:rPr>
              <a:t>Seventh Outline Level</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53" r:id="rId1"/>
  </p:sldLayoutIdLst>
</p:sldMaster>
</file>

<file path=ppt/slideMasters/slideMaster4.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15" name="Rectangle 6"/>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16"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
        <p:nvSpPr>
          <p:cNvPr id="17" name="PlaceHolder 2"/>
          <p:cNvSpPr>
            <a:spLocks noGrp="1"/>
          </p:cNvSpPr>
          <p:nvPr>
            <p:ph type="body"/>
          </p:nvPr>
        </p:nvSpPr>
        <p:spPr bwMode="auto">
          <a:xfrm>
            <a:off x="609480" y="1604520"/>
            <a:ext cx="10972079" cy="397692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1800" b="0" strike="noStrike" spc="-1">
                <a:solidFill>
                  <a:srgbClr val="000000"/>
                </a:solidFill>
                <a:latin typeface="Arial"/>
              </a:rPr>
              <a:t>Click to edit the outline text format</a:t>
            </a:r>
            <a:endParaRPr lang="en-US" sz="18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1800" b="0" strike="noStrike" spc="-1">
                <a:solidFill>
                  <a:srgbClr val="000000"/>
                </a:solidFill>
                <a:latin typeface="Arial"/>
              </a:rPr>
              <a:t>Second Outline Level</a:t>
            </a:r>
            <a:endParaRPr lang="en-US" sz="1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1800" b="0" strike="noStrike" spc="-1">
                <a:solidFill>
                  <a:srgbClr val="000000"/>
                </a:solidFill>
                <a:latin typeface="Arial"/>
              </a:rPr>
              <a:t>Third Outline Level</a:t>
            </a:r>
            <a:endParaRPr lang="en-US" sz="18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1800" b="0" strike="noStrike" spc="-1">
                <a:solidFill>
                  <a:srgbClr val="000000"/>
                </a:solidFill>
                <a:latin typeface="Arial"/>
              </a:rPr>
              <a:t>Fourth Outline Level</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1800" b="0" strike="noStrike" spc="-1">
                <a:solidFill>
                  <a:srgbClr val="000000"/>
                </a:solidFill>
                <a:latin typeface="Arial"/>
              </a:rPr>
              <a:t>Fifth Outline Level</a:t>
            </a:r>
            <a:endParaRPr lang="en-US" sz="18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1800" b="0" strike="noStrike" spc="-1">
                <a:solidFill>
                  <a:srgbClr val="000000"/>
                </a:solidFill>
                <a:latin typeface="Arial"/>
              </a:rPr>
              <a:t>Sixth Outline Level</a:t>
            </a:r>
            <a:endParaRPr lang="en-US" sz="18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1800" b="0" strike="noStrike" spc="-1">
                <a:solidFill>
                  <a:srgbClr val="000000"/>
                </a:solidFill>
                <a:latin typeface="Arial"/>
              </a:rPr>
              <a:t>Seventh Outline Level</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sldMaster>
</file>

<file path=ppt/slideMasters/slideMaster5.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20" name="Rectangle 6"/>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21"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
        <p:nvSpPr>
          <p:cNvPr id="22" name="PlaceHolder 2"/>
          <p:cNvSpPr>
            <a:spLocks noGrp="1"/>
          </p:cNvSpPr>
          <p:nvPr>
            <p:ph type="body"/>
          </p:nvPr>
        </p:nvSpPr>
        <p:spPr bwMode="auto">
          <a:xfrm>
            <a:off x="609480" y="1604520"/>
            <a:ext cx="10972079" cy="397692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1800" b="0" strike="noStrike" spc="-1">
                <a:solidFill>
                  <a:srgbClr val="000000"/>
                </a:solidFill>
                <a:latin typeface="Arial"/>
              </a:rPr>
              <a:t>Click to edit the outline text format</a:t>
            </a:r>
            <a:endParaRPr lang="en-US" sz="18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1800" b="0" strike="noStrike" spc="-1">
                <a:solidFill>
                  <a:srgbClr val="000000"/>
                </a:solidFill>
                <a:latin typeface="Arial"/>
              </a:rPr>
              <a:t>Second Outline Level</a:t>
            </a:r>
            <a:endParaRPr lang="en-US" sz="1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1800" b="0" strike="noStrike" spc="-1">
                <a:solidFill>
                  <a:srgbClr val="000000"/>
                </a:solidFill>
                <a:latin typeface="Arial"/>
              </a:rPr>
              <a:t>Third Outline Level</a:t>
            </a:r>
            <a:endParaRPr lang="en-US" sz="18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1800" b="0" strike="noStrike" spc="-1">
                <a:solidFill>
                  <a:srgbClr val="000000"/>
                </a:solidFill>
                <a:latin typeface="Arial"/>
              </a:rPr>
              <a:t>Fourth Outline Level</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1800" b="0" strike="noStrike" spc="-1">
                <a:solidFill>
                  <a:srgbClr val="000000"/>
                </a:solidFill>
                <a:latin typeface="Arial"/>
              </a:rPr>
              <a:t>Fifth Outline Level</a:t>
            </a:r>
            <a:endParaRPr lang="en-US" sz="18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1800" b="0" strike="noStrike" spc="-1">
                <a:solidFill>
                  <a:srgbClr val="000000"/>
                </a:solidFill>
                <a:latin typeface="Arial"/>
              </a:rPr>
              <a:t>Sixth Outline Level</a:t>
            </a:r>
            <a:endParaRPr lang="en-US" sz="18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1800" b="0" strike="noStrike" spc="-1">
                <a:solidFill>
                  <a:srgbClr val="000000"/>
                </a:solidFill>
                <a:latin typeface="Arial"/>
              </a:rPr>
              <a:t>Seventh Outline Level</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57" r:id="rId1"/>
  </p:sldLayoutIdLst>
</p:sldMaster>
</file>

<file path=ppt/slideMasters/slideMaster6.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25" name="Rectangle 6"/>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26"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
        <p:nvSpPr>
          <p:cNvPr id="27" name="PlaceHolder 2"/>
          <p:cNvSpPr>
            <a:spLocks noGrp="1"/>
          </p:cNvSpPr>
          <p:nvPr>
            <p:ph type="body"/>
          </p:nvPr>
        </p:nvSpPr>
        <p:spPr bwMode="auto">
          <a:xfrm>
            <a:off x="609480" y="1604520"/>
            <a:ext cx="10972079" cy="397692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1800" b="0" strike="noStrike" spc="-1">
                <a:solidFill>
                  <a:srgbClr val="000000"/>
                </a:solidFill>
                <a:latin typeface="Arial"/>
              </a:rPr>
              <a:t>Click to edit the outline text format</a:t>
            </a:r>
            <a:endParaRPr lang="en-US" sz="18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1800" b="0" strike="noStrike" spc="-1">
                <a:solidFill>
                  <a:srgbClr val="000000"/>
                </a:solidFill>
                <a:latin typeface="Arial"/>
              </a:rPr>
              <a:t>Second Outline Level</a:t>
            </a:r>
            <a:endParaRPr lang="en-US" sz="1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1800" b="0" strike="noStrike" spc="-1">
                <a:solidFill>
                  <a:srgbClr val="000000"/>
                </a:solidFill>
                <a:latin typeface="Arial"/>
              </a:rPr>
              <a:t>Third Outline Level</a:t>
            </a:r>
            <a:endParaRPr lang="en-US" sz="18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1800" b="0" strike="noStrike" spc="-1">
                <a:solidFill>
                  <a:srgbClr val="000000"/>
                </a:solidFill>
                <a:latin typeface="Arial"/>
              </a:rPr>
              <a:t>Fourth Outline Level</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1800" b="0" strike="noStrike" spc="-1">
                <a:solidFill>
                  <a:srgbClr val="000000"/>
                </a:solidFill>
                <a:latin typeface="Arial"/>
              </a:rPr>
              <a:t>Fifth Outline Level</a:t>
            </a:r>
            <a:endParaRPr lang="en-US" sz="18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1800" b="0" strike="noStrike" spc="-1">
                <a:solidFill>
                  <a:srgbClr val="000000"/>
                </a:solidFill>
                <a:latin typeface="Arial"/>
              </a:rPr>
              <a:t>Sixth Outline Level</a:t>
            </a:r>
            <a:endParaRPr lang="en-US" sz="18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1800" b="0" strike="noStrike" spc="-1">
                <a:solidFill>
                  <a:srgbClr val="000000"/>
                </a:solidFill>
                <a:latin typeface="Arial"/>
              </a:rPr>
              <a:t>Seventh Outline Level</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59" r:id="rId1"/>
  </p:sldLayoutIdLst>
</p:sldMaster>
</file>

<file path=ppt/slideMasters/slideMaster7.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30" name="Rectangle 6"/>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31"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1" r:id="rId1"/>
  </p:sldLayoutIdLst>
</p:sldMaster>
</file>

<file path=ppt/slideMasters/slideMaster8.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34" name="Rectangle 6"/>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35"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3" r:id="rId1"/>
  </p:sldLayoutIdLst>
</p:sldMaster>
</file>

<file path=ppt/slideMasters/slideMaster9.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38" name="Rectangle 6"/>
          <p:cNvSpPr/>
          <p:nvPr/>
        </p:nvSpPr>
        <p:spPr bwMode="auto">
          <a:xfrm>
            <a:off x="0" y="0"/>
            <a:ext cx="313200" cy="6856920"/>
          </a:xfrm>
          <a:prstGeom prst="rect">
            <a:avLst/>
          </a:prstGeom>
          <a:solidFill>
            <a:schemeClr val="accent2">
              <a:lumMod val="50000"/>
            </a:schemeClr>
          </a:solidFill>
          <a:ln w="12600">
            <a:noFill/>
          </a:ln>
        </p:spPr>
        <p:style>
          <a:lnRef idx="0"/>
          <a:fillRef idx="0"/>
          <a:effectRef idx="0"/>
          <a:fontRef idx="minor"/>
        </p:style>
        <p:txBody>
          <a:bodyPr lIns="90000" tIns="45000" rIns="90000" bIns="45000" anchor="ctr">
            <a:noAutofit/>
          </a:bodyPr>
          <a:p>
            <a:pPr>
              <a:lnSpc>
                <a:spcPct val="100000"/>
              </a:lnSpc>
              <a:defRPr/>
            </a:pPr>
            <a:endParaRPr lang="en-US" sz="1800" b="0" strike="noStrike" spc="-1">
              <a:solidFill>
                <a:schemeClr val="lt1"/>
              </a:solidFill>
              <a:latin typeface="Calibri"/>
              <a:ea typeface="DejaVu Sans"/>
            </a:endParaRPr>
          </a:p>
        </p:txBody>
      </p:sp>
      <p:sp>
        <p:nvSpPr>
          <p:cNvPr id="39" name="PlaceHolder 1"/>
          <p:cNvSpPr>
            <a:spLocks noGrp="1"/>
          </p:cNvSpPr>
          <p:nvPr>
            <p:ph type="title"/>
          </p:nvPr>
        </p:nvSpPr>
        <p:spPr bwMode="auto">
          <a:xfrm>
            <a:off x="609480" y="273600"/>
            <a:ext cx="10972079" cy="114444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title text format</a:t>
            </a:r>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5" r:id="rId1"/>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2" name="PlaceHolder 1"/>
          <p:cNvSpPr>
            <a:spLocks noGrp="1"/>
          </p:cNvSpPr>
          <p:nvPr>
            <p:ph type="title"/>
          </p:nvPr>
        </p:nvSpPr>
        <p:spPr bwMode="auto">
          <a:xfrm>
            <a:off x="993960" y="738000"/>
            <a:ext cx="10358640" cy="958680"/>
          </a:xfrm>
          <a:prstGeom prst="rect">
            <a:avLst/>
          </a:prstGeom>
          <a:noFill/>
          <a:ln w="0">
            <a:noFill/>
          </a:ln>
        </p:spPr>
        <p:txBody>
          <a:bodyPr lIns="0" tIns="0" rIns="0" bIns="0" anchor="ctr">
            <a:noAutofit/>
          </a:bodyPr>
          <a:p>
            <a:pPr indent="0" algn="ctr">
              <a:lnSpc>
                <a:spcPct val="90000"/>
              </a:lnSpc>
              <a:buNone/>
              <a:tabLst>
                <a:tab pos="0" algn="l"/>
              </a:tabLst>
              <a:defRPr/>
            </a:pPr>
            <a:r>
              <a:rPr lang="ka-GE" sz="4400" b="1" strike="noStrike" spc="-1">
                <a:solidFill>
                  <a:srgbClr val="404040"/>
                </a:solidFill>
                <a:latin typeface="Lucida Calligraphy"/>
              </a:rPr>
              <a:t>ოპერაციული სისტემები</a:t>
            </a:r>
            <a:endParaRPr lang="en-US" sz="4400" b="0" strike="noStrike" spc="-1">
              <a:solidFill>
                <a:srgbClr val="000000"/>
              </a:solidFill>
              <a:latin typeface="Arial"/>
            </a:endParaRPr>
          </a:p>
        </p:txBody>
      </p:sp>
      <p:sp>
        <p:nvSpPr>
          <p:cNvPr id="103" name="PlaceHolder 2"/>
          <p:cNvSpPr>
            <a:spLocks noGrp="1"/>
          </p:cNvSpPr>
          <p:nvPr>
            <p:ph type="subTitle"/>
          </p:nvPr>
        </p:nvSpPr>
        <p:spPr bwMode="auto">
          <a:xfrm>
            <a:off x="993960" y="2167200"/>
            <a:ext cx="10358640" cy="1366560"/>
          </a:xfrm>
          <a:prstGeom prst="rect">
            <a:avLst/>
          </a:prstGeom>
          <a:noFill/>
          <a:ln w="0">
            <a:noFill/>
          </a:ln>
        </p:spPr>
        <p:txBody>
          <a:bodyPr lIns="0" tIns="0" rIns="0" bIns="0" anchor="ctr">
            <a:normAutofit/>
          </a:bodyPr>
          <a:p>
            <a:pPr indent="0" algn="ctr">
              <a:lnSpc>
                <a:spcPct val="100000"/>
              </a:lnSpc>
              <a:spcBef>
                <a:spcPts val="1001"/>
              </a:spcBef>
              <a:buNone/>
              <a:tabLst>
                <a:tab pos="0" algn="l"/>
              </a:tabLst>
              <a:defRPr/>
            </a:pPr>
            <a:r>
              <a:rPr lang="ka-GE" sz="4000" b="1" strike="noStrike" spc="-1">
                <a:solidFill>
                  <a:srgbClr val="404040"/>
                </a:solidFill>
                <a:latin typeface="Calibri"/>
              </a:rPr>
              <a:t>ლექცია 2</a:t>
            </a:r>
            <a:r>
              <a:rPr lang="en-US" sz="4000" b="1" strike="noStrike" spc="-1">
                <a:solidFill>
                  <a:srgbClr val="404040"/>
                </a:solidFill>
                <a:latin typeface="Calibri"/>
              </a:rPr>
              <a:t>. </a:t>
            </a:r>
            <a:r>
              <a:rPr lang="ka-GE" sz="4000" b="1" strike="noStrike" spc="-1">
                <a:solidFill>
                  <a:srgbClr val="404040"/>
                </a:solidFill>
                <a:latin typeface="Calibri"/>
              </a:rPr>
              <a:t>ოპერაციული სისტემების მიმოხილვა</a:t>
            </a:r>
            <a:endParaRPr lang="en-US" sz="40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5"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400" b="1" strike="noStrike" spc="-1">
                <a:solidFill>
                  <a:srgbClr val="404040"/>
                </a:solidFill>
                <a:latin typeface="Consolas"/>
              </a:rPr>
              <a:t>2.3.1. </a:t>
            </a:r>
            <a:r>
              <a:rPr lang="ka-GE" sz="2400" b="1" strike="noStrike" spc="-1">
                <a:solidFill>
                  <a:srgbClr val="404040"/>
                </a:solidFill>
                <a:latin typeface="Consolas"/>
              </a:rPr>
              <a:t>პროცესი</a:t>
            </a:r>
            <a:endParaRPr lang="en-US" sz="2400" b="0" strike="noStrike" spc="-1">
              <a:solidFill>
                <a:srgbClr val="000000"/>
              </a:solidFill>
              <a:latin typeface="Arial"/>
            </a:endParaRPr>
          </a:p>
        </p:txBody>
      </p:sp>
      <p:sp>
        <p:nvSpPr>
          <p:cNvPr id="126" name="PlaceHolder 2"/>
          <p:cNvSpPr>
            <a:spLocks noGrp="1"/>
          </p:cNvSpPr>
          <p:nvPr>
            <p:ph/>
          </p:nvPr>
        </p:nvSpPr>
        <p:spPr bwMode="auto">
          <a:xfrm>
            <a:off x="464400" y="703440"/>
            <a:ext cx="11623680" cy="6033960"/>
          </a:xfrm>
          <a:prstGeom prst="rect">
            <a:avLst/>
          </a:prstGeom>
          <a:noFill/>
          <a:ln w="0">
            <a:noFill/>
          </a:ln>
        </p:spPr>
        <p:txBody>
          <a:bodyPr lIns="90000" tIns="45000" rIns="90000" bIns="45000" anchor="t">
            <a:normAutofit/>
          </a:bodyPr>
          <a:p>
            <a:pPr indent="0" algn="just">
              <a:lnSpc>
                <a:spcPct val="113999"/>
              </a:lnSpc>
              <a:spcAft>
                <a:spcPts val="1001"/>
              </a:spcAft>
              <a:buNone/>
              <a:tabLst>
                <a:tab pos="0" algn="l"/>
              </a:tabLst>
              <a:defRPr/>
            </a:pPr>
            <a:r>
              <a:rPr lang="ka-GE" sz="2000" b="0" strike="noStrike" spc="-1">
                <a:solidFill>
                  <a:srgbClr val="000000"/>
                </a:solidFill>
                <a:latin typeface="Consolas"/>
              </a:rPr>
              <a:t>მოყვანილი პრობლემების გადაწყვეტის საშუალებას იძლევა პროცესორზე პროგრამების შესრულების სისტემატიური მონიტორინგი და მართვა. ასეთ მეთოდს საფუძვლად უდევს პროცესის ცნება.</a:t>
            </a:r>
            <a:endParaRPr lang="en-US" sz="2000" b="0" strike="noStrike" spc="-1">
              <a:solidFill>
                <a:srgbClr val="000000"/>
              </a:solidFill>
              <a:latin typeface="Arial"/>
            </a:endParaRPr>
          </a:p>
          <a:p>
            <a:pPr indent="0" algn="just">
              <a:lnSpc>
                <a:spcPct val="113999"/>
              </a:lnSpc>
              <a:spcAft>
                <a:spcPts val="1001"/>
              </a:spcAft>
              <a:buNone/>
              <a:tabLst>
                <a:tab pos="0" algn="l"/>
              </a:tabLst>
              <a:defRPr/>
            </a:pPr>
            <a:r>
              <a:rPr lang="ka-GE" sz="2000" b="0" strike="noStrike" spc="-1">
                <a:solidFill>
                  <a:srgbClr val="000000"/>
                </a:solidFill>
                <a:latin typeface="Consolas"/>
              </a:rPr>
              <a:t>პროცესი შეიძლება დაიყოს სამ კომპონენტად:</a:t>
            </a:r>
            <a:endParaRPr lang="en-US" sz="2000" b="0" strike="noStrike" spc="-1">
              <a:solidFill>
                <a:srgbClr val="000000"/>
              </a:solidFill>
              <a:latin typeface="Arial"/>
            </a:endParaRPr>
          </a:p>
          <a:p>
            <a:pPr marL="398520" indent="-398520">
              <a:lnSpc>
                <a:spcPct val="113999"/>
              </a:lnSpc>
              <a:spcAft>
                <a:spcPts val="601"/>
              </a:spcAft>
              <a:buClr>
                <a:srgbClr val="000000"/>
              </a:buClr>
              <a:buFont typeface="Wingdings"/>
              <a:buChar char=""/>
              <a:tabLst>
                <a:tab pos="0" algn="l"/>
              </a:tabLst>
              <a:defRPr/>
            </a:pPr>
            <a:r>
              <a:rPr lang="ka-GE" sz="2000" b="0" strike="noStrike" spc="-1">
                <a:solidFill>
                  <a:srgbClr val="000000"/>
                </a:solidFill>
                <a:latin typeface="Consolas"/>
              </a:rPr>
              <a:t>შესრულებადი პროგრამა ;</a:t>
            </a:r>
            <a:endParaRPr lang="en-US" sz="2000" b="0" strike="noStrike" spc="-1">
              <a:solidFill>
                <a:srgbClr val="000000"/>
              </a:solidFill>
              <a:latin typeface="Arial"/>
            </a:endParaRPr>
          </a:p>
          <a:p>
            <a:pPr marL="398520" indent="-398520">
              <a:lnSpc>
                <a:spcPct val="113999"/>
              </a:lnSpc>
              <a:spcAft>
                <a:spcPts val="601"/>
              </a:spcAft>
              <a:buClr>
                <a:srgbClr val="000000"/>
              </a:buClr>
              <a:buFont typeface="Wingdings"/>
              <a:buChar char=""/>
              <a:tabLst>
                <a:tab pos="0" algn="l"/>
              </a:tabLst>
              <a:defRPr/>
            </a:pPr>
            <a:r>
              <a:rPr lang="ka-GE" sz="2000" b="0" strike="noStrike" spc="-1">
                <a:solidFill>
                  <a:srgbClr val="000000"/>
                </a:solidFill>
                <a:latin typeface="Consolas"/>
              </a:rPr>
              <a:t>მონაცემები მისი მუშაობისთვის (ცვლადები, მეხსიერების სივრცე, ბუფერი და ა.შ.);</a:t>
            </a:r>
            <a:endParaRPr lang="en-US" sz="2000" b="0" strike="noStrike" spc="-1">
              <a:solidFill>
                <a:srgbClr val="000000"/>
              </a:solidFill>
              <a:latin typeface="Arial"/>
            </a:endParaRPr>
          </a:p>
          <a:p>
            <a:pPr marL="398520" indent="-398520">
              <a:lnSpc>
                <a:spcPct val="113999"/>
              </a:lnSpc>
              <a:spcAft>
                <a:spcPts val="1001"/>
              </a:spcAft>
              <a:buClr>
                <a:srgbClr val="000000"/>
              </a:buClr>
              <a:buFont typeface="Wingdings"/>
              <a:buChar char=""/>
              <a:tabLst>
                <a:tab pos="0" algn="l"/>
              </a:tabLst>
              <a:defRPr/>
            </a:pPr>
            <a:r>
              <a:rPr lang="ka-GE" sz="2000" b="0" strike="noStrike" spc="-1">
                <a:solidFill>
                  <a:srgbClr val="000000"/>
                </a:solidFill>
                <a:latin typeface="Consolas"/>
              </a:rPr>
              <a:t>პროგრამის შესრულების კონტექსტი ანუ პროცესის მდგომარეობა.</a:t>
            </a:r>
            <a:endParaRPr lang="en-US" sz="2000" b="0" strike="noStrike" spc="-1">
              <a:solidFill>
                <a:srgbClr val="000000"/>
              </a:solidFill>
              <a:latin typeface="Arial"/>
            </a:endParaRPr>
          </a:p>
          <a:p>
            <a:pPr indent="0" algn="just">
              <a:lnSpc>
                <a:spcPct val="113999"/>
              </a:lnSpc>
              <a:buNone/>
              <a:tabLst>
                <a:tab pos="0" algn="l"/>
              </a:tabLst>
              <a:defRPr/>
            </a:pPr>
            <a:r>
              <a:rPr lang="ka-GE" sz="2000" b="0" strike="noStrike" spc="-1">
                <a:solidFill>
                  <a:srgbClr val="000000"/>
                </a:solidFill>
                <a:latin typeface="Consolas"/>
              </a:rPr>
              <a:t>პროგრამის შესრულების კონტექსტი შეიცავს ინფორმაციას, რომელიც საჭიროა ოპერაციული სისტემისთვის პროცესორის სამართავად და პროცესორისთვის მის შესასრულებლად. კერძოდ, ის შეიცავს ინფორმაციას სხვადასხვა რეგისტრებიდან (როგორიცაა ბრძანებათა მთვლელი, ინსტრუქციების რეგისტრი, მონაცემთა რეგისტრი და ა.შ.), პროცესის პრიორიტეტზე, მდგომარეობაზე (აქტიური, თუ ელოდება გარკვეული მოვლენის დადგომას). </a:t>
            </a:r>
            <a:endParaRPr lang="en-US" sz="2000" b="0" strike="noStrike" spc="-1">
              <a:solidFill>
                <a:srgbClr val="000000"/>
              </a:solidFill>
              <a:latin typeface="Arial"/>
            </a:endParaRPr>
          </a:p>
          <a:p>
            <a:pPr indent="0" algn="just">
              <a:lnSpc>
                <a:spcPct val="113999"/>
              </a:lnSpc>
              <a:spcAft>
                <a:spcPts val="601"/>
              </a:spcAft>
              <a:buNone/>
              <a:tabLst>
                <a:tab pos="0" algn="l"/>
              </a:tabLst>
              <a:defRPr/>
            </a:pPr>
            <a:endParaRPr lang="en-US" sz="20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7"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400" b="1" strike="noStrike" spc="-1">
                <a:solidFill>
                  <a:srgbClr val="404040"/>
                </a:solidFill>
                <a:latin typeface="Consolas"/>
              </a:rPr>
              <a:t>2.3.1. </a:t>
            </a:r>
            <a:r>
              <a:rPr lang="ka-GE" sz="2400" b="1" strike="noStrike" spc="-1">
                <a:solidFill>
                  <a:srgbClr val="404040"/>
                </a:solidFill>
                <a:latin typeface="Consolas"/>
              </a:rPr>
              <a:t>პროცესი</a:t>
            </a:r>
            <a:endParaRPr lang="en-US" sz="2400" b="0" strike="noStrike" spc="-1">
              <a:solidFill>
                <a:srgbClr val="000000"/>
              </a:solidFill>
              <a:latin typeface="Arial"/>
            </a:endParaRPr>
          </a:p>
        </p:txBody>
      </p:sp>
      <p:sp>
        <p:nvSpPr>
          <p:cNvPr id="128" name="PlaceHolder 2"/>
          <p:cNvSpPr>
            <a:spLocks noGrp="1"/>
          </p:cNvSpPr>
          <p:nvPr>
            <p:ph/>
          </p:nvPr>
        </p:nvSpPr>
        <p:spPr bwMode="auto">
          <a:xfrm flipH="0" flipV="0">
            <a:off x="464399" y="703440"/>
            <a:ext cx="4526367" cy="2098440"/>
          </a:xfrm>
          <a:prstGeom prst="rect">
            <a:avLst/>
          </a:prstGeom>
          <a:noFill/>
          <a:ln w="0">
            <a:noFill/>
          </a:ln>
        </p:spPr>
        <p:txBody>
          <a:bodyPr lIns="90000" tIns="45000" rIns="90000" bIns="45000" anchor="t">
            <a:normAutofit/>
          </a:bodyPr>
          <a:p>
            <a:pPr indent="0" algn="just">
              <a:lnSpc>
                <a:spcPct val="113999"/>
              </a:lnSpc>
              <a:spcAft>
                <a:spcPts val="601"/>
              </a:spcAft>
              <a:buNone/>
              <a:tabLst>
                <a:tab pos="0" algn="l"/>
              </a:tabLst>
              <a:defRPr/>
            </a:pPr>
            <a:r>
              <a:rPr lang="ka-GE" sz="2000" b="0" strike="noStrike" spc="-1">
                <a:solidFill>
                  <a:srgbClr val="000000"/>
                </a:solidFill>
                <a:latin typeface="Consolas"/>
              </a:rPr>
              <a:t>სურათზე ნაჩვენებია პროცესების რეალიზაციის მაგალითი. ორი პროცესი (</a:t>
            </a:r>
            <a:r>
              <a:rPr lang="en-US" sz="2000" b="0" strike="noStrike" spc="-1">
                <a:solidFill>
                  <a:srgbClr val="000000"/>
                </a:solidFill>
                <a:latin typeface="Consolas"/>
              </a:rPr>
              <a:t>A </a:t>
            </a:r>
            <a:r>
              <a:rPr lang="ka-GE" sz="2000" b="0" strike="noStrike" spc="-1">
                <a:solidFill>
                  <a:srgbClr val="000000"/>
                </a:solidFill>
                <a:latin typeface="Consolas"/>
              </a:rPr>
              <a:t>და </a:t>
            </a:r>
            <a:r>
              <a:rPr lang="en-US" sz="2000" b="0" strike="noStrike" spc="-1">
                <a:solidFill>
                  <a:srgbClr val="000000"/>
                </a:solidFill>
                <a:latin typeface="Consolas"/>
              </a:rPr>
              <a:t>B</a:t>
            </a:r>
            <a:r>
              <a:rPr lang="ka-GE" sz="2000" b="0" strike="noStrike" spc="-1">
                <a:solidFill>
                  <a:srgbClr val="000000"/>
                </a:solidFill>
                <a:latin typeface="Consolas"/>
              </a:rPr>
              <a:t>) იმყოფება ძირითადი მეხსიერების სხვადა-სხვა არეში.</a:t>
            </a:r>
            <a:endParaRPr lang="en-US" sz="2000" b="0" strike="noStrike" spc="-1">
              <a:solidFill>
                <a:srgbClr val="000000"/>
              </a:solidFill>
              <a:latin typeface="Arial"/>
            </a:endParaRPr>
          </a:p>
        </p:txBody>
      </p:sp>
      <p:sp>
        <p:nvSpPr>
          <p:cNvPr id="129" name="Rectangle 3"/>
          <p:cNvSpPr/>
          <p:nvPr/>
        </p:nvSpPr>
        <p:spPr bwMode="auto">
          <a:xfrm>
            <a:off x="5271120" y="660960"/>
            <a:ext cx="6870600" cy="6118560"/>
          </a:xfrm>
          <a:prstGeom prst="rect">
            <a:avLst/>
          </a:prstGeom>
          <a:solidFill>
            <a:schemeClr val="lt1"/>
          </a:solidFill>
          <a:ln w="12600">
            <a:solidFill>
              <a:srgbClr val="000000"/>
            </a:solidFill>
            <a:miter/>
          </a:ln>
        </p:spPr>
        <p:style>
          <a:lnRef idx="0"/>
          <a:fillRef idx="0"/>
          <a:effectRef idx="0"/>
          <a:fontRef idx="minor"/>
        </p:style>
        <p:txBody>
          <a:bodyPr lIns="90000" tIns="45000" rIns="90000" bIns="45000" anchor="ctr">
            <a:noAutofit/>
          </a:bodyPr>
          <a:p>
            <a:pPr>
              <a:lnSpc>
                <a:spcPct val="100000"/>
              </a:lnSpc>
              <a:defRPr/>
            </a:pPr>
            <a:endParaRPr lang="en-US" sz="2200" b="0" strike="noStrike" spc="-1">
              <a:solidFill>
                <a:schemeClr val="lt1"/>
              </a:solidFill>
              <a:latin typeface="Consolas"/>
              <a:ea typeface="DejaVu Sans"/>
            </a:endParaRPr>
          </a:p>
        </p:txBody>
      </p:sp>
      <p:pic>
        <p:nvPicPr>
          <p:cNvPr id="130" name="Picture 6" descr=""/>
          <p:cNvPicPr/>
          <p:nvPr/>
        </p:nvPicPr>
        <p:blipFill>
          <a:blip r:embed="rId3"/>
          <a:srcRect l="5759" t="0" r="42019" b="91679"/>
          <a:stretch/>
        </p:blipFill>
        <p:spPr bwMode="auto">
          <a:xfrm>
            <a:off x="5323680" y="703440"/>
            <a:ext cx="3741840" cy="506520"/>
          </a:xfrm>
          <a:prstGeom prst="rect">
            <a:avLst/>
          </a:prstGeom>
          <a:ln w="0">
            <a:noFill/>
          </a:ln>
        </p:spPr>
      </p:pic>
      <p:pic>
        <p:nvPicPr>
          <p:cNvPr id="131" name="Picture 10" descr=""/>
          <p:cNvPicPr/>
          <p:nvPr/>
        </p:nvPicPr>
        <p:blipFill>
          <a:blip r:embed="rId3"/>
          <a:srcRect l="5526" t="8321" r="57348" b="60549"/>
          <a:stretch/>
        </p:blipFill>
        <p:spPr bwMode="auto">
          <a:xfrm>
            <a:off x="5323680" y="1211040"/>
            <a:ext cx="2660040" cy="1899000"/>
          </a:xfrm>
          <a:prstGeom prst="rect">
            <a:avLst/>
          </a:prstGeom>
          <a:ln w="0">
            <a:noFill/>
          </a:ln>
        </p:spPr>
      </p:pic>
      <p:pic>
        <p:nvPicPr>
          <p:cNvPr id="132" name="Picture 11" descr=""/>
          <p:cNvPicPr/>
          <p:nvPr/>
        </p:nvPicPr>
        <p:blipFill>
          <a:blip r:embed="rId3"/>
          <a:srcRect l="5526" t="65705" r="57348" b="1120"/>
          <a:stretch/>
        </p:blipFill>
        <p:spPr bwMode="auto">
          <a:xfrm>
            <a:off x="5323680" y="4713480"/>
            <a:ext cx="2660040" cy="2023560"/>
          </a:xfrm>
          <a:prstGeom prst="rect">
            <a:avLst/>
          </a:prstGeom>
          <a:ln w="0">
            <a:noFill/>
          </a:ln>
        </p:spPr>
      </p:pic>
      <p:pic>
        <p:nvPicPr>
          <p:cNvPr id="133" name="Picture 12" descr=""/>
          <p:cNvPicPr/>
          <p:nvPr/>
        </p:nvPicPr>
        <p:blipFill>
          <a:blip r:embed="rId3"/>
          <a:srcRect l="5526" t="39308" r="57348" b="34295"/>
          <a:stretch/>
        </p:blipFill>
        <p:spPr bwMode="auto">
          <a:xfrm>
            <a:off x="5323680" y="3111480"/>
            <a:ext cx="2660040" cy="1609920"/>
          </a:xfrm>
          <a:prstGeom prst="rect">
            <a:avLst/>
          </a:prstGeom>
          <a:ln w="0">
            <a:noFill/>
          </a:ln>
        </p:spPr>
      </p:pic>
      <p:grpSp>
        <p:nvGrpSpPr>
          <p:cNvPr id="134" name="Group 17"/>
          <p:cNvGrpSpPr/>
          <p:nvPr/>
        </p:nvGrpSpPr>
        <p:grpSpPr bwMode="auto">
          <a:xfrm>
            <a:off x="7984800" y="703440"/>
            <a:ext cx="4109400" cy="6033600"/>
            <a:chOff x="7984800" y="703440"/>
            <a:chExt cx="4109400" cy="6033600"/>
          </a:xfrm>
        </p:grpSpPr>
        <p:pic>
          <p:nvPicPr>
            <p:cNvPr id="135" name="Picture 7" descr=""/>
            <p:cNvPicPr/>
            <p:nvPr/>
          </p:nvPicPr>
          <p:blipFill>
            <a:blip r:embed="rId3"/>
            <a:srcRect l="92174" t="0" r="0" b="57394"/>
            <a:stretch/>
          </p:blipFill>
          <p:spPr bwMode="auto">
            <a:xfrm>
              <a:off x="11534040" y="703440"/>
              <a:ext cx="559800" cy="2599200"/>
            </a:xfrm>
            <a:prstGeom prst="rect">
              <a:avLst/>
            </a:prstGeom>
            <a:ln w="0">
              <a:noFill/>
            </a:ln>
          </p:spPr>
        </p:pic>
        <p:pic>
          <p:nvPicPr>
            <p:cNvPr id="136" name="Picture 9" descr=""/>
            <p:cNvPicPr/>
            <p:nvPr/>
          </p:nvPicPr>
          <p:blipFill>
            <a:blip r:embed="rId3"/>
            <a:srcRect l="42652" t="76896" r="42079" b="1117"/>
            <a:stretch/>
          </p:blipFill>
          <p:spPr bwMode="auto">
            <a:xfrm>
              <a:off x="7984800" y="5396400"/>
              <a:ext cx="1092960" cy="1340640"/>
            </a:xfrm>
            <a:prstGeom prst="rect">
              <a:avLst/>
            </a:prstGeom>
            <a:ln w="0">
              <a:noFill/>
            </a:ln>
          </p:spPr>
        </p:pic>
        <p:pic>
          <p:nvPicPr>
            <p:cNvPr id="137" name="Picture 13" descr=""/>
            <p:cNvPicPr/>
            <p:nvPr/>
          </p:nvPicPr>
          <p:blipFill>
            <a:blip r:embed="rId3"/>
            <a:srcRect l="57921" t="42606" r="0" b="1117"/>
            <a:stretch/>
          </p:blipFill>
          <p:spPr bwMode="auto">
            <a:xfrm>
              <a:off x="9079200" y="3303720"/>
              <a:ext cx="3015000" cy="3433320"/>
            </a:xfrm>
            <a:prstGeom prst="rect">
              <a:avLst/>
            </a:prstGeom>
            <a:ln w="0">
              <a:noFill/>
            </a:ln>
          </p:spPr>
        </p:pic>
      </p:grpSp>
      <p:pic>
        <p:nvPicPr>
          <p:cNvPr id="138" name="Picture 14" descr=""/>
          <p:cNvPicPr/>
          <p:nvPr/>
        </p:nvPicPr>
        <p:blipFill>
          <a:blip r:embed="rId3"/>
          <a:srcRect l="57921" t="0" r="7700" b="57394"/>
          <a:stretch/>
        </p:blipFill>
        <p:spPr bwMode="auto">
          <a:xfrm>
            <a:off x="9075960" y="703440"/>
            <a:ext cx="2463120" cy="2599200"/>
          </a:xfrm>
          <a:prstGeom prst="rect">
            <a:avLst/>
          </a:prstGeom>
          <a:ln w="0">
            <a:noFill/>
          </a:ln>
        </p:spPr>
      </p:pic>
      <p:pic>
        <p:nvPicPr>
          <p:cNvPr id="139" name="Picture 15" descr=""/>
          <p:cNvPicPr/>
          <p:nvPr/>
        </p:nvPicPr>
        <p:blipFill>
          <a:blip r:embed="rId3"/>
          <a:srcRect l="42652" t="8321" r="42079" b="23104"/>
          <a:stretch/>
        </p:blipFill>
        <p:spPr bwMode="auto">
          <a:xfrm>
            <a:off x="7972920" y="1211040"/>
            <a:ext cx="1092960" cy="4184280"/>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0"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400" b="1" strike="noStrike" spc="-1">
                <a:solidFill>
                  <a:srgbClr val="404040"/>
                </a:solidFill>
                <a:latin typeface="Consolas"/>
              </a:rPr>
              <a:t>2.3.2. </a:t>
            </a:r>
            <a:r>
              <a:rPr lang="ka-GE" sz="2400" b="1" strike="noStrike" spc="-1">
                <a:solidFill>
                  <a:srgbClr val="404040"/>
                </a:solidFill>
                <a:latin typeface="Consolas"/>
              </a:rPr>
              <a:t>მეხსიერების მართვა</a:t>
            </a:r>
            <a:endParaRPr lang="en-US" sz="2400" b="0" strike="noStrike" spc="-1">
              <a:solidFill>
                <a:srgbClr val="000000"/>
              </a:solidFill>
              <a:latin typeface="Arial"/>
            </a:endParaRPr>
          </a:p>
        </p:txBody>
      </p:sp>
      <p:sp>
        <p:nvSpPr>
          <p:cNvPr id="141" name="PlaceHolder 2"/>
          <p:cNvSpPr>
            <a:spLocks noGrp="1"/>
          </p:cNvSpPr>
          <p:nvPr>
            <p:ph/>
          </p:nvPr>
        </p:nvSpPr>
        <p:spPr bwMode="auto">
          <a:xfrm>
            <a:off x="464400" y="703440"/>
            <a:ext cx="11623680" cy="6033960"/>
          </a:xfrm>
          <a:prstGeom prst="rect">
            <a:avLst/>
          </a:prstGeom>
          <a:noFill/>
          <a:ln w="0">
            <a:noFill/>
          </a:ln>
        </p:spPr>
        <p:txBody>
          <a:bodyPr lIns="90000" tIns="45000" rIns="90000" bIns="45000" anchor="t">
            <a:normAutofit fontScale="89999"/>
          </a:bodyPr>
          <a:p>
            <a:pPr indent="0" algn="just">
              <a:lnSpc>
                <a:spcPct val="113999"/>
              </a:lnSpc>
              <a:spcAft>
                <a:spcPts val="601"/>
              </a:spcAft>
              <a:buNone/>
              <a:tabLst>
                <a:tab pos="0" algn="l"/>
              </a:tabLst>
              <a:defRPr/>
            </a:pPr>
            <a:r>
              <a:rPr lang="ka-GE" sz="2000" b="0" strike="noStrike" spc="-1">
                <a:solidFill>
                  <a:srgbClr val="000000"/>
                </a:solidFill>
                <a:latin typeface="Consolas"/>
              </a:rPr>
              <a:t>მომხმარებლის მრავალფეროვანი მოთხოვნების დაკმაყოფილება შეუძლია მოდულური პროგრა-მებისა და მონაცემების ეფექტური გამოყენების მხარდაჭერის მქონე სისტემებს. </a:t>
            </a:r>
            <a:endParaRPr lang="en-US" sz="2000" b="0" strike="noStrike" spc="-1">
              <a:solidFill>
                <a:srgbClr val="000000"/>
              </a:solidFill>
              <a:latin typeface="Arial"/>
            </a:endParaRPr>
          </a:p>
          <a:p>
            <a:pPr indent="0" algn="just">
              <a:lnSpc>
                <a:spcPct val="113999"/>
              </a:lnSpc>
              <a:spcAft>
                <a:spcPts val="601"/>
              </a:spcAft>
              <a:buNone/>
              <a:tabLst>
                <a:tab pos="0" algn="l"/>
              </a:tabLst>
              <a:defRPr/>
            </a:pPr>
            <a:r>
              <a:rPr lang="ka-GE" sz="2000" b="0" strike="noStrike" spc="-1">
                <a:solidFill>
                  <a:srgbClr val="000000"/>
                </a:solidFill>
                <a:latin typeface="Consolas"/>
              </a:rPr>
              <a:t>მომხმარებლის მოთხოვნების დაკმაყოფილებისთვის სისტემას უნდა შეეძლოს</a:t>
            </a:r>
            <a:r>
              <a:rPr lang="en-US" sz="2000" b="0" strike="noStrike" spc="-1">
                <a:solidFill>
                  <a:srgbClr val="000000"/>
                </a:solidFill>
                <a:latin typeface="Consolas"/>
              </a:rPr>
              <a:t>:</a:t>
            </a:r>
            <a:endParaRPr lang="en-US" sz="2000" b="0" strike="noStrike" spc="-1">
              <a:solidFill>
                <a:srgbClr val="000000"/>
              </a:solidFill>
              <a:latin typeface="Arial"/>
            </a:endParaRPr>
          </a:p>
          <a:p>
            <a:pPr marL="374400" indent="-374400" algn="just">
              <a:lnSpc>
                <a:spcPct val="113999"/>
              </a:lnSpc>
              <a:spcAft>
                <a:spcPts val="601"/>
              </a:spcAft>
              <a:buClr>
                <a:srgbClr val="385623"/>
              </a:buClr>
              <a:buFont typeface="Wingdings"/>
              <a:buChar char=""/>
              <a:tabLst>
                <a:tab pos="0" algn="l"/>
              </a:tabLst>
              <a:defRPr/>
            </a:pPr>
            <a:r>
              <a:rPr lang="ka-GE" sz="2000" b="1" strike="noStrike" spc="-1">
                <a:solidFill>
                  <a:schemeClr val="accent6">
                    <a:lumMod val="50000"/>
                  </a:schemeClr>
                </a:solidFill>
                <a:latin typeface="Consolas"/>
              </a:rPr>
              <a:t>პროცესების იზოლაცია</a:t>
            </a:r>
            <a:r>
              <a:rPr lang="ka-GE" sz="2000" b="0" strike="noStrike" spc="-1">
                <a:solidFill>
                  <a:srgbClr val="000000"/>
                </a:solidFill>
                <a:latin typeface="Consolas"/>
              </a:rPr>
              <a:t>. ოპერაციულმა სისტემამ თვალყური უნდა ადევნოს იმ მომენტს, რომ ვერცერთმა დამოუკიდებელმა პროცესმა ვერ შეძლოს სხვა პროცესისთვის გამოყოფილ მეხსიერების არეში ცვლილების განხორციელება და პირიქით</a:t>
            </a:r>
            <a:r>
              <a:rPr lang="en-US" sz="2000" b="0" strike="noStrike" spc="-1">
                <a:solidFill>
                  <a:srgbClr val="000000"/>
                </a:solidFill>
                <a:latin typeface="Consolas"/>
              </a:rPr>
              <a:t>.</a:t>
            </a:r>
            <a:endParaRPr lang="en-US" sz="2000" b="0" strike="noStrike" spc="-1">
              <a:solidFill>
                <a:srgbClr val="000000"/>
              </a:solidFill>
              <a:latin typeface="Arial"/>
            </a:endParaRPr>
          </a:p>
          <a:p>
            <a:pPr marL="374400" indent="-374400" algn="just">
              <a:lnSpc>
                <a:spcPct val="113999"/>
              </a:lnSpc>
              <a:spcAft>
                <a:spcPts val="601"/>
              </a:spcAft>
              <a:buClr>
                <a:srgbClr val="385623"/>
              </a:buClr>
              <a:buFont typeface="Wingdings"/>
              <a:buChar char=""/>
              <a:tabLst>
                <a:tab pos="0" algn="l"/>
              </a:tabLst>
              <a:defRPr/>
            </a:pPr>
            <a:r>
              <a:rPr lang="ka-GE" sz="2000" b="1" strike="noStrike" spc="-1">
                <a:solidFill>
                  <a:schemeClr val="accent6">
                    <a:lumMod val="50000"/>
                  </a:schemeClr>
                </a:solidFill>
                <a:latin typeface="Consolas"/>
                <a:ea typeface="Times New Roman"/>
              </a:rPr>
              <a:t>ავტომატური განთავსება და მართვა</a:t>
            </a:r>
            <a:r>
              <a:rPr lang="en-US" sz="2000" b="0" strike="noStrike" spc="-1">
                <a:solidFill>
                  <a:srgbClr val="000000"/>
                </a:solidFill>
                <a:latin typeface="Consolas"/>
                <a:ea typeface="Times New Roman"/>
              </a:rPr>
              <a:t>.</a:t>
            </a:r>
            <a:r>
              <a:rPr lang="ka-GE" sz="2000" b="0" strike="noStrike" spc="-1">
                <a:solidFill>
                  <a:srgbClr val="000000"/>
                </a:solidFill>
                <a:latin typeface="Consolas"/>
                <a:ea typeface="Times New Roman"/>
              </a:rPr>
              <a:t> პროგრამების განთავსება მეხსიერებაში უნდა ხდებოდეს დინამიურად არსებული მოთხოვნების დაცვით.</a:t>
            </a:r>
            <a:endParaRPr lang="en-US" sz="2000" b="0" strike="noStrike" spc="-1">
              <a:solidFill>
                <a:srgbClr val="000000"/>
              </a:solidFill>
              <a:latin typeface="Arial"/>
            </a:endParaRPr>
          </a:p>
          <a:p>
            <a:pPr marL="374400" indent="-374400" algn="just">
              <a:lnSpc>
                <a:spcPct val="113999"/>
              </a:lnSpc>
              <a:spcAft>
                <a:spcPts val="601"/>
              </a:spcAft>
              <a:buClr>
                <a:srgbClr val="385623"/>
              </a:buClr>
              <a:buFont typeface="Wingdings"/>
              <a:buChar char=""/>
              <a:tabLst>
                <a:tab pos="0" algn="l"/>
              </a:tabLst>
              <a:defRPr/>
            </a:pPr>
            <a:r>
              <a:rPr lang="ka-GE" sz="2000" b="1" strike="noStrike" spc="-1">
                <a:solidFill>
                  <a:schemeClr val="accent6">
                    <a:lumMod val="50000"/>
                  </a:schemeClr>
                </a:solidFill>
                <a:latin typeface="Consolas"/>
                <a:ea typeface="Times New Roman"/>
              </a:rPr>
              <a:t>მოდულური პროგრამირების მხარდაჭერა</a:t>
            </a:r>
            <a:r>
              <a:rPr lang="ka-GE" sz="2000" b="0" strike="noStrike" spc="-1">
                <a:solidFill>
                  <a:srgbClr val="000000"/>
                </a:solidFill>
                <a:latin typeface="Consolas"/>
                <a:ea typeface="Times New Roman"/>
              </a:rPr>
              <a:t>. პროგრამისტს უნდა ჰქონდეს შესაძლებლობა განსაზღვროს პროგრამის მოდულები, ასევე დინამიურად შექმნას, გაანადგუროს და შეცვალოს მათი მოცულობა.</a:t>
            </a:r>
            <a:endParaRPr lang="en-US" sz="2000" b="0" strike="noStrike" spc="-1">
              <a:solidFill>
                <a:srgbClr val="000000"/>
              </a:solidFill>
              <a:latin typeface="Arial"/>
            </a:endParaRPr>
          </a:p>
          <a:p>
            <a:pPr marL="374400" indent="-374400" algn="just">
              <a:lnSpc>
                <a:spcPct val="113999"/>
              </a:lnSpc>
              <a:spcAft>
                <a:spcPts val="601"/>
              </a:spcAft>
              <a:buClr>
                <a:srgbClr val="385623"/>
              </a:buClr>
              <a:buFont typeface="Wingdings"/>
              <a:buChar char=""/>
              <a:tabLst>
                <a:tab pos="0" algn="l"/>
              </a:tabLst>
              <a:defRPr/>
            </a:pPr>
            <a:r>
              <a:rPr lang="ka-GE" sz="2000" b="1" strike="noStrike" spc="-1">
                <a:solidFill>
                  <a:schemeClr val="accent6">
                    <a:lumMod val="50000"/>
                  </a:schemeClr>
                </a:solidFill>
                <a:latin typeface="Consolas"/>
                <a:ea typeface="Times New Roman"/>
              </a:rPr>
              <a:t>დაცვა და წვდომის კონტროლი</a:t>
            </a:r>
            <a:r>
              <a:rPr lang="ka-GE" sz="2000" b="0" strike="noStrike" spc="-1">
                <a:solidFill>
                  <a:srgbClr val="000000"/>
                </a:solidFill>
                <a:latin typeface="Consolas"/>
                <a:ea typeface="Times New Roman"/>
              </a:rPr>
              <a:t>. მეხსიერების ერთობლივი გამოყენებისას იერარქიის ნებისმიერ დონეზე არსებობს ალბათობა იმისა, რომ ერთი პროგრამა მიმართვას მეორე პროგრამის მეხსიერების მისამართებს. </a:t>
            </a:r>
            <a:r>
              <a:rPr lang="en-US" sz="2000" b="0" strike="noStrike" spc="-1">
                <a:solidFill>
                  <a:srgbClr val="000000"/>
                </a:solidFill>
                <a:latin typeface="Consolas"/>
                <a:ea typeface="Times New Roman"/>
              </a:rPr>
              <a:t> </a:t>
            </a:r>
            <a:endParaRPr lang="en-US" sz="2000" b="0" strike="noStrike" spc="-1">
              <a:solidFill>
                <a:srgbClr val="000000"/>
              </a:solidFill>
              <a:latin typeface="Arial"/>
            </a:endParaRPr>
          </a:p>
          <a:p>
            <a:pPr marL="374400" indent="-374400" algn="just">
              <a:lnSpc>
                <a:spcPct val="113999"/>
              </a:lnSpc>
              <a:spcAft>
                <a:spcPts val="601"/>
              </a:spcAft>
              <a:buClr>
                <a:srgbClr val="385623"/>
              </a:buClr>
              <a:buFont typeface="Wingdings"/>
              <a:buChar char=""/>
              <a:tabLst>
                <a:tab pos="0" algn="l"/>
              </a:tabLst>
              <a:defRPr/>
            </a:pPr>
            <a:r>
              <a:rPr lang="ka-GE" sz="2000" b="1" strike="noStrike" spc="-1">
                <a:solidFill>
                  <a:schemeClr val="accent6">
                    <a:lumMod val="50000"/>
                  </a:schemeClr>
                </a:solidFill>
                <a:latin typeface="Consolas"/>
                <a:ea typeface="Times New Roman"/>
              </a:rPr>
              <a:t>გრძელვადიანი შენახვა</a:t>
            </a:r>
            <a:r>
              <a:rPr lang="ka-GE" sz="2000" b="0" strike="noStrike" spc="-1">
                <a:solidFill>
                  <a:srgbClr val="000000"/>
                </a:solidFill>
                <a:latin typeface="Consolas"/>
                <a:ea typeface="Times New Roman"/>
              </a:rPr>
              <a:t>. მრავალი პროგრამა ითხოვს დამხმარე საშუალებებს, რომელთა გამოყენებითაც შეძლებს მონაცემების შენახვას დიდი დროითი პერიოდით კომპიუტერის გათიშვის შემდეგაც.</a:t>
            </a:r>
            <a:endParaRPr lang="en-US" sz="20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2"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400" b="1" strike="noStrike" spc="-1">
                <a:solidFill>
                  <a:srgbClr val="404040"/>
                </a:solidFill>
                <a:latin typeface="Consolas"/>
              </a:rPr>
              <a:t>2.3.2. </a:t>
            </a:r>
            <a:r>
              <a:rPr lang="ka-GE" sz="2400" b="1" strike="noStrike" spc="-1">
                <a:solidFill>
                  <a:srgbClr val="404040"/>
                </a:solidFill>
                <a:latin typeface="Consolas"/>
              </a:rPr>
              <a:t>მეხსიერების მართვა</a:t>
            </a:r>
            <a:endParaRPr lang="en-US" sz="2400" b="0" strike="noStrike" spc="-1">
              <a:solidFill>
                <a:srgbClr val="000000"/>
              </a:solidFill>
              <a:latin typeface="Arial"/>
            </a:endParaRPr>
          </a:p>
        </p:txBody>
      </p:sp>
      <p:sp>
        <p:nvSpPr>
          <p:cNvPr id="143" name="PlaceHolder 2"/>
          <p:cNvSpPr>
            <a:spLocks noGrp="1"/>
          </p:cNvSpPr>
          <p:nvPr>
            <p:ph/>
          </p:nvPr>
        </p:nvSpPr>
        <p:spPr bwMode="auto">
          <a:xfrm>
            <a:off x="464400" y="675360"/>
            <a:ext cx="11623680" cy="814680"/>
          </a:xfrm>
          <a:prstGeom prst="rect">
            <a:avLst/>
          </a:prstGeom>
          <a:noFill/>
          <a:ln w="0">
            <a:noFill/>
          </a:ln>
        </p:spPr>
        <p:txBody>
          <a:bodyPr lIns="90000" tIns="45000" rIns="90000" bIns="45000" anchor="t">
            <a:normAutofit/>
          </a:bodyPr>
          <a:p>
            <a:pPr indent="0" algn="just">
              <a:lnSpc>
                <a:spcPct val="113999"/>
              </a:lnSpc>
              <a:spcAft>
                <a:spcPts val="601"/>
              </a:spcAft>
              <a:buNone/>
              <a:tabLst>
                <a:tab pos="0" algn="l"/>
              </a:tabLst>
              <a:defRPr/>
            </a:pPr>
            <a:r>
              <a:rPr lang="ka-GE" sz="2000" b="0" strike="noStrike" spc="-1">
                <a:solidFill>
                  <a:srgbClr val="000000"/>
                </a:solidFill>
                <a:latin typeface="Consolas"/>
              </a:rPr>
              <a:t>ოპერაციულ სისტემას მოთხოვნილებების დაკმაყოფილება შეუძლია </a:t>
            </a:r>
            <a:r>
              <a:rPr lang="ka-GE" sz="2000" b="1" strike="noStrike" spc="-1">
                <a:solidFill>
                  <a:schemeClr val="accent6">
                    <a:lumMod val="50000"/>
                  </a:schemeClr>
                </a:solidFill>
                <a:latin typeface="Consolas"/>
              </a:rPr>
              <a:t>ვირტუალური მეხსიერებისა </a:t>
            </a:r>
            <a:r>
              <a:rPr lang="ka-GE" sz="2000" b="0" strike="noStrike" spc="-1">
                <a:solidFill>
                  <a:srgbClr val="000000"/>
                </a:solidFill>
                <a:latin typeface="Consolas"/>
              </a:rPr>
              <a:t>და </a:t>
            </a:r>
            <a:r>
              <a:rPr lang="ka-GE" sz="2000" b="1" strike="noStrike" spc="-1">
                <a:solidFill>
                  <a:schemeClr val="accent6">
                    <a:lumMod val="50000"/>
                  </a:schemeClr>
                </a:solidFill>
                <a:latin typeface="Consolas"/>
              </a:rPr>
              <a:t>ფაილური სისტემა</a:t>
            </a:r>
            <a:r>
              <a:rPr lang="ka-GE" sz="2000" b="0" strike="noStrike" spc="-1">
                <a:solidFill>
                  <a:srgbClr val="000000"/>
                </a:solidFill>
                <a:latin typeface="Consolas"/>
              </a:rPr>
              <a:t>. </a:t>
            </a:r>
            <a:endParaRPr lang="en-US" sz="2000" b="0" strike="noStrike" spc="-1">
              <a:solidFill>
                <a:srgbClr val="000000"/>
              </a:solidFill>
              <a:latin typeface="Arial"/>
            </a:endParaRPr>
          </a:p>
        </p:txBody>
      </p:sp>
      <p:pic>
        <p:nvPicPr>
          <p:cNvPr id="144" name="Picture 6" descr=""/>
          <p:cNvPicPr/>
          <p:nvPr/>
        </p:nvPicPr>
        <p:blipFill>
          <a:blip r:embed="rId3"/>
          <a:srcRect l="56282" t="0" r="0" b="0"/>
          <a:stretch/>
        </p:blipFill>
        <p:spPr bwMode="auto">
          <a:xfrm>
            <a:off x="2878560" y="1547640"/>
            <a:ext cx="2328120" cy="5155920"/>
          </a:xfrm>
          <a:prstGeom prst="rect">
            <a:avLst/>
          </a:prstGeom>
          <a:ln w="0">
            <a:noFill/>
          </a:ln>
        </p:spPr>
      </p:pic>
      <p:pic>
        <p:nvPicPr>
          <p:cNvPr id="145" name="Picture 7" descr=""/>
          <p:cNvPicPr/>
          <p:nvPr/>
        </p:nvPicPr>
        <p:blipFill>
          <a:blip r:embed="rId3"/>
          <a:srcRect l="0" t="0" r="68136" b="0"/>
          <a:stretch/>
        </p:blipFill>
        <p:spPr bwMode="auto">
          <a:xfrm>
            <a:off x="925920" y="1547640"/>
            <a:ext cx="1696680" cy="5155920"/>
          </a:xfrm>
          <a:prstGeom prst="rect">
            <a:avLst/>
          </a:prstGeom>
          <a:ln w="0">
            <a:noFill/>
          </a:ln>
        </p:spPr>
      </p:pic>
      <p:pic>
        <p:nvPicPr>
          <p:cNvPr id="146" name="Picture 9" descr=""/>
          <p:cNvPicPr/>
          <p:nvPr/>
        </p:nvPicPr>
        <p:blipFill>
          <a:blip r:embed="rId4"/>
          <a:stretch/>
        </p:blipFill>
        <p:spPr bwMode="auto">
          <a:xfrm>
            <a:off x="5950080" y="2053800"/>
            <a:ext cx="5484240" cy="3540240"/>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7"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400" b="1" strike="noStrike" spc="-1">
                <a:solidFill>
                  <a:srgbClr val="404040"/>
                </a:solidFill>
                <a:latin typeface="Consolas"/>
              </a:rPr>
              <a:t>2.3.3. </a:t>
            </a:r>
            <a:r>
              <a:rPr lang="ka-GE" sz="2400" b="1" strike="noStrike" spc="-1">
                <a:solidFill>
                  <a:srgbClr val="404040"/>
                </a:solidFill>
                <a:latin typeface="Consolas"/>
              </a:rPr>
              <a:t>ინფორმაციის დაცვა და უსაფრთხოება</a:t>
            </a:r>
            <a:endParaRPr lang="en-US" sz="2400" b="0" strike="noStrike" spc="-1">
              <a:solidFill>
                <a:srgbClr val="000000"/>
              </a:solidFill>
              <a:latin typeface="Arial"/>
            </a:endParaRPr>
          </a:p>
        </p:txBody>
      </p:sp>
      <p:sp>
        <p:nvSpPr>
          <p:cNvPr id="148" name="PlaceHolder 2"/>
          <p:cNvSpPr>
            <a:spLocks noGrp="1"/>
          </p:cNvSpPr>
          <p:nvPr>
            <p:ph/>
          </p:nvPr>
        </p:nvSpPr>
        <p:spPr bwMode="auto">
          <a:xfrm>
            <a:off x="464400" y="703440"/>
            <a:ext cx="11623680" cy="6040080"/>
          </a:xfrm>
          <a:prstGeom prst="rect">
            <a:avLst/>
          </a:prstGeom>
          <a:noFill/>
          <a:ln w="0">
            <a:noFill/>
          </a:ln>
        </p:spPr>
        <p:txBody>
          <a:bodyPr lIns="90000" tIns="45000" rIns="90000" bIns="45000" anchor="t">
            <a:normAutofit/>
          </a:bodyPr>
          <a:p>
            <a:pPr indent="0" algn="just">
              <a:lnSpc>
                <a:spcPct val="113999"/>
              </a:lnSpc>
              <a:spcAft>
                <a:spcPts val="1001"/>
              </a:spcAft>
              <a:buNone/>
              <a:tabLst>
                <a:tab pos="0" algn="l"/>
              </a:tabLst>
              <a:defRPr/>
            </a:pPr>
            <a:r>
              <a:rPr lang="ka-GE" sz="2000" b="0" strike="noStrike" spc="-1">
                <a:solidFill>
                  <a:srgbClr val="000000"/>
                </a:solidFill>
                <a:latin typeface="Consolas"/>
              </a:rPr>
              <a:t>დროის გაყოფის რეჟიმში მომუშავე სისტემების და ქსელური დაკავშირების პოპულა-რობამ წარმოშვა ინფორმაციის დაცვის აუცილებლობა.</a:t>
            </a:r>
            <a:endParaRPr lang="en-US" sz="2000" b="0" strike="noStrike" spc="-1">
              <a:solidFill>
                <a:srgbClr val="000000"/>
              </a:solidFill>
              <a:latin typeface="Arial"/>
            </a:endParaRPr>
          </a:p>
          <a:p>
            <a:pPr indent="0" algn="just">
              <a:lnSpc>
                <a:spcPct val="113999"/>
              </a:lnSpc>
              <a:spcAft>
                <a:spcPts val="1001"/>
              </a:spcAft>
              <a:buNone/>
              <a:tabLst>
                <a:tab pos="0" algn="l"/>
              </a:tabLst>
              <a:defRPr/>
            </a:pPr>
            <a:r>
              <a:rPr lang="ka-GE" sz="2000" b="0" strike="noStrike" spc="-1">
                <a:solidFill>
                  <a:srgbClr val="000000"/>
                </a:solidFill>
                <a:latin typeface="Consolas"/>
              </a:rPr>
              <a:t>მონაცემების უსაფრთხოებისა და დაცვის ამოცანების უმეტესი პირობითად შეიძლება დაიყოს 4 კატეგორიად:</a:t>
            </a:r>
            <a:endParaRPr lang="en-US" sz="2000" b="0" strike="noStrike" spc="-1">
              <a:solidFill>
                <a:srgbClr val="000000"/>
              </a:solidFill>
              <a:latin typeface="Arial"/>
            </a:endParaRPr>
          </a:p>
          <a:p>
            <a:pPr marL="398520" indent="-398520" algn="just">
              <a:lnSpc>
                <a:spcPct val="113999"/>
              </a:lnSpc>
              <a:spcAft>
                <a:spcPts val="601"/>
              </a:spcAft>
              <a:buClr>
                <a:srgbClr val="385623"/>
              </a:buClr>
              <a:buFont typeface="Wingdings"/>
              <a:buChar char=""/>
              <a:tabLst>
                <a:tab pos="0" algn="l"/>
              </a:tabLst>
              <a:defRPr/>
            </a:pPr>
            <a:r>
              <a:rPr lang="ka-GE" sz="2000" b="1" strike="noStrike" spc="-1">
                <a:solidFill>
                  <a:schemeClr val="accent6">
                    <a:lumMod val="50000"/>
                  </a:schemeClr>
                </a:solidFill>
                <a:latin typeface="Consolas"/>
              </a:rPr>
              <a:t>წვდომა</a:t>
            </a:r>
            <a:r>
              <a:rPr lang="ka-GE" sz="2000" b="0" strike="noStrike" spc="-1">
                <a:solidFill>
                  <a:srgbClr val="000000"/>
                </a:solidFill>
                <a:latin typeface="Consolas"/>
              </a:rPr>
              <a:t>. დაკავშირებულია სისტემის დაცვასთან მესამე მხარის ჩარევისგან;</a:t>
            </a:r>
            <a:endParaRPr lang="en-US" sz="2000" b="0" strike="noStrike" spc="-1">
              <a:solidFill>
                <a:srgbClr val="000000"/>
              </a:solidFill>
              <a:latin typeface="Arial"/>
            </a:endParaRPr>
          </a:p>
          <a:p>
            <a:pPr marL="398520" indent="-398520" algn="just">
              <a:lnSpc>
                <a:spcPct val="113999"/>
              </a:lnSpc>
              <a:spcAft>
                <a:spcPts val="601"/>
              </a:spcAft>
              <a:buClr>
                <a:srgbClr val="385623"/>
              </a:buClr>
              <a:buFont typeface="Wingdings"/>
              <a:buChar char=""/>
              <a:tabLst>
                <a:tab pos="0" algn="l"/>
              </a:tabLst>
              <a:defRPr/>
            </a:pPr>
            <a:r>
              <a:rPr lang="ka-GE" sz="2000" b="1" strike="noStrike" spc="-1">
                <a:solidFill>
                  <a:schemeClr val="accent6">
                    <a:lumMod val="50000"/>
                  </a:schemeClr>
                </a:solidFill>
                <a:latin typeface="Consolas"/>
              </a:rPr>
              <a:t>კონფიდენციალურობა</a:t>
            </a:r>
            <a:r>
              <a:rPr lang="ka-GE" sz="2000" b="0" strike="noStrike" spc="-1">
                <a:solidFill>
                  <a:srgbClr val="000000"/>
                </a:solidFill>
                <a:latin typeface="Consolas"/>
              </a:rPr>
              <a:t>. არა-ავტორიზებულ მომხმარებლების შეზღუდვის გარანტირება მონაცემების კითხვაზე;</a:t>
            </a:r>
            <a:endParaRPr lang="en-US" sz="2000" b="0" strike="noStrike" spc="-1">
              <a:solidFill>
                <a:srgbClr val="000000"/>
              </a:solidFill>
              <a:latin typeface="Arial"/>
            </a:endParaRPr>
          </a:p>
          <a:p>
            <a:pPr marL="398520" indent="-398520" algn="just">
              <a:lnSpc>
                <a:spcPct val="113999"/>
              </a:lnSpc>
              <a:spcAft>
                <a:spcPts val="601"/>
              </a:spcAft>
              <a:buClr>
                <a:srgbClr val="385623"/>
              </a:buClr>
              <a:buFont typeface="Wingdings"/>
              <a:buChar char=""/>
              <a:tabLst>
                <a:tab pos="0" algn="l"/>
              </a:tabLst>
              <a:defRPr/>
            </a:pPr>
            <a:r>
              <a:rPr lang="ka-GE" sz="2000" b="1" strike="noStrike" spc="-1">
                <a:solidFill>
                  <a:schemeClr val="accent6">
                    <a:lumMod val="50000"/>
                  </a:schemeClr>
                </a:solidFill>
                <a:latin typeface="Consolas"/>
              </a:rPr>
              <a:t>მთლიანობა</a:t>
            </a:r>
            <a:r>
              <a:rPr lang="ka-GE" sz="2000" b="0" strike="noStrike" spc="-1">
                <a:solidFill>
                  <a:srgbClr val="000000"/>
                </a:solidFill>
                <a:latin typeface="Consolas"/>
              </a:rPr>
              <a:t>. მონაცემების დაცვა არა-ავტორიზებული წვდომისგან;</a:t>
            </a:r>
            <a:endParaRPr lang="en-US" sz="2000" b="0" strike="noStrike" spc="-1">
              <a:solidFill>
                <a:srgbClr val="000000"/>
              </a:solidFill>
              <a:latin typeface="Arial"/>
            </a:endParaRPr>
          </a:p>
          <a:p>
            <a:pPr marL="398520" indent="-398520" algn="just">
              <a:lnSpc>
                <a:spcPct val="113999"/>
              </a:lnSpc>
              <a:spcAft>
                <a:spcPts val="601"/>
              </a:spcAft>
              <a:buClr>
                <a:srgbClr val="385623"/>
              </a:buClr>
              <a:buFont typeface="Wingdings"/>
              <a:buChar char=""/>
              <a:tabLst>
                <a:tab pos="0" algn="l"/>
              </a:tabLst>
              <a:defRPr/>
            </a:pPr>
            <a:r>
              <a:rPr lang="ka-GE" sz="2000" b="1" strike="noStrike" spc="-1">
                <a:solidFill>
                  <a:schemeClr val="accent6">
                    <a:lumMod val="50000"/>
                  </a:schemeClr>
                </a:solidFill>
                <a:latin typeface="Consolas"/>
              </a:rPr>
              <a:t>ავთენთიკაცია</a:t>
            </a:r>
            <a:r>
              <a:rPr lang="ka-GE" sz="2000" b="0" strike="noStrike" spc="-1">
                <a:solidFill>
                  <a:srgbClr val="000000"/>
                </a:solidFill>
                <a:latin typeface="Consolas"/>
              </a:rPr>
              <a:t>. უზრუნველყოფს მომხმარებლის მიმდინარე ვერიფიკაციას და შეტყობინების ან მონაცემების სისწორეს.</a:t>
            </a:r>
            <a:endParaRPr lang="en-US" sz="20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9"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400" b="1" strike="noStrike" spc="-1">
                <a:solidFill>
                  <a:srgbClr val="404040"/>
                </a:solidFill>
                <a:latin typeface="Consolas"/>
              </a:rPr>
              <a:t>2.3.4. </a:t>
            </a:r>
            <a:r>
              <a:rPr lang="ka-GE" sz="2400" b="1" strike="noStrike" spc="-1">
                <a:solidFill>
                  <a:srgbClr val="404040"/>
                </a:solidFill>
                <a:latin typeface="Consolas"/>
                <a:ea typeface="Times New Roman"/>
              </a:rPr>
              <a:t>რესურსების დაგეგმვა და მართვა</a:t>
            </a:r>
            <a:endParaRPr lang="en-US" sz="2400" b="0" strike="noStrike" spc="-1">
              <a:solidFill>
                <a:srgbClr val="000000"/>
              </a:solidFill>
              <a:latin typeface="Arial"/>
            </a:endParaRPr>
          </a:p>
        </p:txBody>
      </p:sp>
      <p:sp>
        <p:nvSpPr>
          <p:cNvPr id="150" name="PlaceHolder 2"/>
          <p:cNvSpPr>
            <a:spLocks noGrp="1"/>
          </p:cNvSpPr>
          <p:nvPr>
            <p:ph/>
          </p:nvPr>
        </p:nvSpPr>
        <p:spPr bwMode="auto">
          <a:xfrm>
            <a:off x="464400" y="703440"/>
            <a:ext cx="11623680" cy="6040080"/>
          </a:xfrm>
          <a:prstGeom prst="rect">
            <a:avLst/>
          </a:prstGeom>
          <a:noFill/>
          <a:ln w="0">
            <a:noFill/>
          </a:ln>
        </p:spPr>
        <p:txBody>
          <a:bodyPr lIns="90000" tIns="45000" rIns="90000" bIns="45000" anchor="t">
            <a:normAutofit/>
          </a:bodyPr>
          <a:p>
            <a:pPr indent="0" algn="just">
              <a:lnSpc>
                <a:spcPct val="113999"/>
              </a:lnSpc>
              <a:spcAft>
                <a:spcPts val="1001"/>
              </a:spcAft>
              <a:buNone/>
              <a:tabLst>
                <a:tab pos="0" algn="l"/>
              </a:tabLst>
              <a:defRPr/>
            </a:pPr>
            <a:r>
              <a:rPr lang="ka-GE" sz="2000" b="0" strike="noStrike" spc="-1">
                <a:solidFill>
                  <a:srgbClr val="000000"/>
                </a:solidFill>
                <a:latin typeface="Consolas"/>
              </a:rPr>
              <a:t>ოპერაციული სისტემის ერთერთ მნიშვნელოვან ამოცანას წარმოადგენს მის ხელთ არსებული რესურსების მართვა. ნებისმიერი რესურსის გამოყოფის და დაგეგმვის პოლიტიკა უნდა ითვალისწინებდეს შემდეგ ფაქტორებს:</a:t>
            </a:r>
            <a:endParaRPr lang="en-US" sz="2000" b="0" strike="noStrike" spc="-1">
              <a:solidFill>
                <a:srgbClr val="000000"/>
              </a:solidFill>
              <a:latin typeface="Arial"/>
            </a:endParaRPr>
          </a:p>
          <a:p>
            <a:pPr marL="398520" indent="-398520" algn="just">
              <a:lnSpc>
                <a:spcPct val="113999"/>
              </a:lnSpc>
              <a:spcAft>
                <a:spcPts val="601"/>
              </a:spcAft>
              <a:buClr>
                <a:srgbClr val="385623"/>
              </a:buClr>
              <a:buFont typeface="Wingdings"/>
              <a:buChar char=""/>
              <a:tabLst>
                <a:tab pos="0" algn="l"/>
              </a:tabLst>
              <a:defRPr/>
            </a:pPr>
            <a:r>
              <a:rPr lang="ka-GE" sz="2000" b="1" strike="noStrike" spc="-1">
                <a:solidFill>
                  <a:schemeClr val="accent6">
                    <a:lumMod val="50000"/>
                  </a:schemeClr>
                </a:solidFill>
                <a:latin typeface="Consolas"/>
                <a:ea typeface="Times New Roman"/>
              </a:rPr>
              <a:t>თანაბრობა</a:t>
            </a:r>
            <a:r>
              <a:rPr lang="ka-GE" sz="2000" b="1" strike="noStrike" spc="-1">
                <a:solidFill>
                  <a:srgbClr val="000000"/>
                </a:solidFill>
                <a:latin typeface="Consolas"/>
                <a:ea typeface="Times New Roman"/>
              </a:rPr>
              <a:t>.</a:t>
            </a:r>
            <a:r>
              <a:rPr lang="ka-GE" sz="2000" b="0" strike="noStrike" spc="-1">
                <a:solidFill>
                  <a:srgbClr val="000000"/>
                </a:solidFill>
                <a:latin typeface="Consolas"/>
                <a:ea typeface="Times New Roman"/>
              </a:rPr>
              <a:t> პროცესებს უნდა გააჩნდეთ რესურსის დაუფლების თანაბარი შესაძლებლობა ; </a:t>
            </a:r>
            <a:endParaRPr lang="en-US" sz="2000" b="0" strike="noStrike" spc="-1">
              <a:solidFill>
                <a:srgbClr val="000000"/>
              </a:solidFill>
              <a:latin typeface="Arial"/>
            </a:endParaRPr>
          </a:p>
          <a:p>
            <a:pPr marL="398520" indent="-398520" algn="just">
              <a:lnSpc>
                <a:spcPct val="113999"/>
              </a:lnSpc>
              <a:spcAft>
                <a:spcPts val="601"/>
              </a:spcAft>
              <a:buClr>
                <a:srgbClr val="385623"/>
              </a:buClr>
              <a:buFont typeface="Wingdings"/>
              <a:buChar char=""/>
              <a:tabLst>
                <a:tab pos="0" algn="l"/>
              </a:tabLst>
              <a:defRPr/>
            </a:pPr>
            <a:r>
              <a:rPr lang="ka-GE" sz="2000" b="1" strike="noStrike" spc="-1">
                <a:solidFill>
                  <a:schemeClr val="accent6">
                    <a:lumMod val="50000"/>
                  </a:schemeClr>
                </a:solidFill>
                <a:latin typeface="Consolas"/>
                <a:ea typeface="Times New Roman"/>
              </a:rPr>
              <a:t>გამოხმაურების დიფერენცირება</a:t>
            </a:r>
            <a:r>
              <a:rPr lang="ka-GE" sz="2000" b="1" strike="noStrike" spc="-1">
                <a:solidFill>
                  <a:srgbClr val="000000"/>
                </a:solidFill>
                <a:latin typeface="Consolas"/>
                <a:ea typeface="Times New Roman"/>
              </a:rPr>
              <a:t>.</a:t>
            </a:r>
            <a:r>
              <a:rPr lang="ka-GE" sz="2000" b="0" strike="noStrike" spc="-1">
                <a:solidFill>
                  <a:srgbClr val="000000"/>
                </a:solidFill>
                <a:latin typeface="Consolas"/>
                <a:ea typeface="Times New Roman"/>
              </a:rPr>
              <a:t> არ უნდა ხდებოდეს მოთხოვნების დიფერენცირება მოთხოვნების კლასების შესაბამისად ;</a:t>
            </a:r>
            <a:endParaRPr lang="en-US" sz="2000" b="0" strike="noStrike" spc="-1">
              <a:solidFill>
                <a:srgbClr val="000000"/>
              </a:solidFill>
              <a:latin typeface="Arial"/>
            </a:endParaRPr>
          </a:p>
          <a:p>
            <a:pPr marL="398520" indent="-398520" algn="just">
              <a:lnSpc>
                <a:spcPct val="113999"/>
              </a:lnSpc>
              <a:spcAft>
                <a:spcPts val="601"/>
              </a:spcAft>
              <a:buClr>
                <a:srgbClr val="385623"/>
              </a:buClr>
              <a:buFont typeface="Wingdings"/>
              <a:buChar char=""/>
              <a:tabLst>
                <a:tab pos="0" algn="l"/>
              </a:tabLst>
              <a:defRPr/>
            </a:pPr>
            <a:r>
              <a:rPr lang="ka-GE" sz="2000" b="1" strike="noStrike" spc="-1">
                <a:solidFill>
                  <a:schemeClr val="accent6">
                    <a:lumMod val="50000"/>
                  </a:schemeClr>
                </a:solidFill>
                <a:latin typeface="Consolas"/>
                <a:ea typeface="Times New Roman"/>
              </a:rPr>
              <a:t>ეფექტურობა</a:t>
            </a:r>
            <a:r>
              <a:rPr lang="ka-GE" sz="2000" b="1" strike="noStrike" spc="-1">
                <a:solidFill>
                  <a:srgbClr val="000000"/>
                </a:solidFill>
                <a:latin typeface="Consolas"/>
                <a:ea typeface="Times New Roman"/>
              </a:rPr>
              <a:t>. </a:t>
            </a:r>
            <a:r>
              <a:rPr lang="ka-GE" sz="2000" b="0" strike="noStrike" spc="-1">
                <a:solidFill>
                  <a:srgbClr val="000000"/>
                </a:solidFill>
                <a:latin typeface="Consolas"/>
                <a:ea typeface="Times New Roman"/>
              </a:rPr>
              <a:t>ოპერაციულმა სისტემამ უნდა გაზარდოს სისტემის გამტარუნარიანობა, მინიმუმამდე დაიყვანოს გამოხმაურების დრო და, თუ ის მუშაობს დროის გაყოფის სისტემაში, მაშინ მოემსახუროს მაქსიმალურად დასაშვები რაოდენობის მომხმარებლებს. </a:t>
            </a:r>
            <a:endParaRPr lang="en-US" sz="20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1"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400" b="1" strike="noStrike" spc="-1">
                <a:solidFill>
                  <a:srgbClr val="404040"/>
                </a:solidFill>
                <a:latin typeface="Consolas"/>
              </a:rPr>
              <a:t>2.3.4. </a:t>
            </a:r>
            <a:r>
              <a:rPr lang="ka-GE" sz="2400" b="1" strike="noStrike" spc="-1">
                <a:solidFill>
                  <a:srgbClr val="404040"/>
                </a:solidFill>
                <a:latin typeface="Consolas"/>
                <a:ea typeface="Times New Roman"/>
              </a:rPr>
              <a:t>რესურსების დაგეგმვა და მართვა</a:t>
            </a:r>
            <a:endParaRPr lang="en-US" sz="2400" b="0" strike="noStrike" spc="-1">
              <a:solidFill>
                <a:srgbClr val="000000"/>
              </a:solidFill>
              <a:latin typeface="Arial"/>
            </a:endParaRPr>
          </a:p>
        </p:txBody>
      </p:sp>
      <p:sp>
        <p:nvSpPr>
          <p:cNvPr id="152" name="PlaceHolder 2"/>
          <p:cNvSpPr>
            <a:spLocks noGrp="1"/>
          </p:cNvSpPr>
          <p:nvPr>
            <p:ph/>
          </p:nvPr>
        </p:nvSpPr>
        <p:spPr bwMode="auto">
          <a:xfrm>
            <a:off x="464400" y="703440"/>
            <a:ext cx="11623680" cy="1244880"/>
          </a:xfrm>
          <a:prstGeom prst="rect">
            <a:avLst/>
          </a:prstGeom>
          <a:noFill/>
          <a:ln w="0">
            <a:noFill/>
          </a:ln>
        </p:spPr>
        <p:txBody>
          <a:bodyPr lIns="90000" tIns="45000" rIns="90000" bIns="45000" anchor="t">
            <a:normAutofit/>
          </a:bodyPr>
          <a:p>
            <a:pPr indent="0" algn="just">
              <a:lnSpc>
                <a:spcPct val="113999"/>
              </a:lnSpc>
              <a:spcAft>
                <a:spcPts val="601"/>
              </a:spcAft>
              <a:buNone/>
              <a:tabLst>
                <a:tab pos="0" algn="l"/>
              </a:tabLst>
              <a:defRPr/>
            </a:pPr>
            <a:r>
              <a:rPr lang="ka-GE" sz="2000" b="0" strike="noStrike" spc="-1">
                <a:solidFill>
                  <a:srgbClr val="000000"/>
                </a:solidFill>
                <a:latin typeface="Consolas"/>
              </a:rPr>
              <a:t>სურათზე ნაჩვენებია ოპერაციული სისტემის ძირითადი ელემენტები, რომლებიც მონაწილეობენ პროცესების დაგეგმვასა და რესურსების გადანაწილებაზე მრავალ</a:t>
            </a:r>
            <a:r>
              <a:rPr lang="en-US" sz="2000" b="0" strike="noStrike" spc="-1">
                <a:solidFill>
                  <a:srgbClr val="000000"/>
                </a:solidFill>
                <a:latin typeface="Consolas"/>
              </a:rPr>
              <a:t>-</a:t>
            </a:r>
            <a:r>
              <a:rPr lang="ka-GE" sz="2000" b="0" strike="noStrike" spc="-1">
                <a:solidFill>
                  <a:srgbClr val="000000"/>
                </a:solidFill>
                <a:latin typeface="Consolas"/>
              </a:rPr>
              <a:t>ამოცანიან გარემოში. </a:t>
            </a:r>
            <a:endParaRPr lang="en-US" sz="2000" b="0" strike="noStrike" spc="-1">
              <a:solidFill>
                <a:srgbClr val="000000"/>
              </a:solidFill>
              <a:latin typeface="Arial"/>
            </a:endParaRPr>
          </a:p>
        </p:txBody>
      </p:sp>
      <p:pic>
        <p:nvPicPr>
          <p:cNvPr id="153" name="Picture 4" descr=""/>
          <p:cNvPicPr/>
          <p:nvPr/>
        </p:nvPicPr>
        <p:blipFill>
          <a:blip r:embed="rId3"/>
          <a:stretch/>
        </p:blipFill>
        <p:spPr bwMode="auto">
          <a:xfrm flipH="0" flipV="0">
            <a:off x="3648599" y="1801439"/>
            <a:ext cx="6217835" cy="4965490"/>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4"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800" b="1" strike="noStrike" spc="-1">
                <a:solidFill>
                  <a:srgbClr val="404040"/>
                </a:solidFill>
                <a:latin typeface="Consolas"/>
              </a:rPr>
              <a:t> </a:t>
            </a:r>
            <a:r>
              <a:rPr lang="en-US" sz="2800" b="1" strike="noStrike" spc="-1">
                <a:solidFill>
                  <a:srgbClr val="404040"/>
                </a:solidFill>
                <a:latin typeface="Consolas"/>
              </a:rPr>
              <a:t>2.4. </a:t>
            </a:r>
            <a:r>
              <a:rPr lang="ka-GE" sz="2800" b="1" strike="noStrike" spc="-1">
                <a:solidFill>
                  <a:srgbClr val="404040"/>
                </a:solidFill>
                <a:latin typeface="Consolas"/>
              </a:rPr>
              <a:t>თანამედროვე ოპერაციულ სისტემების შემუშავება</a:t>
            </a:r>
            <a:endParaRPr lang="en-US" sz="2800" b="0" strike="noStrike" spc="-1">
              <a:solidFill>
                <a:srgbClr val="000000"/>
              </a:solidFill>
              <a:latin typeface="Arial"/>
            </a:endParaRPr>
          </a:p>
        </p:txBody>
      </p:sp>
      <p:sp>
        <p:nvSpPr>
          <p:cNvPr id="155" name="PlaceHolder 2"/>
          <p:cNvSpPr>
            <a:spLocks noGrp="1"/>
          </p:cNvSpPr>
          <p:nvPr>
            <p:ph/>
          </p:nvPr>
        </p:nvSpPr>
        <p:spPr bwMode="auto">
          <a:xfrm>
            <a:off x="464400" y="703440"/>
            <a:ext cx="11623680" cy="6040080"/>
          </a:xfrm>
          <a:prstGeom prst="rect">
            <a:avLst/>
          </a:prstGeom>
          <a:noFill/>
          <a:ln w="0">
            <a:noFill/>
          </a:ln>
        </p:spPr>
        <p:txBody>
          <a:bodyPr lIns="90000" tIns="45000" rIns="90000" bIns="45000" anchor="t">
            <a:normAutofit/>
          </a:bodyPr>
          <a:p>
            <a:pPr indent="0" algn="just">
              <a:lnSpc>
                <a:spcPct val="113999"/>
              </a:lnSpc>
              <a:spcAft>
                <a:spcPts val="601"/>
              </a:spcAft>
              <a:buNone/>
              <a:tabLst>
                <a:tab pos="0" algn="l"/>
              </a:tabLst>
              <a:defRPr/>
            </a:pPr>
            <a:r>
              <a:rPr lang="ka-GE" sz="2000" b="0" strike="noStrike" spc="-1">
                <a:solidFill>
                  <a:srgbClr val="000000"/>
                </a:solidFill>
                <a:latin typeface="Consolas"/>
              </a:rPr>
              <a:t>ტექნოლოგიურმა განვითარებამ მნიშვნელოვნად გაზარდა თანამედროვე კომპიუტერის შესაძლებლობები და მასში რესურსების რაოდენობა. ასევე გაიზარდა მოთხოვნები ოპერაციული სისტემის მიმართ. </a:t>
            </a:r>
            <a:endParaRPr lang="en-US" sz="2000" b="0" strike="noStrike" spc="-1">
              <a:solidFill>
                <a:srgbClr val="000000"/>
              </a:solidFill>
              <a:latin typeface="Arial"/>
            </a:endParaRPr>
          </a:p>
          <a:p>
            <a:pPr indent="0" algn="just">
              <a:lnSpc>
                <a:spcPct val="113999"/>
              </a:lnSpc>
              <a:spcAft>
                <a:spcPts val="601"/>
              </a:spcAft>
              <a:buNone/>
              <a:tabLst>
                <a:tab pos="0" algn="l"/>
              </a:tabLst>
              <a:defRPr/>
            </a:pPr>
            <a:r>
              <a:rPr lang="ka-GE" sz="2000" b="0" strike="noStrike" spc="-1">
                <a:solidFill>
                  <a:srgbClr val="000000"/>
                </a:solidFill>
                <a:latin typeface="Consolas"/>
              </a:rPr>
              <a:t>ოპერაციული სისტემების მიმართ წაყენებული მოთხოვნების ზრდას მივყავართ არამხოლოდ მის სრულყოფილებამდე, არამედ მისი არქიტექტურის შეცვლამდეც. </a:t>
            </a:r>
            <a:endParaRPr lang="en-US" sz="2000" b="0" strike="noStrike" spc="-1">
              <a:solidFill>
                <a:srgbClr val="000000"/>
              </a:solidFill>
              <a:latin typeface="Arial"/>
            </a:endParaRPr>
          </a:p>
          <a:p>
            <a:pPr indent="0" algn="just">
              <a:lnSpc>
                <a:spcPct val="113999"/>
              </a:lnSpc>
              <a:spcAft>
                <a:spcPts val="1001"/>
              </a:spcAft>
              <a:buNone/>
              <a:tabLst>
                <a:tab pos="0" algn="l"/>
              </a:tabLst>
              <a:defRPr/>
            </a:pPr>
            <a:r>
              <a:rPr lang="ka-GE" sz="2000" b="0" strike="noStrike" spc="-1">
                <a:solidFill>
                  <a:srgbClr val="000000"/>
                </a:solidFill>
                <a:latin typeface="Consolas"/>
              </a:rPr>
              <a:t>არქიტექტურის გაუმჯობესების მიზნით ხორციელდება სხვადასხვა მიდგომების გამოყენება, რომელთა უმეტესი შეიძლება გაერთიანდეს შემდეგ კატეგორიებში:</a:t>
            </a:r>
            <a:endParaRPr lang="en-US" sz="2000" b="0" strike="noStrike" spc="-1">
              <a:solidFill>
                <a:srgbClr val="000000"/>
              </a:solidFill>
              <a:latin typeface="Arial"/>
            </a:endParaRPr>
          </a:p>
          <a:p>
            <a:pPr marL="398520" indent="-398520" algn="just">
              <a:lnSpc>
                <a:spcPct val="113999"/>
              </a:lnSpc>
              <a:spcAft>
                <a:spcPts val="601"/>
              </a:spcAft>
              <a:buClr>
                <a:srgbClr val="000000"/>
              </a:buClr>
              <a:buFont typeface="Wingdings"/>
              <a:buChar char=""/>
              <a:tabLst>
                <a:tab pos="0" algn="l"/>
              </a:tabLst>
              <a:defRPr/>
            </a:pPr>
            <a:r>
              <a:rPr lang="ka-GE" sz="2000" b="0" strike="noStrike" spc="-1">
                <a:solidFill>
                  <a:srgbClr val="000000"/>
                </a:solidFill>
                <a:latin typeface="Consolas"/>
              </a:rPr>
              <a:t>მიკრო-ბირთვული არქიტექტურა</a:t>
            </a:r>
            <a:endParaRPr lang="en-US" sz="2000" b="0" strike="noStrike" spc="-1">
              <a:solidFill>
                <a:srgbClr val="000000"/>
              </a:solidFill>
              <a:latin typeface="Arial"/>
            </a:endParaRPr>
          </a:p>
          <a:p>
            <a:pPr marL="398520" indent="-398520" algn="just">
              <a:lnSpc>
                <a:spcPct val="113999"/>
              </a:lnSpc>
              <a:spcAft>
                <a:spcPts val="601"/>
              </a:spcAft>
              <a:buClr>
                <a:srgbClr val="000000"/>
              </a:buClr>
              <a:buFont typeface="Wingdings"/>
              <a:buChar char=""/>
              <a:tabLst>
                <a:tab pos="0" algn="l"/>
              </a:tabLst>
              <a:defRPr/>
            </a:pPr>
            <a:r>
              <a:rPr lang="ka-GE" sz="2000" b="0" strike="noStrike" spc="-1">
                <a:solidFill>
                  <a:srgbClr val="000000"/>
                </a:solidFill>
                <a:latin typeface="Consolas"/>
              </a:rPr>
              <a:t>მრავალ-ნაკადიანი სისტემები</a:t>
            </a:r>
            <a:endParaRPr lang="en-US" sz="2000" b="0" strike="noStrike" spc="-1">
              <a:solidFill>
                <a:srgbClr val="000000"/>
              </a:solidFill>
              <a:latin typeface="Arial"/>
            </a:endParaRPr>
          </a:p>
          <a:p>
            <a:pPr marL="398520" indent="-398520" algn="just">
              <a:lnSpc>
                <a:spcPct val="113999"/>
              </a:lnSpc>
              <a:spcAft>
                <a:spcPts val="601"/>
              </a:spcAft>
              <a:buClr>
                <a:srgbClr val="000000"/>
              </a:buClr>
              <a:buFont typeface="Wingdings"/>
              <a:buChar char=""/>
              <a:tabLst>
                <a:tab pos="0" algn="l"/>
              </a:tabLst>
              <a:defRPr/>
            </a:pPr>
            <a:r>
              <a:rPr lang="ka-GE" sz="2000" b="0" strike="noStrike" spc="-1">
                <a:solidFill>
                  <a:srgbClr val="000000"/>
                </a:solidFill>
                <a:latin typeface="Consolas"/>
              </a:rPr>
              <a:t>სიმეტრიული მულტი-პროცესორი</a:t>
            </a:r>
            <a:endParaRPr lang="en-US" sz="2000" b="0" strike="noStrike" spc="-1">
              <a:solidFill>
                <a:srgbClr val="000000"/>
              </a:solidFill>
              <a:latin typeface="Arial"/>
            </a:endParaRPr>
          </a:p>
          <a:p>
            <a:pPr marL="398520" indent="-398520" algn="just">
              <a:lnSpc>
                <a:spcPct val="113999"/>
              </a:lnSpc>
              <a:spcAft>
                <a:spcPts val="601"/>
              </a:spcAft>
              <a:buClr>
                <a:srgbClr val="000000"/>
              </a:buClr>
              <a:buFont typeface="Wingdings"/>
              <a:buChar char=""/>
              <a:tabLst>
                <a:tab pos="0" algn="l"/>
              </a:tabLst>
              <a:defRPr/>
            </a:pPr>
            <a:r>
              <a:rPr lang="ka-GE" sz="2000" b="0" strike="noStrike" spc="-1">
                <a:solidFill>
                  <a:srgbClr val="000000"/>
                </a:solidFill>
                <a:latin typeface="Consolas"/>
              </a:rPr>
              <a:t>გამანაწილებელი სისტემები</a:t>
            </a:r>
            <a:endParaRPr lang="en-US" sz="2000" b="0" strike="noStrike" spc="-1">
              <a:solidFill>
                <a:srgbClr val="000000"/>
              </a:solidFill>
              <a:latin typeface="Arial"/>
            </a:endParaRPr>
          </a:p>
          <a:p>
            <a:pPr marL="398520" indent="-398520" algn="just">
              <a:lnSpc>
                <a:spcPct val="113999"/>
              </a:lnSpc>
              <a:spcAft>
                <a:spcPts val="601"/>
              </a:spcAft>
              <a:buClr>
                <a:srgbClr val="000000"/>
              </a:buClr>
              <a:buFont typeface="Wingdings"/>
              <a:buChar char=""/>
              <a:tabLst>
                <a:tab pos="0" algn="l"/>
              </a:tabLst>
              <a:defRPr/>
            </a:pPr>
            <a:r>
              <a:rPr lang="ka-GE" sz="2000" b="0" strike="noStrike" spc="-1">
                <a:solidFill>
                  <a:srgbClr val="000000"/>
                </a:solidFill>
                <a:latin typeface="Consolas"/>
              </a:rPr>
              <a:t>ობიექტზე ორიენტირებული დიზაინი</a:t>
            </a:r>
            <a:endParaRPr lang="en-US" sz="2000" b="0" strike="noStrike" spc="-1">
              <a:solidFill>
                <a:srgbClr val="000000"/>
              </a:solidFill>
              <a:latin typeface="Arial"/>
            </a:endParaRPr>
          </a:p>
          <a:p>
            <a:pPr indent="0" algn="just">
              <a:lnSpc>
                <a:spcPct val="113999"/>
              </a:lnSpc>
              <a:spcAft>
                <a:spcPts val="601"/>
              </a:spcAft>
              <a:buNone/>
              <a:tabLst>
                <a:tab pos="0" algn="l"/>
              </a:tabLst>
              <a:defRPr/>
            </a:pPr>
            <a:endParaRPr lang="en-US" sz="2000" b="0" strike="noStrike" spc="-1">
              <a:solidFill>
                <a:srgbClr val="000000"/>
              </a:solidFill>
              <a:latin typeface="Arial"/>
            </a:endParaRPr>
          </a:p>
          <a:p>
            <a:pPr indent="0" algn="just">
              <a:lnSpc>
                <a:spcPct val="113999"/>
              </a:lnSpc>
              <a:spcAft>
                <a:spcPts val="601"/>
              </a:spcAft>
              <a:buNone/>
              <a:tabLst>
                <a:tab pos="0" algn="l"/>
              </a:tabLst>
              <a:defRPr/>
            </a:pPr>
            <a:endParaRPr lang="en-US" sz="20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6"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800" b="1" strike="noStrike" spc="-1">
                <a:solidFill>
                  <a:srgbClr val="404040"/>
                </a:solidFill>
                <a:latin typeface="Consolas"/>
              </a:rPr>
              <a:t> </a:t>
            </a:r>
            <a:r>
              <a:rPr lang="en-US" sz="2800" b="1" strike="noStrike" spc="-1">
                <a:solidFill>
                  <a:srgbClr val="404040"/>
                </a:solidFill>
                <a:latin typeface="Consolas"/>
              </a:rPr>
              <a:t>2.4. </a:t>
            </a:r>
            <a:r>
              <a:rPr lang="ka-GE" sz="2800" b="1" strike="noStrike" spc="-1">
                <a:solidFill>
                  <a:srgbClr val="404040"/>
                </a:solidFill>
                <a:latin typeface="Consolas"/>
              </a:rPr>
              <a:t>თანამედროვე ოპერაციულ სისტემების შემუშავება</a:t>
            </a:r>
            <a:endParaRPr lang="en-US" sz="2800" b="0" strike="noStrike" spc="-1">
              <a:solidFill>
                <a:srgbClr val="000000"/>
              </a:solidFill>
              <a:latin typeface="Arial"/>
            </a:endParaRPr>
          </a:p>
        </p:txBody>
      </p:sp>
      <p:sp>
        <p:nvSpPr>
          <p:cNvPr id="157" name="PlaceHolder 2"/>
          <p:cNvSpPr>
            <a:spLocks noGrp="1"/>
          </p:cNvSpPr>
          <p:nvPr>
            <p:ph/>
          </p:nvPr>
        </p:nvSpPr>
        <p:spPr bwMode="auto">
          <a:xfrm>
            <a:off x="464400" y="703440"/>
            <a:ext cx="11623680" cy="1212120"/>
          </a:xfrm>
          <a:prstGeom prst="rect">
            <a:avLst/>
          </a:prstGeom>
          <a:noFill/>
          <a:ln w="0">
            <a:noFill/>
          </a:ln>
        </p:spPr>
        <p:txBody>
          <a:bodyPr lIns="90000" tIns="45000" rIns="90000" bIns="45000" anchor="t">
            <a:normAutofit/>
          </a:bodyPr>
          <a:p>
            <a:pPr indent="0" algn="just">
              <a:lnSpc>
                <a:spcPct val="113999"/>
              </a:lnSpc>
              <a:spcAft>
                <a:spcPts val="601"/>
              </a:spcAft>
              <a:buNone/>
              <a:tabLst>
                <a:tab pos="0" algn="l"/>
              </a:tabLst>
              <a:defRPr/>
            </a:pPr>
            <a:r>
              <a:rPr lang="ka-GE" sz="2000" b="0" strike="noStrike" spc="-1">
                <a:solidFill>
                  <a:srgbClr val="000000"/>
                </a:solidFill>
                <a:latin typeface="Consolas"/>
              </a:rPr>
              <a:t>მონოლითური არქიტექტურისგან განსხვავებით მიკრო-ბირთვული არქიტექტურაში ოპერაციული სისტემის კოდი დაყოფილია მოდულების სახით. ამ მოდულებიდან გამოყოფენ მთავარ მოდულს, რომელსაც </a:t>
            </a:r>
            <a:r>
              <a:rPr lang="ka-GE" sz="2000" b="1" strike="noStrike" spc="-1">
                <a:solidFill>
                  <a:schemeClr val="accent6">
                    <a:lumMod val="50000"/>
                  </a:schemeClr>
                </a:solidFill>
                <a:latin typeface="Consolas"/>
              </a:rPr>
              <a:t>მიკრო-ბირთვი</a:t>
            </a:r>
            <a:r>
              <a:rPr lang="ka-GE" sz="2000" b="0" strike="noStrike" spc="-1">
                <a:solidFill>
                  <a:srgbClr val="000000"/>
                </a:solidFill>
                <a:latin typeface="Consolas"/>
              </a:rPr>
              <a:t> ეწოდება. </a:t>
            </a:r>
            <a:endParaRPr lang="en-US" sz="2000" b="0" strike="noStrike" spc="-1">
              <a:solidFill>
                <a:srgbClr val="000000"/>
              </a:solidFill>
              <a:latin typeface="Arial"/>
            </a:endParaRPr>
          </a:p>
        </p:txBody>
      </p:sp>
      <p:pic>
        <p:nvPicPr>
          <p:cNvPr id="158" name="Picture 2" descr="WHAT IS KERNAL(OPERATING SYSTEM IN SYSTEMS) &amp; DIFFERENT KIND OF KERNALS AND  ITS FUNCTIONS."/>
          <p:cNvPicPr/>
          <p:nvPr/>
        </p:nvPicPr>
        <p:blipFill>
          <a:blip r:embed="rId3"/>
          <a:stretch/>
        </p:blipFill>
        <p:spPr bwMode="auto">
          <a:xfrm>
            <a:off x="6608833" y="1969560"/>
            <a:ext cx="5447880" cy="4779000"/>
          </a:xfrm>
          <a:prstGeom prst="rect">
            <a:avLst/>
          </a:prstGeom>
          <a:ln w="0">
            <a:noFill/>
          </a:ln>
        </p:spPr>
      </p:pic>
      <p:sp>
        <p:nvSpPr>
          <p:cNvPr id="159" name="Content Placeholder 2"/>
          <p:cNvSpPr/>
          <p:nvPr/>
        </p:nvSpPr>
        <p:spPr bwMode="auto">
          <a:xfrm flipH="0" flipV="0">
            <a:off x="464400" y="1916279"/>
            <a:ext cx="5631599" cy="4671720"/>
          </a:xfrm>
          <a:prstGeom prst="rect">
            <a:avLst/>
          </a:prstGeom>
          <a:noFill/>
          <a:ln w="0">
            <a:noFill/>
          </a:ln>
        </p:spPr>
        <p:style>
          <a:lnRef idx="0"/>
          <a:fillRef idx="0"/>
          <a:effectRef idx="0"/>
          <a:fontRef idx="minor"/>
        </p:style>
        <p:txBody>
          <a:bodyPr lIns="90000" tIns="45000" rIns="90000" bIns="45000" anchor="t">
            <a:normAutofit/>
          </a:bodyPr>
          <a:p>
            <a:pPr algn="just">
              <a:lnSpc>
                <a:spcPct val="113999"/>
              </a:lnSpc>
              <a:spcAft>
                <a:spcPts val="601"/>
              </a:spcAft>
              <a:tabLst>
                <a:tab pos="0" algn="l"/>
              </a:tabLst>
              <a:defRPr/>
            </a:pPr>
            <a:r>
              <a:rPr lang="ka-GE" sz="2000" b="0" strike="noStrike" spc="-1">
                <a:solidFill>
                  <a:srgbClr val="000000"/>
                </a:solidFill>
                <a:latin typeface="Consolas"/>
                <a:ea typeface="DejaVu Sans"/>
              </a:rPr>
              <a:t>მოდულები ერთიმეორისაგან მალავენ მოთხოვნების დამუშავების შესაძლებლო-ბებს და ერთმანეთთან ურთიერთქმედე-ბენ მიკრო-ბირთვის მეშვეობით შეტყობი-ნებების გადაცემის გზით.</a:t>
            </a:r>
            <a:endParaRPr lang="en-US" sz="20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0"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800" b="1" strike="noStrike" spc="-1">
                <a:solidFill>
                  <a:srgbClr val="404040"/>
                </a:solidFill>
                <a:latin typeface="Consolas"/>
              </a:rPr>
              <a:t> </a:t>
            </a:r>
            <a:r>
              <a:rPr lang="en-US" sz="2800" b="1" strike="noStrike" spc="-1">
                <a:solidFill>
                  <a:srgbClr val="404040"/>
                </a:solidFill>
                <a:latin typeface="Consolas"/>
              </a:rPr>
              <a:t>2.4. </a:t>
            </a:r>
            <a:r>
              <a:rPr lang="ka-GE" sz="2800" b="1" strike="noStrike" spc="-1">
                <a:solidFill>
                  <a:srgbClr val="404040"/>
                </a:solidFill>
                <a:latin typeface="Consolas"/>
              </a:rPr>
              <a:t>თანამედროვე ოპერაციულ სისტემების შემუშავება</a:t>
            </a:r>
            <a:endParaRPr lang="en-US" sz="2800" b="0" strike="noStrike" spc="-1">
              <a:solidFill>
                <a:srgbClr val="000000"/>
              </a:solidFill>
              <a:latin typeface="Arial"/>
            </a:endParaRPr>
          </a:p>
        </p:txBody>
      </p:sp>
      <p:sp>
        <p:nvSpPr>
          <p:cNvPr id="161" name="PlaceHolder 2"/>
          <p:cNvSpPr>
            <a:spLocks noGrp="1"/>
          </p:cNvSpPr>
          <p:nvPr>
            <p:ph/>
          </p:nvPr>
        </p:nvSpPr>
        <p:spPr bwMode="auto">
          <a:xfrm>
            <a:off x="464400" y="703440"/>
            <a:ext cx="11623680" cy="1212120"/>
          </a:xfrm>
          <a:prstGeom prst="rect">
            <a:avLst/>
          </a:prstGeom>
          <a:noFill/>
          <a:ln w="0">
            <a:noFill/>
          </a:ln>
        </p:spPr>
        <p:txBody>
          <a:bodyPr lIns="90000" tIns="45000" rIns="90000" bIns="45000" anchor="t">
            <a:normAutofit/>
          </a:bodyPr>
          <a:p>
            <a:pPr indent="0" algn="just">
              <a:lnSpc>
                <a:spcPct val="113999"/>
              </a:lnSpc>
              <a:spcAft>
                <a:spcPts val="601"/>
              </a:spcAft>
              <a:buNone/>
              <a:tabLst>
                <a:tab pos="0" algn="l"/>
              </a:tabLst>
              <a:defRPr/>
            </a:pPr>
            <a:r>
              <a:rPr lang="ka-GE" sz="2000" b="0" strike="noStrike" spc="-1">
                <a:solidFill>
                  <a:srgbClr val="000000"/>
                </a:solidFill>
                <a:latin typeface="Consolas"/>
              </a:rPr>
              <a:t>მრავალ-ნაკადიანობა</a:t>
            </a:r>
            <a:r>
              <a:rPr lang="en-US" sz="2000" b="0" strike="noStrike" spc="-1">
                <a:solidFill>
                  <a:srgbClr val="000000"/>
                </a:solidFill>
                <a:latin typeface="Consolas"/>
              </a:rPr>
              <a:t> </a:t>
            </a:r>
            <a:r>
              <a:rPr lang="ka-GE" sz="2000" b="0" strike="noStrike" spc="-1">
                <a:solidFill>
                  <a:srgbClr val="000000"/>
                </a:solidFill>
                <a:latin typeface="Consolas"/>
              </a:rPr>
              <a:t>ეს არის ტექნოლოგია, რომელიც იძლევა პროცესის დამოკიდებელ ნაწილებად დაყოფისა და ამ ნაწილების პარალელურად ამუშავების საშუალებას. </a:t>
            </a:r>
            <a:endParaRPr lang="en-US" sz="2000" b="0" strike="noStrike" spc="-1">
              <a:solidFill>
                <a:srgbClr val="000000"/>
              </a:solidFill>
              <a:latin typeface="Arial"/>
            </a:endParaRPr>
          </a:p>
        </p:txBody>
      </p:sp>
      <p:pic>
        <p:nvPicPr>
          <p:cNvPr id="162" name="Picture 2" descr="Multithreading with C++17 and C++20 - ModernesCpp.com"/>
          <p:cNvPicPr/>
          <p:nvPr/>
        </p:nvPicPr>
        <p:blipFill>
          <a:blip r:embed="rId3"/>
          <a:stretch/>
        </p:blipFill>
        <p:spPr bwMode="auto">
          <a:xfrm>
            <a:off x="776102" y="2337876"/>
            <a:ext cx="10792079" cy="2750400"/>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4"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800" b="1" strike="noStrike" spc="-1">
                <a:solidFill>
                  <a:srgbClr val="404040"/>
                </a:solidFill>
                <a:latin typeface="Consolas"/>
              </a:rPr>
              <a:t>2.1. </a:t>
            </a:r>
            <a:r>
              <a:rPr lang="ka-GE" sz="2800" b="1" strike="noStrike" spc="-1">
                <a:solidFill>
                  <a:srgbClr val="404040"/>
                </a:solidFill>
                <a:latin typeface="Consolas"/>
              </a:rPr>
              <a:t>ოპერაციული სისტემის მიზნები და ფუნქციები</a:t>
            </a:r>
            <a:endParaRPr lang="en-US" sz="2800" b="0" strike="noStrike" spc="-1">
              <a:solidFill>
                <a:srgbClr val="000000"/>
              </a:solidFill>
              <a:latin typeface="Arial"/>
            </a:endParaRPr>
          </a:p>
        </p:txBody>
      </p:sp>
      <p:sp>
        <p:nvSpPr>
          <p:cNvPr id="105" name="PlaceHolder 2"/>
          <p:cNvSpPr>
            <a:spLocks noGrp="1"/>
          </p:cNvSpPr>
          <p:nvPr>
            <p:ph/>
          </p:nvPr>
        </p:nvSpPr>
        <p:spPr bwMode="auto">
          <a:xfrm>
            <a:off x="464400" y="703440"/>
            <a:ext cx="11623680" cy="5976000"/>
          </a:xfrm>
          <a:prstGeom prst="rect">
            <a:avLst/>
          </a:prstGeom>
          <a:noFill/>
          <a:ln w="0">
            <a:noFill/>
          </a:ln>
        </p:spPr>
        <p:txBody>
          <a:bodyPr lIns="90000" tIns="45000" rIns="90000" bIns="45000" anchor="t">
            <a:normAutofit/>
          </a:bodyPr>
          <a:p>
            <a:pPr indent="0" algn="just">
              <a:lnSpc>
                <a:spcPct val="113999"/>
              </a:lnSpc>
              <a:spcAft>
                <a:spcPts val="1001"/>
              </a:spcAft>
              <a:buNone/>
              <a:tabLst>
                <a:tab pos="0" algn="l"/>
              </a:tabLst>
              <a:defRPr/>
            </a:pPr>
            <a:r>
              <a:rPr lang="ka-GE" sz="2000" b="0" strike="noStrike" spc="-1">
                <a:solidFill>
                  <a:srgbClr val="000000"/>
                </a:solidFill>
                <a:latin typeface="Consolas"/>
              </a:rPr>
              <a:t>ოპერაციული სისტემა წარმოადგენს პროგრამას</a:t>
            </a:r>
            <a:r>
              <a:rPr lang="en-US" sz="2000" b="0" strike="noStrike" spc="-1">
                <a:solidFill>
                  <a:srgbClr val="000000"/>
                </a:solidFill>
                <a:latin typeface="Consolas"/>
              </a:rPr>
              <a:t>, </a:t>
            </a:r>
            <a:r>
              <a:rPr lang="ka-GE" sz="2000" b="0" strike="noStrike" spc="-1">
                <a:solidFill>
                  <a:srgbClr val="000000"/>
                </a:solidFill>
                <a:latin typeface="Consolas"/>
              </a:rPr>
              <a:t>რომელიც მართავს პროგრამების შესრულების პროცესს და გვევლინება ერთგვარი ინტერფეისის როლში პროგრამებსა და კომპიუტერის აპარატურულ უზრუნველყოფას შორის.</a:t>
            </a:r>
            <a:r>
              <a:rPr lang="en-US" sz="2000" b="0" strike="noStrike" spc="-1">
                <a:solidFill>
                  <a:srgbClr val="000000"/>
                </a:solidFill>
                <a:latin typeface="Consolas"/>
              </a:rPr>
              <a:t> </a:t>
            </a:r>
            <a:endParaRPr lang="en-US" sz="2000" b="0" strike="noStrike" spc="-1">
              <a:solidFill>
                <a:srgbClr val="000000"/>
              </a:solidFill>
              <a:latin typeface="Arial"/>
            </a:endParaRPr>
          </a:p>
          <a:p>
            <a:pPr indent="0" algn="just">
              <a:lnSpc>
                <a:spcPct val="113999"/>
              </a:lnSpc>
              <a:spcAft>
                <a:spcPts val="1001"/>
              </a:spcAft>
              <a:buNone/>
              <a:tabLst>
                <a:tab pos="0" algn="l"/>
              </a:tabLst>
              <a:defRPr/>
            </a:pPr>
            <a:r>
              <a:rPr lang="ka-GE" sz="2000" b="0" strike="noStrike" spc="-1">
                <a:solidFill>
                  <a:srgbClr val="000000"/>
                </a:solidFill>
                <a:latin typeface="Consolas"/>
              </a:rPr>
              <a:t>ოპერაციული სისტემის შემუშავებისას მთავარი ყურადღება ეთმობა შემდეგ მიზნებს:</a:t>
            </a:r>
            <a:endParaRPr lang="en-US" sz="2000" b="0" strike="noStrike" spc="-1">
              <a:solidFill>
                <a:srgbClr val="000000"/>
              </a:solidFill>
              <a:latin typeface="Arial"/>
            </a:endParaRPr>
          </a:p>
          <a:p>
            <a:pPr marL="398520" indent="-398520" algn="just">
              <a:lnSpc>
                <a:spcPct val="150000"/>
              </a:lnSpc>
              <a:buClr>
                <a:srgbClr val="548235"/>
              </a:buClr>
              <a:buFont typeface="Wingdings"/>
              <a:buChar char=""/>
              <a:tabLst>
                <a:tab pos="0" algn="l"/>
              </a:tabLst>
              <a:defRPr/>
            </a:pPr>
            <a:r>
              <a:rPr lang="ka-GE" sz="2000" b="1" strike="noStrike" spc="-1">
                <a:solidFill>
                  <a:schemeClr val="accent6">
                    <a:lumMod val="75000"/>
                  </a:schemeClr>
                </a:solidFill>
                <a:latin typeface="Consolas"/>
              </a:rPr>
              <a:t>მოხერხებულობა</a:t>
            </a:r>
            <a:r>
              <a:rPr lang="ka-GE" sz="2000" b="0" strike="noStrike" spc="-1">
                <a:solidFill>
                  <a:srgbClr val="000000"/>
                </a:solidFill>
                <a:latin typeface="Consolas"/>
              </a:rPr>
              <a:t>;</a:t>
            </a:r>
            <a:endParaRPr lang="en-US" sz="2000" b="0" strike="noStrike" spc="-1">
              <a:solidFill>
                <a:srgbClr val="000000"/>
              </a:solidFill>
              <a:latin typeface="Arial"/>
            </a:endParaRPr>
          </a:p>
          <a:p>
            <a:pPr marL="398520" indent="-398520" algn="just">
              <a:lnSpc>
                <a:spcPct val="150000"/>
              </a:lnSpc>
              <a:buClr>
                <a:srgbClr val="548235"/>
              </a:buClr>
              <a:buFont typeface="Wingdings"/>
              <a:buChar char=""/>
              <a:tabLst>
                <a:tab pos="0" algn="l"/>
              </a:tabLst>
              <a:defRPr/>
            </a:pPr>
            <a:r>
              <a:rPr lang="ka-GE" sz="2000" b="1" strike="noStrike" spc="-1">
                <a:solidFill>
                  <a:schemeClr val="accent6">
                    <a:lumMod val="75000"/>
                  </a:schemeClr>
                </a:solidFill>
                <a:latin typeface="Consolas"/>
              </a:rPr>
              <a:t>ეფექტურობა</a:t>
            </a:r>
            <a:r>
              <a:rPr lang="ka-GE" sz="2000" b="0" strike="noStrike" spc="-1">
                <a:solidFill>
                  <a:srgbClr val="000000"/>
                </a:solidFill>
                <a:latin typeface="Consolas"/>
              </a:rPr>
              <a:t>;</a:t>
            </a:r>
            <a:r>
              <a:rPr lang="en-US" sz="2000" b="0" strike="noStrike" spc="-1">
                <a:solidFill>
                  <a:srgbClr val="000000"/>
                </a:solidFill>
                <a:latin typeface="Consolas"/>
              </a:rPr>
              <a:t> </a:t>
            </a:r>
            <a:endParaRPr lang="en-US" sz="2000" b="0" strike="noStrike" spc="-1">
              <a:solidFill>
                <a:srgbClr val="000000"/>
              </a:solidFill>
              <a:latin typeface="Arial"/>
            </a:endParaRPr>
          </a:p>
          <a:p>
            <a:pPr marL="398520" indent="-398520" algn="just">
              <a:lnSpc>
                <a:spcPct val="150000"/>
              </a:lnSpc>
              <a:buClr>
                <a:srgbClr val="548235"/>
              </a:buClr>
              <a:buFont typeface="Wingdings"/>
              <a:buChar char=""/>
              <a:tabLst>
                <a:tab pos="0" algn="l"/>
              </a:tabLst>
              <a:defRPr/>
            </a:pPr>
            <a:r>
              <a:rPr lang="ka-GE" sz="2000" b="1" strike="noStrike" spc="-1">
                <a:solidFill>
                  <a:schemeClr val="accent6">
                    <a:lumMod val="75000"/>
                  </a:schemeClr>
                </a:solidFill>
                <a:latin typeface="Consolas"/>
              </a:rPr>
              <a:t>განვითარების შესაძლებლობა</a:t>
            </a:r>
            <a:r>
              <a:rPr lang="en-US" sz="2000" b="0" strike="noStrike" spc="-1">
                <a:solidFill>
                  <a:srgbClr val="000000"/>
                </a:solidFill>
                <a:latin typeface="Consolas"/>
              </a:rPr>
              <a:t>.</a:t>
            </a:r>
            <a:r>
              <a:rPr lang="ka-GE" sz="2000" b="0" strike="noStrike" spc="-1">
                <a:solidFill>
                  <a:srgbClr val="000000"/>
                </a:solidFill>
                <a:latin typeface="Consolas"/>
              </a:rPr>
              <a:t> </a:t>
            </a:r>
            <a:endParaRPr lang="en-US" sz="20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6"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400" b="1" strike="noStrike" spc="-1">
                <a:solidFill>
                  <a:srgbClr val="404040"/>
                </a:solidFill>
                <a:latin typeface="Consolas"/>
              </a:rPr>
              <a:t>2.1.1. </a:t>
            </a:r>
            <a:r>
              <a:rPr lang="ka-GE" sz="2400" b="1" strike="noStrike" spc="-1">
                <a:solidFill>
                  <a:srgbClr val="404040"/>
                </a:solidFill>
                <a:latin typeface="Consolas"/>
                <a:ea typeface="Times New Roman"/>
              </a:rPr>
              <a:t>ოპერაციული სისტემა როგორც ინტერფეისი</a:t>
            </a:r>
            <a:endParaRPr lang="en-US" sz="2400" b="0" strike="noStrike" spc="-1">
              <a:solidFill>
                <a:srgbClr val="000000"/>
              </a:solidFill>
              <a:latin typeface="Arial"/>
            </a:endParaRPr>
          </a:p>
        </p:txBody>
      </p:sp>
      <p:sp>
        <p:nvSpPr>
          <p:cNvPr id="107" name="PlaceHolder 2"/>
          <p:cNvSpPr>
            <a:spLocks noGrp="1"/>
          </p:cNvSpPr>
          <p:nvPr>
            <p:ph/>
          </p:nvPr>
        </p:nvSpPr>
        <p:spPr bwMode="auto">
          <a:xfrm>
            <a:off x="464400" y="692280"/>
            <a:ext cx="7365240" cy="1593360"/>
          </a:xfrm>
          <a:prstGeom prst="rect">
            <a:avLst/>
          </a:prstGeom>
          <a:noFill/>
          <a:ln w="0">
            <a:noFill/>
          </a:ln>
        </p:spPr>
        <p:txBody>
          <a:bodyPr lIns="90000" tIns="45000" rIns="90000" bIns="45000" anchor="t">
            <a:noAutofit/>
          </a:bodyPr>
          <a:p>
            <a:pPr indent="0" algn="just">
              <a:lnSpc>
                <a:spcPct val="113999"/>
              </a:lnSpc>
              <a:buNone/>
              <a:tabLst>
                <a:tab pos="0" algn="l"/>
              </a:tabLst>
              <a:defRPr/>
            </a:pPr>
            <a:r>
              <a:rPr lang="ka-GE" sz="2000" b="0" strike="noStrike" spc="-1">
                <a:solidFill>
                  <a:srgbClr val="000000"/>
                </a:solidFill>
                <a:latin typeface="Consolas"/>
              </a:rPr>
              <a:t>კომპიუტერის აპარატურული და პროგრამული უზრუნ-ველყოფა შეიძლება განვიხილოთ  დონეების სახით. </a:t>
            </a:r>
            <a:endParaRPr lang="en-US" sz="2000" b="0" strike="noStrike" spc="-1">
              <a:solidFill>
                <a:srgbClr val="000000"/>
              </a:solidFill>
              <a:latin typeface="Arial"/>
            </a:endParaRPr>
          </a:p>
          <a:p>
            <a:pPr indent="0" algn="just">
              <a:lnSpc>
                <a:spcPct val="113999"/>
              </a:lnSpc>
              <a:buNone/>
              <a:tabLst>
                <a:tab pos="0" algn="l"/>
              </a:tabLst>
              <a:defRPr/>
            </a:pPr>
            <a:r>
              <a:rPr lang="ka-GE" sz="2000" b="0" strike="noStrike" spc="-1">
                <a:solidFill>
                  <a:srgbClr val="000000"/>
                </a:solidFill>
                <a:latin typeface="Consolas"/>
              </a:rPr>
              <a:t>ოპერაციული სისტემა სამომხმარებლო პროგრამებს სთავაზობს შემდეგ სერვისებს:</a:t>
            </a:r>
            <a:endParaRPr lang="en-US" sz="2000" b="0" strike="noStrike" spc="-1">
              <a:solidFill>
                <a:srgbClr val="000000"/>
              </a:solidFill>
              <a:latin typeface="Arial"/>
            </a:endParaRPr>
          </a:p>
        </p:txBody>
      </p:sp>
      <p:sp>
        <p:nvSpPr>
          <p:cNvPr id="108" name="Content Placeholder 2"/>
          <p:cNvSpPr/>
          <p:nvPr/>
        </p:nvSpPr>
        <p:spPr bwMode="auto">
          <a:xfrm>
            <a:off x="464400" y="2180160"/>
            <a:ext cx="7365240" cy="2654640"/>
          </a:xfrm>
          <a:prstGeom prst="rect">
            <a:avLst/>
          </a:prstGeom>
          <a:noFill/>
          <a:ln w="0">
            <a:noFill/>
          </a:ln>
        </p:spPr>
        <p:style>
          <a:lnRef idx="0"/>
          <a:fillRef idx="0"/>
          <a:effectRef idx="0"/>
          <a:fontRef idx="minor"/>
        </p:style>
        <p:txBody>
          <a:bodyPr lIns="90000" tIns="45000" rIns="90000" bIns="45000" anchor="t">
            <a:normAutofit/>
          </a:bodyPr>
          <a:p>
            <a:pPr marL="398520" indent="-398520" algn="just">
              <a:lnSpc>
                <a:spcPct val="113999"/>
              </a:lnSpc>
              <a:buClr>
                <a:srgbClr val="000000"/>
              </a:buClr>
              <a:buFont typeface="Wingdings"/>
              <a:buChar char=""/>
              <a:defRPr/>
            </a:pPr>
            <a:r>
              <a:rPr lang="ka-GE" sz="2000" b="0" strike="noStrike" spc="-1">
                <a:solidFill>
                  <a:srgbClr val="000000"/>
                </a:solidFill>
                <a:latin typeface="Consolas"/>
                <a:ea typeface="DejaVu Sans"/>
              </a:rPr>
              <a:t>პროგრამების შემუშავება ; </a:t>
            </a:r>
            <a:endParaRPr lang="en-US" sz="2000" b="0" strike="noStrike" spc="-1">
              <a:solidFill>
                <a:srgbClr val="000000"/>
              </a:solidFill>
              <a:latin typeface="Arial"/>
            </a:endParaRPr>
          </a:p>
          <a:p>
            <a:pPr marL="398520" indent="-398520" algn="just">
              <a:lnSpc>
                <a:spcPct val="113999"/>
              </a:lnSpc>
              <a:buClr>
                <a:srgbClr val="000000"/>
              </a:buClr>
              <a:buFont typeface="Wingdings"/>
              <a:buChar char=""/>
              <a:defRPr/>
            </a:pPr>
            <a:r>
              <a:rPr lang="ka-GE" sz="2000" b="0" strike="noStrike" spc="-1">
                <a:solidFill>
                  <a:srgbClr val="000000"/>
                </a:solidFill>
                <a:latin typeface="Consolas"/>
                <a:ea typeface="DejaVu Sans"/>
              </a:rPr>
              <a:t>პროგრამების ამუშავება ;</a:t>
            </a:r>
            <a:endParaRPr lang="en-US" sz="2000" b="0" strike="noStrike" spc="-1">
              <a:solidFill>
                <a:srgbClr val="000000"/>
              </a:solidFill>
              <a:latin typeface="Arial"/>
            </a:endParaRPr>
          </a:p>
          <a:p>
            <a:pPr marL="398520" indent="-398520" algn="just">
              <a:lnSpc>
                <a:spcPct val="113999"/>
              </a:lnSpc>
              <a:buClr>
                <a:srgbClr val="000000"/>
              </a:buClr>
              <a:buFont typeface="Wingdings"/>
              <a:buChar char=""/>
              <a:defRPr/>
            </a:pPr>
            <a:r>
              <a:rPr lang="ka-GE" sz="2000" b="0" strike="noStrike" spc="-1">
                <a:solidFill>
                  <a:srgbClr val="000000"/>
                </a:solidFill>
                <a:latin typeface="Consolas"/>
                <a:ea typeface="DejaVu Sans"/>
              </a:rPr>
              <a:t>შეტანა/გამოტანის მოწყობილობაზე წვდომა ;</a:t>
            </a:r>
            <a:endParaRPr lang="en-US" sz="2000" b="0" strike="noStrike" spc="-1">
              <a:solidFill>
                <a:srgbClr val="000000"/>
              </a:solidFill>
              <a:latin typeface="Arial"/>
            </a:endParaRPr>
          </a:p>
          <a:p>
            <a:pPr marL="398520" indent="-398520" algn="just">
              <a:lnSpc>
                <a:spcPct val="113999"/>
              </a:lnSpc>
              <a:buClr>
                <a:srgbClr val="000000"/>
              </a:buClr>
              <a:buFont typeface="Wingdings"/>
              <a:buChar char=""/>
              <a:defRPr/>
            </a:pPr>
            <a:r>
              <a:rPr lang="ka-GE" sz="2000" b="0" strike="noStrike" spc="-1">
                <a:solidFill>
                  <a:srgbClr val="000000"/>
                </a:solidFill>
                <a:latin typeface="Consolas"/>
                <a:ea typeface="DejaVu Sans"/>
              </a:rPr>
              <a:t>მართვადი წვდომა ფაილებზე ;</a:t>
            </a:r>
            <a:endParaRPr lang="en-US" sz="2000" b="0" strike="noStrike" spc="-1">
              <a:solidFill>
                <a:srgbClr val="000000"/>
              </a:solidFill>
              <a:latin typeface="Arial"/>
            </a:endParaRPr>
          </a:p>
          <a:p>
            <a:pPr marL="398520" indent="-398520" algn="just">
              <a:lnSpc>
                <a:spcPct val="113999"/>
              </a:lnSpc>
              <a:buClr>
                <a:srgbClr val="000000"/>
              </a:buClr>
              <a:buFont typeface="Wingdings"/>
              <a:buChar char=""/>
              <a:defRPr/>
            </a:pPr>
            <a:r>
              <a:rPr lang="ka-GE" sz="2000" b="0" strike="noStrike" spc="-1">
                <a:solidFill>
                  <a:srgbClr val="000000"/>
                </a:solidFill>
                <a:latin typeface="Consolas"/>
                <a:ea typeface="DejaVu Sans"/>
              </a:rPr>
              <a:t>სისტემური წვდომა ;</a:t>
            </a:r>
            <a:endParaRPr lang="en-US" sz="2000" b="0" strike="noStrike" spc="-1">
              <a:solidFill>
                <a:srgbClr val="000000"/>
              </a:solidFill>
              <a:latin typeface="Arial"/>
            </a:endParaRPr>
          </a:p>
          <a:p>
            <a:pPr marL="398520" indent="-398520" algn="just">
              <a:lnSpc>
                <a:spcPct val="113999"/>
              </a:lnSpc>
              <a:buClr>
                <a:srgbClr val="000000"/>
              </a:buClr>
              <a:buFont typeface="Wingdings"/>
              <a:buChar char=""/>
              <a:defRPr/>
            </a:pPr>
            <a:r>
              <a:rPr lang="ka-GE" sz="2000" b="0" strike="noStrike" spc="-1">
                <a:solidFill>
                  <a:srgbClr val="000000"/>
                </a:solidFill>
                <a:latin typeface="Consolas"/>
                <a:ea typeface="DejaVu Sans"/>
              </a:rPr>
              <a:t>შეცდომების აღმოჩენა და დამუშავება ;</a:t>
            </a:r>
            <a:endParaRPr lang="en-US" sz="2000" b="0" strike="noStrike" spc="-1">
              <a:solidFill>
                <a:srgbClr val="000000"/>
              </a:solidFill>
              <a:latin typeface="Arial"/>
            </a:endParaRPr>
          </a:p>
          <a:p>
            <a:pPr marL="398520" indent="-398520" algn="just">
              <a:lnSpc>
                <a:spcPct val="113999"/>
              </a:lnSpc>
              <a:spcAft>
                <a:spcPts val="1001"/>
              </a:spcAft>
              <a:buClr>
                <a:srgbClr val="000000"/>
              </a:buClr>
              <a:buFont typeface="Wingdings"/>
              <a:buChar char=""/>
              <a:defRPr/>
            </a:pPr>
            <a:r>
              <a:rPr lang="ka-GE" sz="2000" b="0" strike="noStrike" spc="-1">
                <a:solidFill>
                  <a:srgbClr val="000000"/>
                </a:solidFill>
                <a:latin typeface="Consolas"/>
                <a:ea typeface="DejaVu Sans"/>
              </a:rPr>
              <a:t>რესურსების გამოყენების აღრიცხვა .</a:t>
            </a:r>
            <a:endParaRPr lang="en-US" sz="2000" b="0" strike="noStrike" spc="-1">
              <a:solidFill>
                <a:srgbClr val="000000"/>
              </a:solidFill>
              <a:latin typeface="Arial"/>
            </a:endParaRPr>
          </a:p>
        </p:txBody>
      </p:sp>
      <p:pic>
        <p:nvPicPr>
          <p:cNvPr id="109" name="Picture 6" descr=""/>
          <p:cNvPicPr/>
          <p:nvPr/>
        </p:nvPicPr>
        <p:blipFill>
          <a:blip r:embed="rId3"/>
          <a:srcRect l="683" t="0" r="0" b="0"/>
          <a:stretch/>
        </p:blipFill>
        <p:spPr bwMode="auto">
          <a:xfrm>
            <a:off x="8159760" y="618840"/>
            <a:ext cx="3927960" cy="3898800"/>
          </a:xfrm>
          <a:prstGeom prst="rect">
            <a:avLst/>
          </a:prstGeom>
          <a:ln w="0">
            <a:noFill/>
          </a:ln>
        </p:spPr>
      </p:pic>
      <p:sp>
        <p:nvSpPr>
          <p:cNvPr id="110" name="Content Placeholder 2"/>
          <p:cNvSpPr/>
          <p:nvPr/>
        </p:nvSpPr>
        <p:spPr bwMode="auto">
          <a:xfrm>
            <a:off x="464400" y="4727880"/>
            <a:ext cx="11623680" cy="1593000"/>
          </a:xfrm>
          <a:prstGeom prst="rect">
            <a:avLst/>
          </a:prstGeom>
          <a:noFill/>
          <a:ln w="0">
            <a:noFill/>
          </a:ln>
        </p:spPr>
        <p:style>
          <a:lnRef idx="0"/>
          <a:fillRef idx="0"/>
          <a:effectRef idx="0"/>
          <a:fontRef idx="minor"/>
        </p:style>
        <p:txBody>
          <a:bodyPr lIns="90000" tIns="45000" rIns="90000" bIns="45000" anchor="t">
            <a:normAutofit/>
          </a:bodyPr>
          <a:p>
            <a:pPr algn="just">
              <a:lnSpc>
                <a:spcPct val="113999"/>
              </a:lnSpc>
              <a:spcAft>
                <a:spcPts val="1001"/>
              </a:spcAft>
              <a:tabLst>
                <a:tab pos="0" algn="l"/>
              </a:tabLst>
              <a:defRPr/>
            </a:pPr>
            <a:r>
              <a:rPr lang="ka-GE" sz="2000" b="0" strike="noStrike" spc="-1">
                <a:solidFill>
                  <a:srgbClr val="000000"/>
                </a:solidFill>
                <a:latin typeface="Consolas"/>
                <a:ea typeface="DejaVu Sans"/>
              </a:rPr>
              <a:t>ოპერაციული სისტემა სერვისების მიწოდების მიზნით იყენებს შემდეგ კომპონენტებს:</a:t>
            </a:r>
            <a:endParaRPr lang="en-US" sz="2000" b="0" strike="noStrike" spc="-1">
              <a:solidFill>
                <a:srgbClr val="000000"/>
              </a:solidFill>
              <a:latin typeface="Arial"/>
            </a:endParaRPr>
          </a:p>
          <a:p>
            <a:pPr marL="398520" indent="-398520" algn="just">
              <a:lnSpc>
                <a:spcPct val="113999"/>
              </a:lnSpc>
              <a:buClr>
                <a:srgbClr val="000000"/>
              </a:buClr>
              <a:buFont typeface="Wingdings"/>
              <a:buChar char=""/>
              <a:tabLst>
                <a:tab pos="0" algn="l"/>
              </a:tabLst>
              <a:defRPr/>
            </a:pPr>
            <a:r>
              <a:rPr lang="en-US" sz="2000" b="0" strike="noStrike" spc="-1">
                <a:solidFill>
                  <a:srgbClr val="000000"/>
                </a:solidFill>
                <a:latin typeface="Consolas"/>
                <a:ea typeface="DejaVu Sans"/>
              </a:rPr>
              <a:t>Instruction set architecture (ISA)</a:t>
            </a:r>
            <a:r>
              <a:rPr lang="ka-GE" sz="2000" b="0" strike="noStrike" spc="-1">
                <a:solidFill>
                  <a:srgbClr val="000000"/>
                </a:solidFill>
                <a:latin typeface="Consolas"/>
                <a:ea typeface="DejaVu Sans"/>
              </a:rPr>
              <a:t> ;</a:t>
            </a:r>
            <a:endParaRPr lang="en-US" sz="2000" b="0" strike="noStrike" spc="-1">
              <a:solidFill>
                <a:srgbClr val="000000"/>
              </a:solidFill>
              <a:latin typeface="Arial"/>
            </a:endParaRPr>
          </a:p>
          <a:p>
            <a:pPr marL="398520" indent="-398520" algn="just">
              <a:lnSpc>
                <a:spcPct val="113999"/>
              </a:lnSpc>
              <a:buClr>
                <a:srgbClr val="000000"/>
              </a:buClr>
              <a:buFont typeface="Wingdings"/>
              <a:buChar char=""/>
              <a:tabLst>
                <a:tab pos="0" algn="l"/>
              </a:tabLst>
              <a:defRPr/>
            </a:pPr>
            <a:r>
              <a:rPr lang="en-US" sz="2000" b="0" strike="noStrike" spc="-1">
                <a:solidFill>
                  <a:srgbClr val="000000"/>
                </a:solidFill>
                <a:latin typeface="Consolas"/>
                <a:ea typeface="DejaVu Sans"/>
              </a:rPr>
              <a:t>Application binary interface (ABI)</a:t>
            </a:r>
            <a:r>
              <a:rPr lang="ka-GE" sz="2000" b="0" strike="noStrike" spc="-1">
                <a:solidFill>
                  <a:srgbClr val="000000"/>
                </a:solidFill>
                <a:latin typeface="Consolas"/>
                <a:ea typeface="DejaVu Sans"/>
              </a:rPr>
              <a:t> ;</a:t>
            </a:r>
            <a:endParaRPr lang="en-US" sz="2000" b="0" strike="noStrike" spc="-1">
              <a:solidFill>
                <a:srgbClr val="000000"/>
              </a:solidFill>
              <a:latin typeface="Arial"/>
            </a:endParaRPr>
          </a:p>
          <a:p>
            <a:pPr marL="398520" indent="-398520" algn="just">
              <a:lnSpc>
                <a:spcPct val="113999"/>
              </a:lnSpc>
              <a:buClr>
                <a:srgbClr val="000000"/>
              </a:buClr>
              <a:buFont typeface="Wingdings"/>
              <a:buChar char=""/>
              <a:tabLst>
                <a:tab pos="0" algn="l"/>
              </a:tabLst>
              <a:defRPr/>
            </a:pPr>
            <a:r>
              <a:rPr lang="en-US" sz="2000" b="0" strike="noStrike" spc="-1">
                <a:solidFill>
                  <a:srgbClr val="000000"/>
                </a:solidFill>
                <a:latin typeface="Consolas"/>
                <a:ea typeface="DejaVu Sans"/>
              </a:rPr>
              <a:t>Application programming interface (API)</a:t>
            </a:r>
            <a:r>
              <a:rPr lang="ka-GE" sz="2000" b="0" strike="noStrike" spc="-1">
                <a:solidFill>
                  <a:srgbClr val="000000"/>
                </a:solidFill>
                <a:latin typeface="Consolas"/>
                <a:ea typeface="DejaVu Sans"/>
              </a:rPr>
              <a:t> .</a:t>
            </a:r>
            <a:endParaRPr lang="en-US" sz="20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1"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400" b="1" strike="noStrike" spc="-1">
                <a:solidFill>
                  <a:srgbClr val="404040"/>
                </a:solidFill>
                <a:latin typeface="Consolas"/>
              </a:rPr>
              <a:t>2.1.2. </a:t>
            </a:r>
            <a:r>
              <a:rPr lang="ka-GE" sz="2400" b="1" strike="noStrike" spc="-1">
                <a:solidFill>
                  <a:srgbClr val="404040"/>
                </a:solidFill>
                <a:latin typeface="Consolas"/>
                <a:ea typeface="Times New Roman"/>
              </a:rPr>
              <a:t>ოპერაციული სისტემა როგორც რესურსების მენეჯერი</a:t>
            </a:r>
            <a:endParaRPr lang="en-US" sz="2400" b="0" strike="noStrike" spc="-1">
              <a:solidFill>
                <a:srgbClr val="000000"/>
              </a:solidFill>
              <a:latin typeface="Arial"/>
            </a:endParaRPr>
          </a:p>
        </p:txBody>
      </p:sp>
      <p:sp>
        <p:nvSpPr>
          <p:cNvPr id="112" name="PlaceHolder 2"/>
          <p:cNvSpPr>
            <a:spLocks noGrp="1"/>
          </p:cNvSpPr>
          <p:nvPr>
            <p:ph/>
          </p:nvPr>
        </p:nvSpPr>
        <p:spPr bwMode="auto">
          <a:xfrm>
            <a:off x="464400" y="703440"/>
            <a:ext cx="11623680" cy="1353600"/>
          </a:xfrm>
          <a:prstGeom prst="rect">
            <a:avLst/>
          </a:prstGeom>
          <a:noFill/>
          <a:ln w="0">
            <a:noFill/>
          </a:ln>
        </p:spPr>
        <p:txBody>
          <a:bodyPr lIns="90000" tIns="45000" rIns="90000" bIns="45000" anchor="t">
            <a:normAutofit/>
          </a:bodyPr>
          <a:p>
            <a:pPr indent="0" algn="just">
              <a:lnSpc>
                <a:spcPct val="113999"/>
              </a:lnSpc>
              <a:buNone/>
              <a:tabLst>
                <a:tab pos="0" algn="l"/>
              </a:tabLst>
              <a:defRPr/>
            </a:pPr>
            <a:r>
              <a:rPr lang="ka-GE" sz="2000" b="0" strike="noStrike" spc="-1">
                <a:solidFill>
                  <a:srgbClr val="000000"/>
                </a:solidFill>
                <a:latin typeface="Consolas"/>
              </a:rPr>
              <a:t>ოპერაციული სისტემა პასუხისმგებელია კომპიუტერის ისეთი რესურსების გამოყენებაზე და მართვაზე, როგორიცაა, შეტანა/გამოტანის მოწყობილობა, ძირითადი და მეორადი მეხსიერება და პროცესორის მუშაობის დრო.</a:t>
            </a:r>
            <a:r>
              <a:rPr lang="en-US" sz="2000" b="0" strike="noStrike" spc="-1">
                <a:solidFill>
                  <a:srgbClr val="000000"/>
                </a:solidFill>
                <a:latin typeface="Consolas"/>
              </a:rPr>
              <a:t> </a:t>
            </a:r>
            <a:endParaRPr lang="en-US" sz="2000" b="0" strike="noStrike" spc="-1">
              <a:solidFill>
                <a:srgbClr val="000000"/>
              </a:solidFill>
              <a:latin typeface="Arial"/>
            </a:endParaRPr>
          </a:p>
        </p:txBody>
      </p:sp>
      <p:pic>
        <p:nvPicPr>
          <p:cNvPr id="113" name="Picture 4" descr=""/>
          <p:cNvPicPr/>
          <p:nvPr/>
        </p:nvPicPr>
        <p:blipFill>
          <a:blip r:embed="rId3"/>
          <a:stretch/>
        </p:blipFill>
        <p:spPr bwMode="auto">
          <a:xfrm flipH="0" flipV="0">
            <a:off x="7124186" y="1649340"/>
            <a:ext cx="4963893" cy="4278258"/>
          </a:xfrm>
          <a:prstGeom prst="rect">
            <a:avLst/>
          </a:prstGeom>
          <a:ln w="0">
            <a:noFill/>
          </a:ln>
        </p:spPr>
      </p:pic>
      <p:sp>
        <p:nvSpPr>
          <p:cNvPr id="114" name="Content Placeholder 2"/>
          <p:cNvSpPr/>
          <p:nvPr/>
        </p:nvSpPr>
        <p:spPr bwMode="auto">
          <a:xfrm flipH="0" flipV="0">
            <a:off x="450360" y="1939319"/>
            <a:ext cx="6407684" cy="2639689"/>
          </a:xfrm>
          <a:prstGeom prst="rect">
            <a:avLst/>
          </a:prstGeom>
          <a:noFill/>
          <a:ln w="0">
            <a:noFill/>
          </a:ln>
        </p:spPr>
        <p:style>
          <a:lnRef idx="0"/>
          <a:fillRef idx="0"/>
          <a:effectRef idx="0"/>
          <a:fontRef idx="minor"/>
        </p:style>
        <p:txBody>
          <a:bodyPr lIns="90000" tIns="45000" rIns="90000" bIns="45000" anchor="t">
            <a:normAutofit/>
          </a:bodyPr>
          <a:p>
            <a:pPr algn="just">
              <a:lnSpc>
                <a:spcPct val="113999"/>
              </a:lnSpc>
              <a:tabLst>
                <a:tab pos="0" algn="l"/>
              </a:tabLst>
              <a:defRPr/>
            </a:pPr>
            <a:r>
              <a:rPr lang="ka-GE" sz="2000" b="0" strike="noStrike" spc="-1">
                <a:solidFill>
                  <a:srgbClr val="000000"/>
                </a:solidFill>
                <a:latin typeface="Consolas"/>
                <a:ea typeface="DejaVu Sans"/>
              </a:rPr>
              <a:t>სამომხმარებლო პროგრამების მსგავსად ოპერა-ციული სისტემა შედგება ბრძანებებისგან, რომლებიც სრულდება პროცესორზე. მუშაობის პროცესში ოპერაციული სისტემა უთითებს პროცესორს, თუ როგორ გამოიყენოს სისტემური რესურსები და როგორ გადაანაწილოს ისინი პროგრამებს შორის.</a:t>
            </a:r>
            <a:endParaRPr lang="en-US" sz="20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5"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400" b="1" strike="noStrike" spc="-1">
                <a:solidFill>
                  <a:srgbClr val="404040"/>
                </a:solidFill>
                <a:latin typeface="Consolas"/>
              </a:rPr>
              <a:t>2.1.3. </a:t>
            </a:r>
            <a:r>
              <a:rPr lang="ka-GE" sz="2400" b="1" strike="noStrike" spc="-1">
                <a:solidFill>
                  <a:srgbClr val="404040"/>
                </a:solidFill>
                <a:latin typeface="Consolas"/>
                <a:ea typeface="Times New Roman"/>
              </a:rPr>
              <a:t>ოპერაციული სისტემის განვითარების სიმარტივე</a:t>
            </a:r>
            <a:endParaRPr lang="en-US" sz="2400" b="0" strike="noStrike" spc="-1">
              <a:solidFill>
                <a:srgbClr val="000000"/>
              </a:solidFill>
              <a:latin typeface="Arial"/>
            </a:endParaRPr>
          </a:p>
        </p:txBody>
      </p:sp>
      <p:sp>
        <p:nvSpPr>
          <p:cNvPr id="116" name="PlaceHolder 2"/>
          <p:cNvSpPr>
            <a:spLocks noGrp="1"/>
          </p:cNvSpPr>
          <p:nvPr>
            <p:ph/>
          </p:nvPr>
        </p:nvSpPr>
        <p:spPr bwMode="auto">
          <a:xfrm>
            <a:off x="464400" y="703440"/>
            <a:ext cx="11623680" cy="6027840"/>
          </a:xfrm>
          <a:prstGeom prst="rect">
            <a:avLst/>
          </a:prstGeom>
          <a:noFill/>
          <a:ln w="0">
            <a:noFill/>
          </a:ln>
        </p:spPr>
        <p:txBody>
          <a:bodyPr lIns="90000" tIns="45000" rIns="90000" bIns="45000" anchor="t">
            <a:normAutofit/>
          </a:bodyPr>
          <a:p>
            <a:pPr indent="0" algn="just">
              <a:lnSpc>
                <a:spcPct val="113999"/>
              </a:lnSpc>
              <a:spcAft>
                <a:spcPts val="1001"/>
              </a:spcAft>
              <a:buNone/>
              <a:tabLst>
                <a:tab pos="0" algn="l"/>
              </a:tabLst>
              <a:defRPr/>
            </a:pPr>
            <a:r>
              <a:rPr lang="ka-GE" sz="2000" b="0" strike="noStrike" spc="-1">
                <a:solidFill>
                  <a:srgbClr val="000000"/>
                </a:solidFill>
                <a:latin typeface="Consolas"/>
              </a:rPr>
              <a:t>უმეტესი ოპერაციული სისტემა ვითარდება. ეს შეიძლება გამოწვეული იყოს შემდეგი მიზეზებით:</a:t>
            </a:r>
            <a:endParaRPr lang="en-US" sz="2000" b="0" strike="noStrike" spc="-1">
              <a:solidFill>
                <a:srgbClr val="000000"/>
              </a:solidFill>
              <a:latin typeface="Arial"/>
            </a:endParaRPr>
          </a:p>
          <a:p>
            <a:pPr marL="398520" indent="-398520">
              <a:lnSpc>
                <a:spcPct val="113999"/>
              </a:lnSpc>
              <a:spcAft>
                <a:spcPts val="601"/>
              </a:spcAft>
              <a:buClr>
                <a:srgbClr val="000000"/>
              </a:buClr>
              <a:buFont typeface="Wingdings"/>
              <a:buChar char=""/>
              <a:tabLst>
                <a:tab pos="0" algn="l"/>
              </a:tabLst>
              <a:defRPr/>
            </a:pPr>
            <a:r>
              <a:rPr lang="ka-GE" sz="2000" b="0" strike="noStrike" spc="-1">
                <a:solidFill>
                  <a:srgbClr val="000000"/>
                </a:solidFill>
                <a:latin typeface="Consolas"/>
              </a:rPr>
              <a:t>ახალი ტიპის აპარატურული უზრუნველყოფის გამოჩენა ;</a:t>
            </a:r>
            <a:endParaRPr lang="en-US" sz="2000" b="0" strike="noStrike" spc="-1">
              <a:solidFill>
                <a:srgbClr val="000000"/>
              </a:solidFill>
              <a:latin typeface="Arial"/>
            </a:endParaRPr>
          </a:p>
          <a:p>
            <a:pPr marL="398520" indent="-398520">
              <a:lnSpc>
                <a:spcPct val="113999"/>
              </a:lnSpc>
              <a:spcAft>
                <a:spcPts val="601"/>
              </a:spcAft>
              <a:buClr>
                <a:srgbClr val="000000"/>
              </a:buClr>
              <a:buFont typeface="Wingdings"/>
              <a:buChar char=""/>
              <a:tabLst>
                <a:tab pos="0" algn="l"/>
              </a:tabLst>
              <a:defRPr/>
            </a:pPr>
            <a:r>
              <a:rPr lang="ka-GE" sz="2000" b="0" strike="noStrike" spc="-1">
                <a:solidFill>
                  <a:srgbClr val="000000"/>
                </a:solidFill>
                <a:latin typeface="Consolas"/>
              </a:rPr>
              <a:t>ახალი სერვისები ;</a:t>
            </a:r>
            <a:endParaRPr lang="en-US" sz="2000" b="0" strike="noStrike" spc="-1">
              <a:solidFill>
                <a:srgbClr val="000000"/>
              </a:solidFill>
              <a:latin typeface="Arial"/>
            </a:endParaRPr>
          </a:p>
          <a:p>
            <a:pPr marL="398520" indent="-398520">
              <a:lnSpc>
                <a:spcPct val="113999"/>
              </a:lnSpc>
              <a:buClr>
                <a:srgbClr val="000000"/>
              </a:buClr>
              <a:buFont typeface="Wingdings"/>
              <a:buChar char=""/>
              <a:tabLst>
                <a:tab pos="0" algn="l"/>
              </a:tabLst>
              <a:defRPr/>
            </a:pPr>
            <a:r>
              <a:rPr lang="ka-GE" sz="2000" b="0" strike="noStrike" spc="-1">
                <a:solidFill>
                  <a:srgbClr val="000000"/>
                </a:solidFill>
                <a:latin typeface="Consolas"/>
              </a:rPr>
              <a:t>შეცდომების გამოსწორება .</a:t>
            </a:r>
            <a:endParaRPr lang="en-US" sz="20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7"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800" b="1" strike="noStrike" spc="-1">
                <a:solidFill>
                  <a:srgbClr val="404040"/>
                </a:solidFill>
                <a:latin typeface="Consolas"/>
              </a:rPr>
              <a:t>2.2. </a:t>
            </a:r>
            <a:r>
              <a:rPr lang="ka-GE" sz="2800" b="1" strike="noStrike" spc="-1">
                <a:solidFill>
                  <a:srgbClr val="404040"/>
                </a:solidFill>
                <a:latin typeface="Consolas"/>
              </a:rPr>
              <a:t>ოპერაციული სისტემების ევოლუცია</a:t>
            </a:r>
            <a:endParaRPr lang="en-US" sz="2800" b="0" strike="noStrike" spc="-1">
              <a:solidFill>
                <a:srgbClr val="000000"/>
              </a:solidFill>
              <a:latin typeface="Arial"/>
            </a:endParaRPr>
          </a:p>
        </p:txBody>
      </p:sp>
      <p:sp>
        <p:nvSpPr>
          <p:cNvPr id="118" name="PlaceHolder 2"/>
          <p:cNvSpPr>
            <a:spLocks noGrp="1"/>
          </p:cNvSpPr>
          <p:nvPr>
            <p:ph/>
          </p:nvPr>
        </p:nvSpPr>
        <p:spPr bwMode="auto">
          <a:xfrm>
            <a:off x="464400" y="703440"/>
            <a:ext cx="11623680" cy="6046560"/>
          </a:xfrm>
          <a:prstGeom prst="rect">
            <a:avLst/>
          </a:prstGeom>
          <a:noFill/>
          <a:ln w="0">
            <a:noFill/>
          </a:ln>
        </p:spPr>
        <p:txBody>
          <a:bodyPr lIns="90000" tIns="45000" rIns="90000" bIns="45000" anchor="t">
            <a:normAutofit/>
          </a:bodyPr>
          <a:p>
            <a:pPr indent="0" algn="just">
              <a:lnSpc>
                <a:spcPct val="113999"/>
              </a:lnSpc>
              <a:spcAft>
                <a:spcPts val="601"/>
              </a:spcAft>
              <a:buNone/>
              <a:tabLst>
                <a:tab pos="0" algn="l"/>
              </a:tabLst>
              <a:defRPr/>
            </a:pPr>
            <a:r>
              <a:rPr lang="ka-GE" sz="2000" b="0" strike="noStrike" spc="-1">
                <a:solidFill>
                  <a:srgbClr val="000000"/>
                </a:solidFill>
                <a:latin typeface="Consolas"/>
              </a:rPr>
              <a:t>პირველ ოპერაციულ სისტემას წარმოადგენს </a:t>
            </a:r>
            <a:r>
              <a:rPr lang="en-US" sz="2000" b="0" strike="noStrike" spc="-1">
                <a:solidFill>
                  <a:srgbClr val="000000"/>
                </a:solidFill>
                <a:latin typeface="Consolas"/>
              </a:rPr>
              <a:t>Unix</a:t>
            </a:r>
            <a:r>
              <a:rPr lang="ka-GE" sz="2000" b="0" strike="noStrike" spc="-1">
                <a:solidFill>
                  <a:srgbClr val="000000"/>
                </a:solidFill>
                <a:latin typeface="Consolas"/>
              </a:rPr>
              <a:t> სისტემა, რომელიც შემუშავებული იყო გასული საუკუნის 60-იან წლებში. იმ დროიდან მოყოლებული შეიქმნა მრავალი ოპერაციული სისტემა, რომელთა ერთი ნაწილი წარმოადგენს ისტორიის საკუთრებას, ხოლო მეორე ნაწილი კი განვითარდა და დღესაც აქტიურად გამოიყენება.</a:t>
            </a:r>
            <a:endParaRPr lang="en-US" sz="2000" b="0" strike="noStrike" spc="-1">
              <a:solidFill>
                <a:srgbClr val="000000"/>
              </a:solidFill>
              <a:latin typeface="Arial"/>
            </a:endParaRPr>
          </a:p>
          <a:p>
            <a:pPr indent="0" algn="just">
              <a:lnSpc>
                <a:spcPct val="113999"/>
              </a:lnSpc>
              <a:spcAft>
                <a:spcPts val="1001"/>
              </a:spcAft>
              <a:buNone/>
              <a:tabLst>
                <a:tab pos="0" algn="l"/>
              </a:tabLst>
              <a:defRPr/>
            </a:pPr>
            <a:r>
              <a:rPr lang="ka-GE" sz="2000" b="0" strike="noStrike" spc="-1">
                <a:solidFill>
                  <a:srgbClr val="000000"/>
                </a:solidFill>
                <a:latin typeface="Consolas"/>
              </a:rPr>
              <a:t>პირველი ოპერაციული სისტემებიდან შეიძლება გამოვყოთ ისეთები როგორიცაა</a:t>
            </a:r>
            <a:endParaRPr lang="en-US" sz="2000" b="0" strike="noStrike" spc="-1">
              <a:solidFill>
                <a:srgbClr val="000000"/>
              </a:solidFill>
              <a:latin typeface="Arial"/>
            </a:endParaRPr>
          </a:p>
          <a:p>
            <a:pPr marL="398520" indent="-398520" algn="just">
              <a:lnSpc>
                <a:spcPct val="113999"/>
              </a:lnSpc>
              <a:spcAft>
                <a:spcPts val="601"/>
              </a:spcAft>
              <a:buClr>
                <a:srgbClr val="000000"/>
              </a:buClr>
              <a:buFont typeface="Wingdings"/>
              <a:buChar char=""/>
              <a:tabLst>
                <a:tab pos="0" algn="l"/>
              </a:tabLst>
              <a:defRPr/>
            </a:pPr>
            <a:r>
              <a:rPr lang="ka-GE" sz="2000" b="0" strike="noStrike" spc="-1">
                <a:solidFill>
                  <a:srgbClr val="000000"/>
                </a:solidFill>
                <a:latin typeface="Consolas"/>
              </a:rPr>
              <a:t>მიმდევრობითი დამუშავების სისტემები</a:t>
            </a:r>
            <a:endParaRPr lang="en-US" sz="2000" b="0" strike="noStrike" spc="-1">
              <a:solidFill>
                <a:srgbClr val="000000"/>
              </a:solidFill>
              <a:latin typeface="Arial"/>
            </a:endParaRPr>
          </a:p>
          <a:p>
            <a:pPr marL="398520" indent="-398520" algn="just">
              <a:lnSpc>
                <a:spcPct val="113999"/>
              </a:lnSpc>
              <a:spcAft>
                <a:spcPts val="601"/>
              </a:spcAft>
              <a:buClr>
                <a:srgbClr val="000000"/>
              </a:buClr>
              <a:buFont typeface="Wingdings"/>
              <a:buChar char=""/>
              <a:tabLst>
                <a:tab pos="0" algn="l"/>
              </a:tabLst>
              <a:defRPr/>
            </a:pPr>
            <a:r>
              <a:rPr lang="ka-GE" sz="2000" b="0" strike="noStrike" spc="-1">
                <a:solidFill>
                  <a:srgbClr val="000000"/>
                </a:solidFill>
                <a:latin typeface="Consolas"/>
              </a:rPr>
              <a:t>მარტივი პაკეტური სისტემები</a:t>
            </a:r>
            <a:endParaRPr lang="en-US" sz="2000" b="0" strike="noStrike" spc="-1">
              <a:solidFill>
                <a:srgbClr val="000000"/>
              </a:solidFill>
              <a:latin typeface="Arial"/>
            </a:endParaRPr>
          </a:p>
          <a:p>
            <a:pPr marL="398520" indent="-398520" algn="just">
              <a:lnSpc>
                <a:spcPct val="113999"/>
              </a:lnSpc>
              <a:spcAft>
                <a:spcPts val="601"/>
              </a:spcAft>
              <a:buClr>
                <a:srgbClr val="000000"/>
              </a:buClr>
              <a:buFont typeface="Wingdings"/>
              <a:buChar char=""/>
              <a:tabLst>
                <a:tab pos="0" algn="l"/>
              </a:tabLst>
              <a:defRPr/>
            </a:pPr>
            <a:r>
              <a:rPr lang="ka-GE" sz="2000" b="0" strike="noStrike" spc="-1">
                <a:solidFill>
                  <a:srgbClr val="000000"/>
                </a:solidFill>
                <a:latin typeface="Consolas"/>
              </a:rPr>
              <a:t>მრავალ-ამოცანიანი პაკეტური სისტემები</a:t>
            </a:r>
            <a:endParaRPr lang="en-US" sz="2000" b="0" strike="noStrike" spc="-1">
              <a:solidFill>
                <a:srgbClr val="000000"/>
              </a:solidFill>
              <a:latin typeface="Arial"/>
            </a:endParaRPr>
          </a:p>
          <a:p>
            <a:pPr marL="398520" indent="-398520" algn="just">
              <a:lnSpc>
                <a:spcPct val="113999"/>
              </a:lnSpc>
              <a:spcAft>
                <a:spcPts val="1001"/>
              </a:spcAft>
              <a:buClr>
                <a:srgbClr val="000000"/>
              </a:buClr>
              <a:buFont typeface="Wingdings"/>
              <a:buChar char=""/>
              <a:tabLst>
                <a:tab pos="0" algn="l"/>
              </a:tabLst>
              <a:defRPr/>
            </a:pPr>
            <a:r>
              <a:rPr lang="ka-GE" sz="2000" b="0" strike="noStrike" spc="-1">
                <a:solidFill>
                  <a:srgbClr val="000000"/>
                </a:solidFill>
                <a:latin typeface="Consolas"/>
              </a:rPr>
              <a:t>დროის გაყოფის სისტემები</a:t>
            </a:r>
            <a:endParaRPr lang="en-US" sz="2000" b="0" strike="noStrike" spc="-1">
              <a:solidFill>
                <a:srgbClr val="000000"/>
              </a:solidFill>
              <a:latin typeface="Arial"/>
            </a:endParaRPr>
          </a:p>
          <a:p>
            <a:pPr indent="0" algn="just">
              <a:lnSpc>
                <a:spcPct val="113999"/>
              </a:lnSpc>
              <a:buNone/>
              <a:tabLst>
                <a:tab pos="0" algn="l"/>
              </a:tabLst>
              <a:defRPr/>
            </a:pPr>
            <a:r>
              <a:rPr lang="ka-GE" sz="2000" b="0" strike="noStrike" spc="-1">
                <a:solidFill>
                  <a:srgbClr val="000000"/>
                </a:solidFill>
                <a:latin typeface="Consolas"/>
              </a:rPr>
              <a:t>მიუხედავად იმისა, რომ ზოგიერთმა ოპერაციულმა სისტემამ შეწყვიტა არსებობა, მათში პირველად გამოჩენილი ტექნოლოგიები აქტიურად გამოიყენება თანამედროვე ოპერაციულ სისტემებში (მაგალითად, პროცესები, ვირტუალური მეხსიერება, მეხსიერების დაყოფა ფურცლებად და ა.შ.)</a:t>
            </a:r>
            <a:endParaRPr lang="en-US" sz="20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9"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800" b="1" strike="noStrike" spc="-1">
                <a:solidFill>
                  <a:srgbClr val="404040"/>
                </a:solidFill>
                <a:latin typeface="Consolas"/>
              </a:rPr>
              <a:t>2.3. </a:t>
            </a:r>
            <a:r>
              <a:rPr lang="ka-GE" sz="2800" b="1" strike="noStrike" spc="-1">
                <a:solidFill>
                  <a:srgbClr val="404040"/>
                </a:solidFill>
                <a:latin typeface="Consolas"/>
                <a:ea typeface="Times New Roman"/>
              </a:rPr>
              <a:t>ძირითადი მიღწევები </a:t>
            </a:r>
            <a:endParaRPr lang="en-US" sz="2800" b="0" strike="noStrike" spc="-1">
              <a:solidFill>
                <a:srgbClr val="000000"/>
              </a:solidFill>
              <a:latin typeface="Arial"/>
            </a:endParaRPr>
          </a:p>
        </p:txBody>
      </p:sp>
      <p:sp>
        <p:nvSpPr>
          <p:cNvPr id="120" name="PlaceHolder 2"/>
          <p:cNvSpPr>
            <a:spLocks noGrp="1"/>
          </p:cNvSpPr>
          <p:nvPr>
            <p:ph/>
          </p:nvPr>
        </p:nvSpPr>
        <p:spPr bwMode="auto">
          <a:xfrm>
            <a:off x="464400" y="703440"/>
            <a:ext cx="11623680" cy="4499640"/>
          </a:xfrm>
          <a:prstGeom prst="rect">
            <a:avLst/>
          </a:prstGeom>
          <a:noFill/>
          <a:ln w="0">
            <a:noFill/>
          </a:ln>
        </p:spPr>
        <p:txBody>
          <a:bodyPr lIns="90000" tIns="45000" rIns="90000" bIns="45000" anchor="t">
            <a:normAutofit/>
          </a:bodyPr>
          <a:p>
            <a:pPr indent="0" algn="just">
              <a:lnSpc>
                <a:spcPct val="113999"/>
              </a:lnSpc>
              <a:spcAft>
                <a:spcPts val="601"/>
              </a:spcAft>
              <a:buNone/>
              <a:tabLst>
                <a:tab pos="0" algn="l"/>
              </a:tabLst>
              <a:defRPr/>
            </a:pPr>
            <a:r>
              <a:rPr lang="ka-GE" sz="2000" b="0" strike="noStrike" spc="-1">
                <a:solidFill>
                  <a:srgbClr val="000000"/>
                </a:solidFill>
                <a:latin typeface="Consolas"/>
              </a:rPr>
              <a:t>ოპერაციული სისტემები მიეკუთვნებიან კომპლექსური პროგრამების რიცხვს. </a:t>
            </a:r>
            <a:endParaRPr lang="en-US" sz="2000" b="0" strike="noStrike" spc="-1">
              <a:solidFill>
                <a:srgbClr val="000000"/>
              </a:solidFill>
              <a:latin typeface="Arial"/>
            </a:endParaRPr>
          </a:p>
          <a:p>
            <a:pPr indent="0" algn="just">
              <a:lnSpc>
                <a:spcPct val="113999"/>
              </a:lnSpc>
              <a:spcAft>
                <a:spcPts val="1001"/>
              </a:spcAft>
              <a:buNone/>
              <a:tabLst>
                <a:tab pos="0" algn="l"/>
              </a:tabLst>
              <a:defRPr/>
            </a:pPr>
            <a:r>
              <a:rPr lang="ka-GE" sz="2000" b="0" strike="noStrike" spc="-1">
                <a:solidFill>
                  <a:srgbClr val="000000"/>
                </a:solidFill>
                <a:latin typeface="Consolas"/>
              </a:rPr>
              <a:t>ოპერაციული სისტემის შემუშავების პროცესში განხორციელდა კვლევები 4 ძირითადი მიმართულებით:</a:t>
            </a:r>
            <a:endParaRPr lang="en-US" sz="2000" b="0" strike="noStrike" spc="-1">
              <a:solidFill>
                <a:srgbClr val="000000"/>
              </a:solidFill>
              <a:latin typeface="Arial"/>
            </a:endParaRPr>
          </a:p>
          <a:p>
            <a:pPr marL="398520" indent="-398520">
              <a:lnSpc>
                <a:spcPct val="113999"/>
              </a:lnSpc>
              <a:spcAft>
                <a:spcPts val="601"/>
              </a:spcAft>
              <a:buClr>
                <a:srgbClr val="000000"/>
              </a:buClr>
              <a:buFont typeface="Wingdings"/>
              <a:buChar char=""/>
              <a:tabLst>
                <a:tab pos="0" algn="l"/>
              </a:tabLst>
              <a:defRPr/>
            </a:pPr>
            <a:r>
              <a:rPr lang="ka-GE" sz="2000" b="0" strike="noStrike" spc="-1">
                <a:solidFill>
                  <a:srgbClr val="000000"/>
                </a:solidFill>
                <a:latin typeface="Consolas"/>
              </a:rPr>
              <a:t>პროცესები ;</a:t>
            </a:r>
            <a:endParaRPr lang="en-US" sz="2000" b="0" strike="noStrike" spc="-1">
              <a:solidFill>
                <a:srgbClr val="000000"/>
              </a:solidFill>
              <a:latin typeface="Arial"/>
            </a:endParaRPr>
          </a:p>
          <a:p>
            <a:pPr marL="398520" indent="-398520">
              <a:lnSpc>
                <a:spcPct val="113999"/>
              </a:lnSpc>
              <a:spcAft>
                <a:spcPts val="601"/>
              </a:spcAft>
              <a:buClr>
                <a:srgbClr val="000000"/>
              </a:buClr>
              <a:buFont typeface="Wingdings"/>
              <a:buChar char=""/>
              <a:tabLst>
                <a:tab pos="0" algn="l"/>
              </a:tabLst>
              <a:defRPr/>
            </a:pPr>
            <a:r>
              <a:rPr lang="ka-GE" sz="2000" b="0" strike="noStrike" spc="-1">
                <a:solidFill>
                  <a:srgbClr val="000000"/>
                </a:solidFill>
                <a:latin typeface="Consolas"/>
              </a:rPr>
              <a:t>მეხსიერების მართვა ;</a:t>
            </a:r>
            <a:endParaRPr lang="en-US" sz="2000" b="0" strike="noStrike" spc="-1">
              <a:solidFill>
                <a:srgbClr val="000000"/>
              </a:solidFill>
              <a:latin typeface="Arial"/>
            </a:endParaRPr>
          </a:p>
          <a:p>
            <a:pPr marL="398520" indent="-398520">
              <a:lnSpc>
                <a:spcPct val="113999"/>
              </a:lnSpc>
              <a:spcAft>
                <a:spcPts val="601"/>
              </a:spcAft>
              <a:buClr>
                <a:srgbClr val="000000"/>
              </a:buClr>
              <a:buFont typeface="Wingdings"/>
              <a:buChar char=""/>
              <a:tabLst>
                <a:tab pos="0" algn="l"/>
              </a:tabLst>
              <a:defRPr/>
            </a:pPr>
            <a:r>
              <a:rPr lang="ka-GE" sz="2000" b="0" strike="noStrike" spc="-1">
                <a:solidFill>
                  <a:srgbClr val="000000"/>
                </a:solidFill>
                <a:latin typeface="Consolas"/>
              </a:rPr>
              <a:t>ინფორმაციის დაცვა და უსაფრთხოება ;</a:t>
            </a:r>
            <a:endParaRPr lang="en-US" sz="2000" b="0" strike="noStrike" spc="-1">
              <a:solidFill>
                <a:srgbClr val="000000"/>
              </a:solidFill>
              <a:latin typeface="Arial"/>
            </a:endParaRPr>
          </a:p>
          <a:p>
            <a:pPr marL="398520" indent="-398520">
              <a:lnSpc>
                <a:spcPct val="113999"/>
              </a:lnSpc>
              <a:spcAft>
                <a:spcPts val="1001"/>
              </a:spcAft>
              <a:buClr>
                <a:srgbClr val="000000"/>
              </a:buClr>
              <a:buFont typeface="Wingdings"/>
              <a:buChar char=""/>
              <a:tabLst>
                <a:tab pos="0" algn="l"/>
              </a:tabLst>
              <a:defRPr/>
            </a:pPr>
            <a:r>
              <a:rPr lang="ka-GE" sz="2000" b="0" strike="noStrike" spc="-1">
                <a:solidFill>
                  <a:srgbClr val="000000"/>
                </a:solidFill>
                <a:latin typeface="Consolas"/>
              </a:rPr>
              <a:t>რესურსების მართვა და დაგეგმვა .</a:t>
            </a:r>
            <a:endParaRPr lang="en-US" sz="2000" b="0" strike="noStrike" spc="-1">
              <a:solidFill>
                <a:srgbClr val="000000"/>
              </a:solidFill>
              <a:latin typeface="Arial"/>
            </a:endParaRPr>
          </a:p>
          <a:p>
            <a:pPr indent="0" algn="just">
              <a:lnSpc>
                <a:spcPct val="113999"/>
              </a:lnSpc>
              <a:spcAft>
                <a:spcPts val="601"/>
              </a:spcAft>
              <a:buNone/>
              <a:tabLst>
                <a:tab pos="0" algn="l"/>
              </a:tabLst>
              <a:defRPr/>
            </a:pPr>
            <a:r>
              <a:rPr lang="ka-GE" sz="2000" b="0" strike="noStrike" spc="-1">
                <a:solidFill>
                  <a:srgbClr val="000000"/>
                </a:solidFill>
                <a:latin typeface="Consolas"/>
              </a:rPr>
              <a:t>ყოველი მიმართულება შეიძლება დახასიათდეს აბსტრაქტული პრინციპების ნაკრებით, რომლებიც შემუშავებული იყო რთული პრაქტიკული ამოცანების გადასაწყვეტად</a:t>
            </a:r>
            <a:r>
              <a:rPr lang="en-US" sz="2000" b="0" strike="noStrike" spc="-1">
                <a:solidFill>
                  <a:srgbClr val="000000"/>
                </a:solidFill>
                <a:latin typeface="Consolas"/>
              </a:rPr>
              <a:t>. </a:t>
            </a:r>
            <a:endParaRPr lang="en-US" sz="20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1"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400" b="1" strike="noStrike" spc="-1">
                <a:solidFill>
                  <a:srgbClr val="404040"/>
                </a:solidFill>
                <a:latin typeface="Consolas"/>
              </a:rPr>
              <a:t>2.3.1. </a:t>
            </a:r>
            <a:r>
              <a:rPr lang="ka-GE" sz="2400" b="1" strike="noStrike" spc="-1">
                <a:solidFill>
                  <a:srgbClr val="404040"/>
                </a:solidFill>
                <a:latin typeface="Consolas"/>
              </a:rPr>
              <a:t>პროცესი</a:t>
            </a:r>
            <a:endParaRPr lang="en-US" sz="2400" b="0" strike="noStrike" spc="-1">
              <a:solidFill>
                <a:srgbClr val="000000"/>
              </a:solidFill>
              <a:latin typeface="Arial"/>
            </a:endParaRPr>
          </a:p>
        </p:txBody>
      </p:sp>
      <p:sp>
        <p:nvSpPr>
          <p:cNvPr id="122" name="PlaceHolder 2"/>
          <p:cNvSpPr>
            <a:spLocks noGrp="1"/>
          </p:cNvSpPr>
          <p:nvPr>
            <p:ph/>
          </p:nvPr>
        </p:nvSpPr>
        <p:spPr bwMode="auto">
          <a:xfrm>
            <a:off x="464400" y="703440"/>
            <a:ext cx="11623680" cy="6033960"/>
          </a:xfrm>
          <a:prstGeom prst="rect">
            <a:avLst/>
          </a:prstGeom>
          <a:noFill/>
          <a:ln w="0">
            <a:noFill/>
          </a:ln>
        </p:spPr>
        <p:txBody>
          <a:bodyPr lIns="90000" tIns="45000" rIns="90000" bIns="45000" anchor="t">
            <a:normAutofit fontScale="93333"/>
          </a:bodyPr>
          <a:p>
            <a:pPr indent="0" algn="just">
              <a:lnSpc>
                <a:spcPct val="113999"/>
              </a:lnSpc>
              <a:spcAft>
                <a:spcPts val="601"/>
              </a:spcAft>
              <a:buNone/>
              <a:tabLst>
                <a:tab pos="0" algn="l"/>
              </a:tabLst>
              <a:defRPr/>
            </a:pPr>
            <a:r>
              <a:rPr lang="ka-GE" sz="2000" b="0" strike="noStrike" spc="-1">
                <a:solidFill>
                  <a:srgbClr val="000000"/>
                </a:solidFill>
                <a:latin typeface="Consolas"/>
              </a:rPr>
              <a:t>ოპერაციული სისტემის შემუშავების ერთერთ მნიშვნელოვან კომპონენტს წარმოადგენს პროცესის ცნება. პირველად ეს ტერმინი გამოყენებული იყო 1960 წელს </a:t>
            </a:r>
            <a:r>
              <a:rPr lang="en-US" sz="2000" b="0" strike="noStrike" spc="-1">
                <a:solidFill>
                  <a:srgbClr val="000000"/>
                </a:solidFill>
                <a:latin typeface="Consolas"/>
              </a:rPr>
              <a:t>Multics</a:t>
            </a:r>
            <a:r>
              <a:rPr lang="ka-GE" sz="2000" b="0" strike="noStrike" spc="-1">
                <a:solidFill>
                  <a:srgbClr val="000000"/>
                </a:solidFill>
                <a:latin typeface="Consolas"/>
              </a:rPr>
              <a:t> -ის დიზაინერების მიერ ამოცანის (</a:t>
            </a:r>
            <a:r>
              <a:rPr lang="en-US" sz="2000" b="0" strike="noStrike" spc="-1">
                <a:solidFill>
                  <a:srgbClr val="000000"/>
                </a:solidFill>
                <a:latin typeface="Consolas"/>
              </a:rPr>
              <a:t>task, job</a:t>
            </a:r>
            <a:r>
              <a:rPr lang="ka-GE" sz="2000" b="0" strike="noStrike" spc="-1">
                <a:solidFill>
                  <a:srgbClr val="000000"/>
                </a:solidFill>
                <a:latin typeface="Consolas"/>
              </a:rPr>
              <a:t>) აღსაწერად. </a:t>
            </a:r>
            <a:endParaRPr lang="en-US" sz="2000" b="0" strike="noStrike" spc="-1">
              <a:solidFill>
                <a:srgbClr val="000000"/>
              </a:solidFill>
              <a:latin typeface="Arial"/>
            </a:endParaRPr>
          </a:p>
          <a:p>
            <a:pPr indent="0" algn="just">
              <a:lnSpc>
                <a:spcPct val="113999"/>
              </a:lnSpc>
              <a:spcAft>
                <a:spcPts val="601"/>
              </a:spcAft>
              <a:buNone/>
              <a:tabLst>
                <a:tab pos="0" algn="l"/>
              </a:tabLst>
              <a:defRPr/>
            </a:pPr>
            <a:r>
              <a:rPr lang="ka-GE" sz="2000" b="0" strike="noStrike" spc="-1">
                <a:solidFill>
                  <a:srgbClr val="000000"/>
                </a:solidFill>
                <a:latin typeface="Consolas"/>
              </a:rPr>
              <a:t>პროცესის აღსაწერად გამოყენებული იქნა მრავალი ფორმა, მათ შორისაა</a:t>
            </a:r>
            <a:r>
              <a:rPr lang="en-US" sz="2000" b="0" strike="noStrike" spc="-1">
                <a:solidFill>
                  <a:srgbClr val="000000"/>
                </a:solidFill>
                <a:latin typeface="Consolas"/>
              </a:rPr>
              <a:t>:</a:t>
            </a:r>
            <a:endParaRPr lang="en-US" sz="2000" b="0" strike="noStrike" spc="-1">
              <a:solidFill>
                <a:srgbClr val="000000"/>
              </a:solidFill>
              <a:latin typeface="Arial"/>
            </a:endParaRPr>
          </a:p>
          <a:p>
            <a:pPr marL="378360" indent="-378360" algn="just">
              <a:lnSpc>
                <a:spcPct val="113999"/>
              </a:lnSpc>
              <a:spcAft>
                <a:spcPts val="601"/>
              </a:spcAft>
              <a:buClr>
                <a:srgbClr val="000000"/>
              </a:buClr>
              <a:buFont typeface="Wingdings"/>
              <a:buChar char=""/>
              <a:tabLst>
                <a:tab pos="0" algn="l"/>
              </a:tabLst>
              <a:defRPr/>
            </a:pPr>
            <a:r>
              <a:rPr lang="ka-GE" sz="1900" b="0" strike="noStrike" spc="-1">
                <a:solidFill>
                  <a:srgbClr val="000000"/>
                </a:solidFill>
                <a:latin typeface="Consolas"/>
              </a:rPr>
              <a:t>პროგრამა შესრულების მომენტში ;</a:t>
            </a:r>
            <a:endParaRPr lang="en-US" sz="1900" b="0" strike="noStrike" spc="-1">
              <a:solidFill>
                <a:srgbClr val="000000"/>
              </a:solidFill>
              <a:latin typeface="Arial"/>
            </a:endParaRPr>
          </a:p>
          <a:p>
            <a:pPr marL="378360" indent="-378360" algn="just">
              <a:lnSpc>
                <a:spcPct val="113999"/>
              </a:lnSpc>
              <a:spcAft>
                <a:spcPts val="601"/>
              </a:spcAft>
              <a:buClr>
                <a:srgbClr val="000000"/>
              </a:buClr>
              <a:buFont typeface="Wingdings"/>
              <a:buChar char=""/>
              <a:tabLst>
                <a:tab pos="0" algn="l"/>
              </a:tabLst>
              <a:defRPr/>
            </a:pPr>
            <a:r>
              <a:rPr lang="ka-GE" sz="1900" b="0" strike="noStrike" spc="-1">
                <a:solidFill>
                  <a:srgbClr val="000000"/>
                </a:solidFill>
                <a:latin typeface="Consolas"/>
              </a:rPr>
              <a:t>პროგრამის ეგზემპლარი, რომელიც ამუშავებულია კომპიუტერში ;</a:t>
            </a:r>
            <a:endParaRPr lang="en-US" sz="1900" b="0" strike="noStrike" spc="-1">
              <a:solidFill>
                <a:srgbClr val="000000"/>
              </a:solidFill>
              <a:latin typeface="Arial"/>
            </a:endParaRPr>
          </a:p>
          <a:p>
            <a:pPr marL="378360" indent="-378360" algn="just">
              <a:lnSpc>
                <a:spcPct val="113999"/>
              </a:lnSpc>
              <a:spcAft>
                <a:spcPts val="601"/>
              </a:spcAft>
              <a:buClr>
                <a:srgbClr val="000000"/>
              </a:buClr>
              <a:buFont typeface="Wingdings"/>
              <a:buChar char=""/>
              <a:tabLst>
                <a:tab pos="0" algn="l"/>
              </a:tabLst>
              <a:defRPr/>
            </a:pPr>
            <a:r>
              <a:rPr lang="ka-GE" sz="1900" b="0" strike="noStrike" spc="-1">
                <a:solidFill>
                  <a:srgbClr val="000000"/>
                </a:solidFill>
                <a:latin typeface="Consolas"/>
              </a:rPr>
              <a:t>ობიექტი, „არსი“, რომელიც შეიძლება შესრულდეს პროცესორზე ;</a:t>
            </a:r>
            <a:endParaRPr lang="en-US" sz="1900" b="0" strike="noStrike" spc="-1">
              <a:solidFill>
                <a:srgbClr val="000000"/>
              </a:solidFill>
              <a:latin typeface="Arial"/>
            </a:endParaRPr>
          </a:p>
          <a:p>
            <a:pPr marL="378360" indent="-378360" algn="just">
              <a:lnSpc>
                <a:spcPct val="113999"/>
              </a:lnSpc>
              <a:spcAft>
                <a:spcPts val="1001"/>
              </a:spcAft>
              <a:buClr>
                <a:srgbClr val="000000"/>
              </a:buClr>
              <a:buFont typeface="Wingdings"/>
              <a:buChar char=""/>
              <a:tabLst>
                <a:tab pos="0" algn="l"/>
              </a:tabLst>
              <a:defRPr/>
            </a:pPr>
            <a:r>
              <a:rPr lang="ka-GE" sz="1900" b="0" strike="noStrike" spc="-1">
                <a:solidFill>
                  <a:srgbClr val="000000"/>
                </a:solidFill>
                <a:latin typeface="Consolas"/>
              </a:rPr>
              <a:t>აქტივობის ერთეული, რომელიც შეიძლება ხასიათდებოდეს მარტივი მიმდევრობითი შესრულების ნაკადით, რომელსაც გააჩნია მდგომარეობა და მასთან ასოცირებული სისტემური რესურსების ჩამონათვალი</a:t>
            </a:r>
            <a:r>
              <a:rPr lang="en-US" sz="1900" b="0" strike="noStrike" spc="-1">
                <a:solidFill>
                  <a:srgbClr val="000000"/>
                </a:solidFill>
                <a:latin typeface="Consolas"/>
              </a:rPr>
              <a:t>.</a:t>
            </a:r>
            <a:endParaRPr lang="en-US" sz="1900" b="0" strike="noStrike" spc="-1">
              <a:solidFill>
                <a:srgbClr val="000000"/>
              </a:solidFill>
              <a:latin typeface="Arial"/>
            </a:endParaRPr>
          </a:p>
          <a:p>
            <a:pPr indent="0" algn="just">
              <a:lnSpc>
                <a:spcPct val="113999"/>
              </a:lnSpc>
              <a:spcAft>
                <a:spcPts val="1001"/>
              </a:spcAft>
              <a:buNone/>
              <a:tabLst>
                <a:tab pos="0" algn="l"/>
              </a:tabLst>
              <a:defRPr/>
            </a:pPr>
            <a:r>
              <a:rPr lang="ka-GE" sz="2000" b="0" strike="noStrike" spc="-1">
                <a:solidFill>
                  <a:srgbClr val="000000"/>
                </a:solidFill>
                <a:latin typeface="Consolas"/>
              </a:rPr>
              <a:t>კომპიუტერული სისტემების განვითარების სამმა მიმართულებამ წარმოშვა დროისა და სინქრონიზაციის პრობლემები</a:t>
            </a:r>
            <a:r>
              <a:rPr lang="en-US" sz="2000" b="0" strike="noStrike" spc="-1">
                <a:solidFill>
                  <a:srgbClr val="000000"/>
                </a:solidFill>
                <a:latin typeface="Consolas"/>
              </a:rPr>
              <a:t>, </a:t>
            </a:r>
            <a:r>
              <a:rPr lang="ka-GE" sz="2000" b="0" strike="noStrike" spc="-1">
                <a:solidFill>
                  <a:srgbClr val="000000"/>
                </a:solidFill>
                <a:latin typeface="Consolas"/>
              </a:rPr>
              <a:t>რამაც ხელი შეუწყო პროცესის კონცეფციის განვითარებას</a:t>
            </a:r>
            <a:r>
              <a:rPr lang="en-US" sz="2000" b="0" strike="noStrike" spc="-1">
                <a:solidFill>
                  <a:srgbClr val="000000"/>
                </a:solidFill>
                <a:latin typeface="Consolas"/>
              </a:rPr>
              <a:t>: </a:t>
            </a:r>
            <a:endParaRPr lang="en-US" sz="2000" b="0" strike="noStrike" spc="-1">
              <a:solidFill>
                <a:srgbClr val="000000"/>
              </a:solidFill>
              <a:latin typeface="Arial"/>
            </a:endParaRPr>
          </a:p>
          <a:p>
            <a:pPr marL="378360" indent="-378360" algn="just">
              <a:lnSpc>
                <a:spcPct val="113999"/>
              </a:lnSpc>
              <a:spcAft>
                <a:spcPts val="601"/>
              </a:spcAft>
              <a:buClr>
                <a:srgbClr val="000000"/>
              </a:buClr>
              <a:buFont typeface="Wingdings"/>
              <a:buChar char=""/>
              <a:tabLst>
                <a:tab pos="0" algn="l"/>
              </a:tabLst>
              <a:defRPr/>
            </a:pPr>
            <a:r>
              <a:rPr lang="ka-GE" sz="1900" b="0" strike="noStrike" spc="-1">
                <a:solidFill>
                  <a:srgbClr val="000000"/>
                </a:solidFill>
                <a:latin typeface="Consolas"/>
              </a:rPr>
              <a:t>მრავალ-პროგრამული პაკეტური ოპერაციები ;</a:t>
            </a:r>
            <a:endParaRPr lang="en-US" sz="1900" b="0" strike="noStrike" spc="-1">
              <a:solidFill>
                <a:srgbClr val="000000"/>
              </a:solidFill>
              <a:latin typeface="Arial"/>
            </a:endParaRPr>
          </a:p>
          <a:p>
            <a:pPr marL="378360" indent="-378360" algn="just">
              <a:lnSpc>
                <a:spcPct val="113999"/>
              </a:lnSpc>
              <a:spcAft>
                <a:spcPts val="601"/>
              </a:spcAft>
              <a:buClr>
                <a:srgbClr val="000000"/>
              </a:buClr>
              <a:buFont typeface="Wingdings"/>
              <a:buChar char=""/>
              <a:tabLst>
                <a:tab pos="0" algn="l"/>
              </a:tabLst>
              <a:defRPr/>
            </a:pPr>
            <a:r>
              <a:rPr lang="ka-GE" sz="1900" b="0" strike="noStrike" spc="-1">
                <a:solidFill>
                  <a:srgbClr val="000000"/>
                </a:solidFill>
                <a:latin typeface="Consolas"/>
              </a:rPr>
              <a:t>დროის გაზიარება ;</a:t>
            </a:r>
            <a:endParaRPr lang="en-US" sz="1900" b="0" strike="noStrike" spc="-1">
              <a:solidFill>
                <a:srgbClr val="000000"/>
              </a:solidFill>
              <a:latin typeface="Arial"/>
            </a:endParaRPr>
          </a:p>
          <a:p>
            <a:pPr marL="378360" indent="-378360" algn="just">
              <a:lnSpc>
                <a:spcPct val="113999"/>
              </a:lnSpc>
              <a:spcAft>
                <a:spcPts val="601"/>
              </a:spcAft>
              <a:buClr>
                <a:srgbClr val="000000"/>
              </a:buClr>
              <a:buFont typeface="Wingdings"/>
              <a:buChar char=""/>
              <a:tabLst>
                <a:tab pos="0" algn="l"/>
              </a:tabLst>
              <a:defRPr/>
            </a:pPr>
            <a:r>
              <a:rPr lang="ka-GE" sz="1900" b="0" strike="noStrike" spc="-1">
                <a:solidFill>
                  <a:srgbClr val="000000"/>
                </a:solidFill>
                <a:latin typeface="Consolas"/>
              </a:rPr>
              <a:t>რეალურ-დროში ტრანზაქციების სისტემები</a:t>
            </a:r>
            <a:r>
              <a:rPr lang="en-US" sz="1900" b="0" strike="noStrike" spc="-1">
                <a:solidFill>
                  <a:srgbClr val="000000"/>
                </a:solidFill>
                <a:latin typeface="Consolas"/>
              </a:rPr>
              <a:t>.</a:t>
            </a:r>
            <a:endParaRPr lang="en-US" sz="19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3" name="PlaceHolder 1"/>
          <p:cNvSpPr>
            <a:spLocks noGrp="1"/>
          </p:cNvSpPr>
          <p:nvPr>
            <p:ph type="title"/>
          </p:nvPr>
        </p:nvSpPr>
        <p:spPr bwMode="auto">
          <a:xfrm>
            <a:off x="464400" y="177480"/>
            <a:ext cx="11623680" cy="440280"/>
          </a:xfrm>
          <a:prstGeom prst="rect">
            <a:avLst/>
          </a:prstGeom>
          <a:noFill/>
          <a:ln w="0">
            <a:noFill/>
          </a:ln>
        </p:spPr>
        <p:txBody>
          <a:bodyPr lIns="90000" tIns="45000" rIns="90000" bIns="45000" anchor="ctr">
            <a:noAutofit/>
          </a:bodyPr>
          <a:p>
            <a:pPr indent="0">
              <a:lnSpc>
                <a:spcPct val="90000"/>
              </a:lnSpc>
              <a:buNone/>
              <a:tabLst>
                <a:tab pos="0" algn="l"/>
              </a:tabLst>
              <a:defRPr/>
            </a:pPr>
            <a:r>
              <a:rPr lang="en-US" sz="2400" b="1" strike="noStrike" spc="-1">
                <a:solidFill>
                  <a:srgbClr val="404040"/>
                </a:solidFill>
                <a:latin typeface="Consolas"/>
              </a:rPr>
              <a:t>2.3.1. </a:t>
            </a:r>
            <a:r>
              <a:rPr lang="ka-GE" sz="2400" b="1" strike="noStrike" spc="-1">
                <a:solidFill>
                  <a:srgbClr val="404040"/>
                </a:solidFill>
                <a:latin typeface="Consolas"/>
              </a:rPr>
              <a:t>პროცესი</a:t>
            </a:r>
            <a:endParaRPr lang="en-US" sz="2400" b="0" strike="noStrike" spc="-1">
              <a:solidFill>
                <a:srgbClr val="000000"/>
              </a:solidFill>
              <a:latin typeface="Arial"/>
            </a:endParaRPr>
          </a:p>
        </p:txBody>
      </p:sp>
      <p:sp>
        <p:nvSpPr>
          <p:cNvPr id="124" name="PlaceHolder 2"/>
          <p:cNvSpPr>
            <a:spLocks noGrp="1"/>
          </p:cNvSpPr>
          <p:nvPr>
            <p:ph/>
          </p:nvPr>
        </p:nvSpPr>
        <p:spPr bwMode="auto">
          <a:xfrm>
            <a:off x="464400" y="703440"/>
            <a:ext cx="11623680" cy="6033960"/>
          </a:xfrm>
          <a:prstGeom prst="rect">
            <a:avLst/>
          </a:prstGeom>
          <a:noFill/>
          <a:ln w="0">
            <a:noFill/>
          </a:ln>
        </p:spPr>
        <p:txBody>
          <a:bodyPr lIns="90000" tIns="45000" rIns="90000" bIns="45000" anchor="t">
            <a:normAutofit/>
          </a:bodyPr>
          <a:p>
            <a:pPr indent="0" algn="just">
              <a:lnSpc>
                <a:spcPct val="113999"/>
              </a:lnSpc>
              <a:spcAft>
                <a:spcPts val="1001"/>
              </a:spcAft>
              <a:buNone/>
              <a:tabLst>
                <a:tab pos="0" algn="l"/>
              </a:tabLst>
              <a:defRPr/>
            </a:pPr>
            <a:r>
              <a:rPr lang="ka-GE" sz="2000" b="0" strike="noStrike" spc="-1">
                <a:solidFill>
                  <a:srgbClr val="000000"/>
                </a:solidFill>
                <a:latin typeface="Consolas"/>
              </a:rPr>
              <a:t>სისტემური პროგრამული უზრუნველყოფის შემუშავა, რომელიც კოორდინაციას გაუწევდა აღნიშნულ მიმართულებებს აღმოჩნდა საკმარისად რთული. ძირითადად, თავი იჩინა შემდეგმა პრობლემებმა:</a:t>
            </a:r>
            <a:endParaRPr lang="en-US" sz="2000" b="0" strike="noStrike" spc="-1">
              <a:solidFill>
                <a:srgbClr val="000000"/>
              </a:solidFill>
              <a:latin typeface="Arial"/>
            </a:endParaRPr>
          </a:p>
          <a:p>
            <a:pPr marL="398520" indent="-398520" algn="just">
              <a:lnSpc>
                <a:spcPct val="113999"/>
              </a:lnSpc>
              <a:spcAft>
                <a:spcPts val="601"/>
              </a:spcAft>
              <a:buClr>
                <a:srgbClr val="385623"/>
              </a:buClr>
              <a:buFont typeface="Wingdings"/>
              <a:buChar char=""/>
              <a:tabLst>
                <a:tab pos="0" algn="l"/>
              </a:tabLst>
              <a:defRPr/>
            </a:pPr>
            <a:r>
              <a:rPr lang="ka-GE" sz="2000" b="1" strike="noStrike" spc="-1">
                <a:solidFill>
                  <a:schemeClr val="accent6">
                    <a:lumMod val="50000"/>
                  </a:schemeClr>
                </a:solidFill>
                <a:latin typeface="Consolas"/>
              </a:rPr>
              <a:t>არასწორი სინქრონიზაცია</a:t>
            </a:r>
            <a:r>
              <a:rPr lang="ka-GE" sz="2000" b="0" strike="noStrike" spc="-1">
                <a:solidFill>
                  <a:srgbClr val="000000"/>
                </a:solidFill>
                <a:latin typeface="Consolas"/>
              </a:rPr>
              <a:t>. ხშირად საჭიროა პროცედურის შეჩერება სისტემის სხვა ნაწილში გარკვეული მოვლენის წარმოშობისას;</a:t>
            </a:r>
            <a:endParaRPr lang="en-US" sz="2000" b="0" strike="noStrike" spc="-1">
              <a:solidFill>
                <a:srgbClr val="000000"/>
              </a:solidFill>
              <a:latin typeface="Arial"/>
            </a:endParaRPr>
          </a:p>
          <a:p>
            <a:pPr marL="398520" indent="-398520" algn="just">
              <a:lnSpc>
                <a:spcPct val="113999"/>
              </a:lnSpc>
              <a:spcAft>
                <a:spcPts val="601"/>
              </a:spcAft>
              <a:buClr>
                <a:srgbClr val="385623"/>
              </a:buClr>
              <a:buFont typeface="Wingdings"/>
              <a:buChar char=""/>
              <a:tabLst>
                <a:tab pos="0" algn="l"/>
              </a:tabLst>
              <a:defRPr/>
            </a:pPr>
            <a:r>
              <a:rPr lang="ka-GE" sz="2000" b="1" strike="noStrike" spc="-1">
                <a:solidFill>
                  <a:schemeClr val="accent6">
                    <a:lumMod val="50000"/>
                  </a:schemeClr>
                </a:solidFill>
                <a:latin typeface="Consolas"/>
              </a:rPr>
              <a:t>წარუმატებელი ურთიერთგამორიცხვა</a:t>
            </a:r>
            <a:r>
              <a:rPr lang="ka-GE" sz="2000" b="0" strike="noStrike" spc="-1">
                <a:solidFill>
                  <a:srgbClr val="000000"/>
                </a:solidFill>
                <a:latin typeface="Consolas"/>
              </a:rPr>
              <a:t>. ხშირად მომხმარებლები ან პროგრამები საჭიროებენ სხვადასხვა საზიარო რესურსის გამოყენებას ერთდროულად ;</a:t>
            </a:r>
            <a:endParaRPr lang="en-US" sz="2000" b="0" strike="noStrike" spc="-1">
              <a:solidFill>
                <a:srgbClr val="000000"/>
              </a:solidFill>
              <a:latin typeface="Arial"/>
            </a:endParaRPr>
          </a:p>
          <a:p>
            <a:pPr marL="398520" indent="-398520" algn="just">
              <a:lnSpc>
                <a:spcPct val="113999"/>
              </a:lnSpc>
              <a:spcAft>
                <a:spcPts val="601"/>
              </a:spcAft>
              <a:buClr>
                <a:srgbClr val="385623"/>
              </a:buClr>
              <a:buFont typeface="Wingdings"/>
              <a:buChar char=""/>
              <a:tabLst>
                <a:tab pos="0" algn="l"/>
              </a:tabLst>
              <a:defRPr/>
            </a:pPr>
            <a:r>
              <a:rPr lang="ka-GE" sz="2000" b="1" strike="noStrike" spc="-1">
                <a:solidFill>
                  <a:schemeClr val="accent6">
                    <a:lumMod val="50000"/>
                  </a:schemeClr>
                </a:solidFill>
                <a:latin typeface="Consolas"/>
              </a:rPr>
              <a:t>პროგრამის არა-დეტერმინირებული ყოფაქცევა</a:t>
            </a:r>
            <a:r>
              <a:rPr lang="ka-GE" sz="2000" b="0" strike="noStrike" spc="-1">
                <a:solidFill>
                  <a:srgbClr val="000000"/>
                </a:solidFill>
                <a:latin typeface="Consolas"/>
              </a:rPr>
              <a:t>. ყოველი პროგრამა უნდა იყოს დამოუკიდებელი სხვა პროცესების მხრიდან ზემოქმედებისაგან ; </a:t>
            </a:r>
            <a:endParaRPr lang="en-US" sz="2000" b="0" strike="noStrike" spc="-1">
              <a:solidFill>
                <a:srgbClr val="000000"/>
              </a:solidFill>
              <a:latin typeface="Arial"/>
            </a:endParaRPr>
          </a:p>
          <a:p>
            <a:pPr marL="398520" indent="-398520" algn="just">
              <a:lnSpc>
                <a:spcPct val="113999"/>
              </a:lnSpc>
              <a:spcAft>
                <a:spcPts val="601"/>
              </a:spcAft>
              <a:buClr>
                <a:srgbClr val="385623"/>
              </a:buClr>
              <a:buFont typeface="Wingdings"/>
              <a:buChar char=""/>
              <a:tabLst>
                <a:tab pos="0" algn="l"/>
              </a:tabLst>
              <a:defRPr/>
            </a:pPr>
            <a:r>
              <a:rPr lang="ka-GE" sz="2000" b="1" strike="noStrike" spc="-1">
                <a:solidFill>
                  <a:schemeClr val="accent6">
                    <a:lumMod val="50000"/>
                  </a:schemeClr>
                </a:solidFill>
                <a:latin typeface="Consolas"/>
              </a:rPr>
              <a:t>ურთიერთბლოკირება</a:t>
            </a:r>
            <a:r>
              <a:rPr lang="ka-GE" sz="2000" b="0" strike="noStrike" spc="-1">
                <a:solidFill>
                  <a:srgbClr val="000000"/>
                </a:solidFill>
                <a:latin typeface="Consolas"/>
              </a:rPr>
              <a:t>. შეიძლება წარმოიშვას სიტუაცია, რომლის დროსაც სისტემაში ამუშავებული პროცესების გარკვეული ჯგუფი ვერ ახერხებს შესრულებას იმის გამო, რომ ამავე ჯგუფის სხვა პროცესს აქვს დაკავებული მისი შესრულების გაგრძელებისთვის საჭირო რესურსი .</a:t>
            </a:r>
            <a:endParaRPr lang="en-US" sz="20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10.xml.rels><?xml version="1.0" encoding="UTF-8" standalone="yes"?><Relationships xmlns="http://schemas.openxmlformats.org/package/2006/relationships"></Relationships>
</file>

<file path=ppt/theme/_rels/theme11.xml.rels><?xml version="1.0" encoding="UTF-8" standalone="yes"?><Relationships xmlns="http://schemas.openxmlformats.org/package/2006/relationships"></Relationships>
</file>

<file path=ppt/theme/_rels/theme12.xml.rels><?xml version="1.0" encoding="UTF-8" standalone="yes"?><Relationships xmlns="http://schemas.openxmlformats.org/package/2006/relationships"></Relationships>
</file>

<file path=ppt/theme/_rels/theme13.xml.rels><?xml version="1.0" encoding="UTF-8" standalone="yes"?><Relationships xmlns="http://schemas.openxmlformats.org/package/2006/relationships"></Relationships>
</file>

<file path=ppt/theme/_rels/theme14.xml.rels><?xml version="1.0" encoding="UTF-8" standalone="yes"?><Relationships xmlns="http://schemas.openxmlformats.org/package/2006/relationships"></Relationships>
</file>

<file path=ppt/theme/_rels/theme15.xml.rels><?xml version="1.0" encoding="UTF-8" standalone="yes"?><Relationships xmlns="http://schemas.openxmlformats.org/package/2006/relationships"></Relationships>
</file>

<file path=ppt/theme/_rels/theme16.xml.rels><?xml version="1.0" encoding="UTF-8" standalone="yes"?><Relationships xmlns="http://schemas.openxmlformats.org/package/2006/relationships"></Relationships>
</file>

<file path=ppt/theme/_rels/theme17.xml.rels><?xml version="1.0" encoding="UTF-8" standalone="yes"?><Relationships xmlns="http://schemas.openxmlformats.org/package/2006/relationships"></Relationships>
</file>

<file path=ppt/theme/_rels/theme18.xml.rels><?xml version="1.0" encoding="UTF-8" standalone="yes"?><Relationships xmlns="http://schemas.openxmlformats.org/package/2006/relationships"></Relationships>
</file>

<file path=ppt/theme/_rels/theme19.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20.xml.rels><?xml version="1.0" encoding="UTF-8" standalone="yes"?><Relationships xmlns="http://schemas.openxmlformats.org/package/2006/relationships"></Relationships>
</file>

<file path=ppt/theme/_rels/theme21.xml.rels><?xml version="1.0" encoding="UTF-8" standalone="yes"?><Relationships xmlns="http://schemas.openxmlformats.org/package/2006/relationships"></Relationships>
</file>

<file path=ppt/theme/_rels/theme22.xml.rels><?xml version="1.0" encoding="UTF-8" standalone="yes"?><Relationships xmlns="http://schemas.openxmlformats.org/package/2006/relationships"></Relationships>
</file>

<file path=ppt/theme/_rels/theme23.xml.rels><?xml version="1.0" encoding="UTF-8" standalone="yes"?><Relationships xmlns="http://schemas.openxmlformats.org/package/2006/relationships"></Relationships>
</file>

<file path=ppt/theme/_rels/theme24.xml.rels><?xml version="1.0" encoding="UTF-8" standalone="yes"?><Relationships xmlns="http://schemas.openxmlformats.org/package/2006/relationships"></Relationships>
</file>

<file path=ppt/theme/_rels/theme25.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_rels/theme4.xml.rels><?xml version="1.0" encoding="UTF-8" standalone="yes"?><Relationships xmlns="http://schemas.openxmlformats.org/package/2006/relationships"></Relationships>
</file>

<file path=ppt/theme/_rels/theme5.xml.rels><?xml version="1.0" encoding="UTF-8" standalone="yes"?><Relationships xmlns="http://schemas.openxmlformats.org/package/2006/relationships"></Relationships>
</file>

<file path=ppt/theme/_rels/theme6.xml.rels><?xml version="1.0" encoding="UTF-8" standalone="yes"?><Relationships xmlns="http://schemas.openxmlformats.org/package/2006/relationships"></Relationships>
</file>

<file path=ppt/theme/_rels/theme7.xml.rels><?xml version="1.0" encoding="UTF-8" standalone="yes"?><Relationships xmlns="http://schemas.openxmlformats.org/package/2006/relationships"></Relationships>
</file>

<file path=ppt/theme/_rels/theme8.xml.rels><?xml version="1.0" encoding="UTF-8" standalone="yes"?><Relationships xmlns="http://schemas.openxmlformats.org/package/2006/relationships"></Relationships>
</file>

<file path=ppt/theme/_rels/theme9.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10.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11.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12.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13.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14.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15.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16.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17.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18.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19.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20.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21.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22.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23.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24.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25.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4.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5.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6.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7.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8.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9.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temp_os4</Template>
  <TotalTime>0</TotalTime>
  <Words>0</Words>
  <Application>ONLYOFFICE/8.2.2.22</Application>
  <PresentationFormat>On-screen Show (4:3)</PresentationFormat>
  <Paragraphs>0</Paragraphs>
  <Slides>19</Slides>
  <Notes>19</Notes>
  <HiddenSlides>0</HiddenSlides>
  <MMClips>2</MMClips>
  <ScaleCrop>0</ScaleCrop>
  <HeadingPairs>
    <vt:vector size="4" baseType="variant">
      <vt:variant>
        <vt:lpstr>Theme</vt:lpstr>
      </vt:variant>
      <vt:variant>
        <vt:i4>24</vt:i4>
      </vt:variant>
      <vt:variant>
        <vt:lpstr>Slide Titles</vt:lpstr>
      </vt:variant>
      <vt:variant>
        <vt:i4>19</vt:i4>
      </vt:variant>
    </vt:vector>
  </HeadingPairs>
  <TitlesOfParts>
    <vt:vector size="43" baseType="lpstr">
      <vt:lpstr>Theme 1</vt:lpstr>
      <vt:lpstr>Theme 2</vt:lpstr>
      <vt:lpstr>Theme 3</vt:lpstr>
      <vt:lpstr>Theme 4</vt:lpstr>
      <vt:lpstr>Theme 5</vt:lpstr>
      <vt:lpstr>Theme 6</vt:lpstr>
      <vt:lpstr>Theme 7</vt:lpstr>
      <vt:lpstr>Theme 8</vt:lpstr>
      <vt:lpstr>Theme 9</vt:lpstr>
      <vt:lpstr>Theme 10</vt:lpstr>
      <vt:lpstr>Theme 11</vt:lpstr>
      <vt:lpstr>Theme 12</vt:lpstr>
      <vt:lpstr>Theme 13</vt:lpstr>
      <vt:lpstr>Theme 14</vt:lpstr>
      <vt:lpstr>Theme 15</vt:lpstr>
      <vt:lpstr>Theme 16</vt:lpstr>
      <vt:lpstr>Theme 17</vt:lpstr>
      <vt:lpstr>Theme 18</vt:lpstr>
      <vt:lpstr>Theme 19</vt:lpstr>
      <vt:lpstr>Theme 20</vt:lpstr>
      <vt:lpstr>Theme 21</vt:lpstr>
      <vt:lpstr>Theme 22</vt:lpstr>
      <vt:lpstr>Theme 23</vt:lpstr>
      <vt:lpstr>Theme 24</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 Operating Systems</dc:title>
  <dc:subject/>
  <dc:creator>PQ</dc:creator>
  <dc:description/>
  <dc:language>en-US</dc:language>
  <cp:lastModifiedBy/>
  <cp:revision>78</cp:revision>
  <dcterms:created xsi:type="dcterms:W3CDTF">2022-03-05T07:26:05Z</dcterms:created>
  <dcterms:modified xsi:type="dcterms:W3CDTF">2025-03-24T07:26:55Z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19.000000</vt:r8>
  </property>
</Properties>
</file>