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B6F400-7AF8-482C-989D-FE4AA6822B4F}" v="73" dt="2022-04-03T10:36:3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von Rein" userId="ae6fde7ada773583" providerId="LiveId" clId="{D4B6F400-7AF8-482C-989D-FE4AA6822B4F}"/>
    <pc:docChg chg="undo redo custSel addSld delSld modSld sldOrd modMainMaster modShowInfo">
      <pc:chgData name="Elliot von Rein" userId="ae6fde7ada773583" providerId="LiveId" clId="{D4B6F400-7AF8-482C-989D-FE4AA6822B4F}" dt="2022-04-03T10:36:39.911" v="3044" actId="962"/>
      <pc:docMkLst>
        <pc:docMk/>
      </pc:docMkLst>
      <pc:sldChg chg="addSp delSp modSp mod modTransition setBg">
        <pc:chgData name="Elliot von Rein" userId="ae6fde7ada773583" providerId="LiveId" clId="{D4B6F400-7AF8-482C-989D-FE4AA6822B4F}" dt="2022-04-03T10:06:08.703" v="3018" actId="20577"/>
        <pc:sldMkLst>
          <pc:docMk/>
          <pc:sldMk cId="2927925720" sldId="256"/>
        </pc:sldMkLst>
        <pc:spChg chg="mod">
          <ac:chgData name="Elliot von Rein" userId="ae6fde7ada773583" providerId="LiveId" clId="{D4B6F400-7AF8-482C-989D-FE4AA6822B4F}" dt="2022-04-02T19:57:12.348" v="726" actId="1582"/>
          <ac:spMkLst>
            <pc:docMk/>
            <pc:sldMk cId="2927925720" sldId="256"/>
            <ac:spMk id="4" creationId="{86805E25-5B48-4EB7-AD91-81A1C3060948}"/>
          </ac:spMkLst>
        </pc:spChg>
        <pc:spChg chg="mod">
          <ac:chgData name="Elliot von Rein" userId="ae6fde7ada773583" providerId="LiveId" clId="{D4B6F400-7AF8-482C-989D-FE4AA6822B4F}" dt="2022-04-02T19:57:22.191" v="727" actId="1582"/>
          <ac:spMkLst>
            <pc:docMk/>
            <pc:sldMk cId="2927925720" sldId="256"/>
            <ac:spMk id="5" creationId="{C3288DFD-5DD0-4A4C-92A3-929F355C8DD6}"/>
          </ac:spMkLst>
        </pc:spChg>
        <pc:spChg chg="mod">
          <ac:chgData name="Elliot von Rein" userId="ae6fde7ada773583" providerId="LiveId" clId="{D4B6F400-7AF8-482C-989D-FE4AA6822B4F}" dt="2022-04-02T19:57:22.191" v="727" actId="1582"/>
          <ac:spMkLst>
            <pc:docMk/>
            <pc:sldMk cId="2927925720" sldId="256"/>
            <ac:spMk id="6" creationId="{13E97A0C-BAFD-4CB8-A722-D5D632B6257D}"/>
          </ac:spMkLst>
        </pc:spChg>
        <pc:spChg chg="mod">
          <ac:chgData name="Elliot von Rein" userId="ae6fde7ada773583" providerId="LiveId" clId="{D4B6F400-7AF8-482C-989D-FE4AA6822B4F}" dt="2022-04-02T19:43:06.247" v="14" actId="1076"/>
          <ac:spMkLst>
            <pc:docMk/>
            <pc:sldMk cId="2927925720" sldId="256"/>
            <ac:spMk id="7" creationId="{FAE80670-2F8C-4B95-8057-B488B9E4EE9D}"/>
          </ac:spMkLst>
        </pc:spChg>
        <pc:spChg chg="add mod">
          <ac:chgData name="Elliot von Rein" userId="ae6fde7ada773583" providerId="LiveId" clId="{D4B6F400-7AF8-482C-989D-FE4AA6822B4F}" dt="2022-04-03T10:05:25.241" v="2981" actId="20577"/>
          <ac:spMkLst>
            <pc:docMk/>
            <pc:sldMk cId="2927925720" sldId="256"/>
            <ac:spMk id="15" creationId="{1C4833E8-C466-4066-869B-2B8E43A70C51}"/>
          </ac:spMkLst>
        </pc:spChg>
        <pc:spChg chg="add mod">
          <ac:chgData name="Elliot von Rein" userId="ae6fde7ada773583" providerId="LiveId" clId="{D4B6F400-7AF8-482C-989D-FE4AA6822B4F}" dt="2022-04-03T10:04:53.456" v="2975" actId="20577"/>
          <ac:spMkLst>
            <pc:docMk/>
            <pc:sldMk cId="2927925720" sldId="256"/>
            <ac:spMk id="16" creationId="{6B43F71D-AEB8-423D-8624-656964D0709E}"/>
          </ac:spMkLst>
        </pc:spChg>
        <pc:spChg chg="add del mod">
          <ac:chgData name="Elliot von Rein" userId="ae6fde7ada773583" providerId="LiveId" clId="{D4B6F400-7AF8-482C-989D-FE4AA6822B4F}" dt="2022-04-02T19:43:06.513" v="15"/>
          <ac:spMkLst>
            <pc:docMk/>
            <pc:sldMk cId="2927925720" sldId="256"/>
            <ac:spMk id="17" creationId="{D6F4227F-F4B1-41B8-87EA-9FC667A7094B}"/>
          </ac:spMkLst>
        </pc:spChg>
        <pc:spChg chg="add mod">
          <ac:chgData name="Elliot von Rein" userId="ae6fde7ada773583" providerId="LiveId" clId="{D4B6F400-7AF8-482C-989D-FE4AA6822B4F}" dt="2022-04-03T10:06:08.703" v="3018" actId="20577"/>
          <ac:spMkLst>
            <pc:docMk/>
            <pc:sldMk cId="2927925720" sldId="256"/>
            <ac:spMk id="18" creationId="{CE424D5C-FC88-4BA9-8F65-2B652B966BED}"/>
          </ac:spMkLst>
        </pc:spChg>
      </pc:sldChg>
      <pc:sldChg chg="addSp delSp modSp new mod ord modTransition">
        <pc:chgData name="Elliot von Rein" userId="ae6fde7ada773583" providerId="LiveId" clId="{D4B6F400-7AF8-482C-989D-FE4AA6822B4F}" dt="2022-04-03T09:29:28.355" v="2938"/>
        <pc:sldMkLst>
          <pc:docMk/>
          <pc:sldMk cId="3267542011" sldId="257"/>
        </pc:sldMkLst>
        <pc:spChg chg="del">
          <ac:chgData name="Elliot von Rein" userId="ae6fde7ada773583" providerId="LiveId" clId="{D4B6F400-7AF8-482C-989D-FE4AA6822B4F}" dt="2022-04-02T19:58:51.683" v="729" actId="478"/>
          <ac:spMkLst>
            <pc:docMk/>
            <pc:sldMk cId="3267542011" sldId="257"/>
            <ac:spMk id="2" creationId="{CE6B69FA-BBF7-471B-9BF2-555D1E13EA6C}"/>
          </ac:spMkLst>
        </pc:spChg>
        <pc:spChg chg="del">
          <ac:chgData name="Elliot von Rein" userId="ae6fde7ada773583" providerId="LiveId" clId="{D4B6F400-7AF8-482C-989D-FE4AA6822B4F}" dt="2022-04-02T19:58:53.726" v="730" actId="478"/>
          <ac:spMkLst>
            <pc:docMk/>
            <pc:sldMk cId="3267542011" sldId="257"/>
            <ac:spMk id="3" creationId="{716DDBC0-7A81-423D-9E9D-1330BF508601}"/>
          </ac:spMkLst>
        </pc:spChg>
        <pc:spChg chg="add mod">
          <ac:chgData name="Elliot von Rein" userId="ae6fde7ada773583" providerId="LiveId" clId="{D4B6F400-7AF8-482C-989D-FE4AA6822B4F}" dt="2022-04-02T20:01:27.660" v="786" actId="1076"/>
          <ac:spMkLst>
            <pc:docMk/>
            <pc:sldMk cId="3267542011" sldId="257"/>
            <ac:spMk id="4" creationId="{8438E7F4-6AE5-4963-A781-247D66B25CF5}"/>
          </ac:spMkLst>
        </pc:spChg>
        <pc:spChg chg="add mod">
          <ac:chgData name="Elliot von Rein" userId="ae6fde7ada773583" providerId="LiveId" clId="{D4B6F400-7AF8-482C-989D-FE4AA6822B4F}" dt="2022-04-02T20:01:51.858" v="820" actId="1076"/>
          <ac:spMkLst>
            <pc:docMk/>
            <pc:sldMk cId="3267542011" sldId="257"/>
            <ac:spMk id="5" creationId="{F9D4BC6A-DA47-48CE-9B7A-AD81539CBB23}"/>
          </ac:spMkLst>
        </pc:spChg>
        <pc:spChg chg="add mod">
          <ac:chgData name="Elliot von Rein" userId="ae6fde7ada773583" providerId="LiveId" clId="{D4B6F400-7AF8-482C-989D-FE4AA6822B4F}" dt="2022-04-02T19:59:41.593" v="740" actId="13822"/>
          <ac:spMkLst>
            <pc:docMk/>
            <pc:sldMk cId="3267542011" sldId="257"/>
            <ac:spMk id="6" creationId="{0BDBB030-EDDA-477B-8D56-89CB24C348D1}"/>
          </ac:spMkLst>
        </pc:spChg>
        <pc:spChg chg="add mod">
          <ac:chgData name="Elliot von Rein" userId="ae6fde7ada773583" providerId="LiveId" clId="{D4B6F400-7AF8-482C-989D-FE4AA6822B4F}" dt="2022-04-02T20:14:22.154" v="1018" actId="20577"/>
          <ac:spMkLst>
            <pc:docMk/>
            <pc:sldMk cId="3267542011" sldId="257"/>
            <ac:spMk id="7" creationId="{F00593ED-8FB4-4A3A-B730-3ED6C673D789}"/>
          </ac:spMkLst>
        </pc:spChg>
        <pc:spChg chg="add mod">
          <ac:chgData name="Elliot von Rein" userId="ae6fde7ada773583" providerId="LiveId" clId="{D4B6F400-7AF8-482C-989D-FE4AA6822B4F}" dt="2022-04-02T20:15:05.297" v="1211" actId="20577"/>
          <ac:spMkLst>
            <pc:docMk/>
            <pc:sldMk cId="3267542011" sldId="257"/>
            <ac:spMk id="8" creationId="{702464E6-0616-492A-A143-3002F2F5DF94}"/>
          </ac:spMkLst>
        </pc:spChg>
        <pc:spChg chg="add mod">
          <ac:chgData name="Elliot von Rein" userId="ae6fde7ada773583" providerId="LiveId" clId="{D4B6F400-7AF8-482C-989D-FE4AA6822B4F}" dt="2022-04-02T20:33:41.557" v="2189" actId="20577"/>
          <ac:spMkLst>
            <pc:docMk/>
            <pc:sldMk cId="3267542011" sldId="257"/>
            <ac:spMk id="9" creationId="{E6715D90-53A3-4B54-848D-BFF82067CAB3}"/>
          </ac:spMkLst>
        </pc:spChg>
        <pc:spChg chg="add mod">
          <ac:chgData name="Elliot von Rein" userId="ae6fde7ada773583" providerId="LiveId" clId="{D4B6F400-7AF8-482C-989D-FE4AA6822B4F}" dt="2022-04-03T09:20:22.918" v="2933" actId="20577"/>
          <ac:spMkLst>
            <pc:docMk/>
            <pc:sldMk cId="3267542011" sldId="257"/>
            <ac:spMk id="10" creationId="{4FD35CF5-4926-4CEB-910D-DCBFAAE0E975}"/>
          </ac:spMkLst>
        </pc:spChg>
        <pc:spChg chg="add mod">
          <ac:chgData name="Elliot von Rein" userId="ae6fde7ada773583" providerId="LiveId" clId="{D4B6F400-7AF8-482C-989D-FE4AA6822B4F}" dt="2022-04-03T07:38:39.345" v="2832" actId="20577"/>
          <ac:spMkLst>
            <pc:docMk/>
            <pc:sldMk cId="3267542011" sldId="257"/>
            <ac:spMk id="11" creationId="{3B6272EE-5DE5-4F0F-9274-FCDCA0F18E27}"/>
          </ac:spMkLst>
        </pc:spChg>
        <pc:picChg chg="add mod">
          <ac:chgData name="Elliot von Rein" userId="ae6fde7ada773583" providerId="LiveId" clId="{D4B6F400-7AF8-482C-989D-FE4AA6822B4F}" dt="2022-04-02T20:16:11.333" v="1215" actId="1076"/>
          <ac:picMkLst>
            <pc:docMk/>
            <pc:sldMk cId="3267542011" sldId="257"/>
            <ac:picMk id="12" creationId="{D6786887-323C-4684-83DD-9567AB6DE068}"/>
          </ac:picMkLst>
        </pc:picChg>
        <pc:picChg chg="add mod">
          <ac:chgData name="Elliot von Rein" userId="ae6fde7ada773583" providerId="LiveId" clId="{D4B6F400-7AF8-482C-989D-FE4AA6822B4F}" dt="2022-04-02T20:37:35.944" v="2286" actId="1440"/>
          <ac:picMkLst>
            <pc:docMk/>
            <pc:sldMk cId="3267542011" sldId="257"/>
            <ac:picMk id="13" creationId="{371E8046-B5BC-425D-BE12-37A2362360DE}"/>
          </ac:picMkLst>
        </pc:picChg>
      </pc:sldChg>
      <pc:sldChg chg="addSp delSp modSp new mod modTransition">
        <pc:chgData name="Elliot von Rein" userId="ae6fde7ada773583" providerId="LiveId" clId="{D4B6F400-7AF8-482C-989D-FE4AA6822B4F}" dt="2022-04-03T09:29:28.355" v="2938"/>
        <pc:sldMkLst>
          <pc:docMk/>
          <pc:sldMk cId="3345178720" sldId="258"/>
        </pc:sldMkLst>
        <pc:spChg chg="del">
          <ac:chgData name="Elliot von Rein" userId="ae6fde7ada773583" providerId="LiveId" clId="{D4B6F400-7AF8-482C-989D-FE4AA6822B4F}" dt="2022-04-02T20:20:29.173" v="1217" actId="478"/>
          <ac:spMkLst>
            <pc:docMk/>
            <pc:sldMk cId="3345178720" sldId="258"/>
            <ac:spMk id="2" creationId="{2A45C5FD-AC06-4CA7-A810-C6E8E8E499F6}"/>
          </ac:spMkLst>
        </pc:spChg>
        <pc:spChg chg="del">
          <ac:chgData name="Elliot von Rein" userId="ae6fde7ada773583" providerId="LiveId" clId="{D4B6F400-7AF8-482C-989D-FE4AA6822B4F}" dt="2022-04-02T20:20:30.101" v="1218" actId="478"/>
          <ac:spMkLst>
            <pc:docMk/>
            <pc:sldMk cId="3345178720" sldId="258"/>
            <ac:spMk id="3" creationId="{A45F5FB2-91E7-4EFE-BEBA-3EA14DF7A712}"/>
          </ac:spMkLst>
        </pc:spChg>
        <pc:spChg chg="add mod">
          <ac:chgData name="Elliot von Rein" userId="ae6fde7ada773583" providerId="LiveId" clId="{D4B6F400-7AF8-482C-989D-FE4AA6822B4F}" dt="2022-04-02T20:23:27.300" v="1293" actId="20577"/>
          <ac:spMkLst>
            <pc:docMk/>
            <pc:sldMk cId="3345178720" sldId="258"/>
            <ac:spMk id="4" creationId="{5D36BE4F-AE9C-4752-9C29-4CA51F23F6DE}"/>
          </ac:spMkLst>
        </pc:spChg>
        <pc:spChg chg="add mod">
          <ac:chgData name="Elliot von Rein" userId="ae6fde7ada773583" providerId="LiveId" clId="{D4B6F400-7AF8-482C-989D-FE4AA6822B4F}" dt="2022-04-02T20:23:37.181" v="1310" actId="20577"/>
          <ac:spMkLst>
            <pc:docMk/>
            <pc:sldMk cId="3345178720" sldId="258"/>
            <ac:spMk id="5" creationId="{9B596CE5-BA20-48A5-992C-BB51CCD6B93F}"/>
          </ac:spMkLst>
        </pc:spChg>
        <pc:spChg chg="add mod">
          <ac:chgData name="Elliot von Rein" userId="ae6fde7ada773583" providerId="LiveId" clId="{D4B6F400-7AF8-482C-989D-FE4AA6822B4F}" dt="2022-04-02T20:23:43.042" v="1326" actId="20577"/>
          <ac:spMkLst>
            <pc:docMk/>
            <pc:sldMk cId="3345178720" sldId="258"/>
            <ac:spMk id="6" creationId="{F2CFC61D-E5B2-427D-8F06-BD01ECFEE62D}"/>
          </ac:spMkLst>
        </pc:spChg>
        <pc:spChg chg="add mod">
          <ac:chgData name="Elliot von Rein" userId="ae6fde7ada773583" providerId="LiveId" clId="{D4B6F400-7AF8-482C-989D-FE4AA6822B4F}" dt="2022-04-02T20:25:46.062" v="1447" actId="20577"/>
          <ac:spMkLst>
            <pc:docMk/>
            <pc:sldMk cId="3345178720" sldId="258"/>
            <ac:spMk id="7" creationId="{45416980-675B-47AC-8C81-0F8CDA5565E7}"/>
          </ac:spMkLst>
        </pc:spChg>
        <pc:spChg chg="add mod">
          <ac:chgData name="Elliot von Rein" userId="ae6fde7ada773583" providerId="LiveId" clId="{D4B6F400-7AF8-482C-989D-FE4AA6822B4F}" dt="2022-04-02T20:26:31.766" v="1631" actId="20577"/>
          <ac:spMkLst>
            <pc:docMk/>
            <pc:sldMk cId="3345178720" sldId="258"/>
            <ac:spMk id="8" creationId="{1590CADC-7F59-4474-9505-6E808C2AE32F}"/>
          </ac:spMkLst>
        </pc:spChg>
        <pc:spChg chg="add mod">
          <ac:chgData name="Elliot von Rein" userId="ae6fde7ada773583" providerId="LiveId" clId="{D4B6F400-7AF8-482C-989D-FE4AA6822B4F}" dt="2022-04-02T20:21:20.083" v="1232" actId="571"/>
          <ac:spMkLst>
            <pc:docMk/>
            <pc:sldMk cId="3345178720" sldId="258"/>
            <ac:spMk id="9" creationId="{D2168868-A4DF-4BC3-9F12-B58989CE95C3}"/>
          </ac:spMkLst>
        </pc:spChg>
        <pc:spChg chg="add mod">
          <ac:chgData name="Elliot von Rein" userId="ae6fde7ada773583" providerId="LiveId" clId="{D4B6F400-7AF8-482C-989D-FE4AA6822B4F}" dt="2022-04-02T20:21:20.083" v="1232" actId="571"/>
          <ac:spMkLst>
            <pc:docMk/>
            <pc:sldMk cId="3345178720" sldId="258"/>
            <ac:spMk id="10" creationId="{F9DF17A1-A630-4867-96F3-2EA5899C24E8}"/>
          </ac:spMkLst>
        </pc:spChg>
        <pc:spChg chg="add mod">
          <ac:chgData name="Elliot von Rein" userId="ae6fde7ada773583" providerId="LiveId" clId="{D4B6F400-7AF8-482C-989D-FE4AA6822B4F}" dt="2022-04-02T20:23:02.832" v="1251" actId="13822"/>
          <ac:spMkLst>
            <pc:docMk/>
            <pc:sldMk cId="3345178720" sldId="258"/>
            <ac:spMk id="11" creationId="{A5829537-9BF6-45DE-B5C0-0DDDED70A46C}"/>
          </ac:spMkLst>
        </pc:spChg>
        <pc:spChg chg="add mod">
          <ac:chgData name="Elliot von Rein" userId="ae6fde7ada773583" providerId="LiveId" clId="{D4B6F400-7AF8-482C-989D-FE4AA6822B4F}" dt="2022-04-02T20:23:02.832" v="1251" actId="13822"/>
          <ac:spMkLst>
            <pc:docMk/>
            <pc:sldMk cId="3345178720" sldId="258"/>
            <ac:spMk id="12" creationId="{13BAFE9D-3A33-4B41-A73D-5586E6BC4345}"/>
          </ac:spMkLst>
        </pc:spChg>
        <pc:spChg chg="add mod">
          <ac:chgData name="Elliot von Rein" userId="ae6fde7ada773583" providerId="LiveId" clId="{D4B6F400-7AF8-482C-989D-FE4AA6822B4F}" dt="2022-04-02T20:23:02.832" v="1251" actId="13822"/>
          <ac:spMkLst>
            <pc:docMk/>
            <pc:sldMk cId="3345178720" sldId="258"/>
            <ac:spMk id="13" creationId="{F53D5DDD-BC18-42EA-B1B9-6490A5735279}"/>
          </ac:spMkLst>
        </pc:spChg>
        <pc:spChg chg="add mod">
          <ac:chgData name="Elliot von Rein" userId="ae6fde7ada773583" providerId="LiveId" clId="{D4B6F400-7AF8-482C-989D-FE4AA6822B4F}" dt="2022-04-02T20:23:02.832" v="1251" actId="13822"/>
          <ac:spMkLst>
            <pc:docMk/>
            <pc:sldMk cId="3345178720" sldId="258"/>
            <ac:spMk id="14" creationId="{391F4257-8756-41B3-A0B3-6002DC3E43CE}"/>
          </ac:spMkLst>
        </pc:spChg>
        <pc:spChg chg="add del mod">
          <ac:chgData name="Elliot von Rein" userId="ae6fde7ada773583" providerId="LiveId" clId="{D4B6F400-7AF8-482C-989D-FE4AA6822B4F}" dt="2022-04-02T20:23:16.873" v="1253" actId="767"/>
          <ac:spMkLst>
            <pc:docMk/>
            <pc:sldMk cId="3345178720" sldId="258"/>
            <ac:spMk id="15" creationId="{2C03236D-9BAA-490C-B343-AFA63BD2C17C}"/>
          </ac:spMkLst>
        </pc:spChg>
        <pc:picChg chg="del">
          <ac:chgData name="Elliot von Rein" userId="ae6fde7ada773583" providerId="LiveId" clId="{D4B6F400-7AF8-482C-989D-FE4AA6822B4F}" dt="2022-04-02T21:49:12.495" v="2606"/>
          <ac:picMkLst>
            <pc:docMk/>
            <pc:sldMk cId="3345178720" sldId="258"/>
            <ac:picMk id="2" creationId="{59AEE9BF-2202-4D4F-9E2F-BEAAA1070B9F}"/>
          </ac:picMkLst>
        </pc:picChg>
      </pc:sldChg>
      <pc:sldChg chg="addSp delSp add del mod delDesignElem">
        <pc:chgData name="Elliot von Rein" userId="ae6fde7ada773583" providerId="LiveId" clId="{D4B6F400-7AF8-482C-989D-FE4AA6822B4F}" dt="2022-04-02T21:52:47.250" v="2691" actId="2696"/>
        <pc:sldMkLst>
          <pc:docMk/>
          <pc:sldMk cId="3402302261" sldId="259"/>
        </pc:sldMkLst>
        <pc:spChg chg="add del">
          <ac:chgData name="Elliot von Rein" userId="ae6fde7ada773583" providerId="LiveId" clId="{D4B6F400-7AF8-482C-989D-FE4AA6822B4F}" dt="2022-04-02T21:50:26.870" v="2662"/>
          <ac:spMkLst>
            <pc:docMk/>
            <pc:sldMk cId="3402302261" sldId="259"/>
            <ac:spMk id="18" creationId="{F6E384F5-137A-40B1-97F0-694CC6ECD59C}"/>
          </ac:spMkLst>
        </pc:spChg>
        <pc:spChg chg="add del">
          <ac:chgData name="Elliot von Rein" userId="ae6fde7ada773583" providerId="LiveId" clId="{D4B6F400-7AF8-482C-989D-FE4AA6822B4F}" dt="2022-04-02T21:50:26.870" v="2662"/>
          <ac:spMkLst>
            <pc:docMk/>
            <pc:sldMk cId="3402302261" sldId="259"/>
            <ac:spMk id="20" creationId="{9DBC4630-03DA-474F-BBCB-BA3AE6B317A4}"/>
          </ac:spMkLst>
        </pc:spChg>
        <pc:spChg chg="add del">
          <ac:chgData name="Elliot von Rein" userId="ae6fde7ada773583" providerId="LiveId" clId="{D4B6F400-7AF8-482C-989D-FE4AA6822B4F}" dt="2022-04-02T21:50:26.870" v="2662"/>
          <ac:spMkLst>
            <pc:docMk/>
            <pc:sldMk cId="3402302261" sldId="259"/>
            <ac:spMk id="22" creationId="{78418A25-6EAC-4140-BFE6-284E1925B5EE}"/>
          </ac:spMkLst>
        </pc:spChg>
        <pc:spChg chg="add del">
          <ac:chgData name="Elliot von Rein" userId="ae6fde7ada773583" providerId="LiveId" clId="{D4B6F400-7AF8-482C-989D-FE4AA6822B4F}" dt="2022-04-02T21:50:26.870" v="2662"/>
          <ac:spMkLst>
            <pc:docMk/>
            <pc:sldMk cId="3402302261" sldId="259"/>
            <ac:spMk id="24" creationId="{31103AB2-C090-458F-B752-294F23AFA8AD}"/>
          </ac:spMkLst>
        </pc:spChg>
        <pc:picChg chg="del">
          <ac:chgData name="Elliot von Rein" userId="ae6fde7ada773583" providerId="LiveId" clId="{D4B6F400-7AF8-482C-989D-FE4AA6822B4F}" dt="2022-04-02T21:50:29.948" v="2663" actId="478"/>
          <ac:picMkLst>
            <pc:docMk/>
            <pc:sldMk cId="3402302261" sldId="259"/>
            <ac:picMk id="9" creationId="{BC8B6B6C-7B35-48F8-81D0-58D6C9BE9963}"/>
          </ac:picMkLst>
        </pc:picChg>
      </pc:sldChg>
      <pc:sldChg chg="addSp delSp modSp new mod modTransition setBg setClrOvrMap">
        <pc:chgData name="Elliot von Rein" userId="ae6fde7ada773583" providerId="LiveId" clId="{D4B6F400-7AF8-482C-989D-FE4AA6822B4F}" dt="2022-04-03T10:36:39.911" v="3044" actId="962"/>
        <pc:sldMkLst>
          <pc:docMk/>
          <pc:sldMk cId="495315576" sldId="260"/>
        </pc:sldMkLst>
        <pc:spChg chg="del">
          <ac:chgData name="Elliot von Rein" userId="ae6fde7ada773583" providerId="LiveId" clId="{D4B6F400-7AF8-482C-989D-FE4AA6822B4F}" dt="2022-04-02T21:51:33.282" v="2680" actId="478"/>
          <ac:spMkLst>
            <pc:docMk/>
            <pc:sldMk cId="495315576" sldId="260"/>
            <ac:spMk id="2" creationId="{CC7D4B5B-2AED-4E93-A180-D05777767383}"/>
          </ac:spMkLst>
        </pc:spChg>
        <pc:spChg chg="del">
          <ac:chgData name="Elliot von Rein" userId="ae6fde7ada773583" providerId="LiveId" clId="{D4B6F400-7AF8-482C-989D-FE4AA6822B4F}" dt="2022-04-02T21:50:40.444" v="2665" actId="931"/>
          <ac:spMkLst>
            <pc:docMk/>
            <pc:sldMk cId="495315576" sldId="260"/>
            <ac:spMk id="3" creationId="{E3EA533E-B01D-40EB-88C0-6EABBA1D4B25}"/>
          </ac:spMkLst>
        </pc:spChg>
        <pc:spChg chg="add del mod">
          <ac:chgData name="Elliot von Rein" userId="ae6fde7ada773583" providerId="LiveId" clId="{D4B6F400-7AF8-482C-989D-FE4AA6822B4F}" dt="2022-04-02T21:52:42.990" v="2690" actId="478"/>
          <ac:spMkLst>
            <pc:docMk/>
            <pc:sldMk cId="495315576" sldId="260"/>
            <ac:spMk id="15" creationId="{1028BC69-7EF7-463B-B393-B8C7C840FCF3}"/>
          </ac:spMkLst>
        </pc:spChg>
        <pc:spChg chg="add del">
          <ac:chgData name="Elliot von Rein" userId="ae6fde7ada773583" providerId="LiveId" clId="{D4B6F400-7AF8-482C-989D-FE4AA6822B4F}" dt="2022-04-02T21:51:47.556" v="2682" actId="26606"/>
          <ac:spMkLst>
            <pc:docMk/>
            <pc:sldMk cId="495315576" sldId="260"/>
            <ac:spMk id="18" creationId="{F6E384F5-137A-40B1-97F0-694CC6ECD59C}"/>
          </ac:spMkLst>
        </pc:spChg>
        <pc:spChg chg="add del">
          <ac:chgData name="Elliot von Rein" userId="ae6fde7ada773583" providerId="LiveId" clId="{D4B6F400-7AF8-482C-989D-FE4AA6822B4F}" dt="2022-04-02T21:51:47.556" v="2682" actId="26606"/>
          <ac:spMkLst>
            <pc:docMk/>
            <pc:sldMk cId="495315576" sldId="260"/>
            <ac:spMk id="20" creationId="{9DBC4630-03DA-474F-BBCB-BA3AE6B317A4}"/>
          </ac:spMkLst>
        </pc:spChg>
        <pc:spChg chg="add del">
          <ac:chgData name="Elliot von Rein" userId="ae6fde7ada773583" providerId="LiveId" clId="{D4B6F400-7AF8-482C-989D-FE4AA6822B4F}" dt="2022-04-02T21:51:47.556" v="2682" actId="26606"/>
          <ac:spMkLst>
            <pc:docMk/>
            <pc:sldMk cId="495315576" sldId="260"/>
            <ac:spMk id="22" creationId="{78418A25-6EAC-4140-BFE6-284E1925B5EE}"/>
          </ac:spMkLst>
        </pc:spChg>
        <pc:spChg chg="add del">
          <ac:chgData name="Elliot von Rein" userId="ae6fde7ada773583" providerId="LiveId" clId="{D4B6F400-7AF8-482C-989D-FE4AA6822B4F}" dt="2022-04-02T21:51:47.556" v="2682" actId="26606"/>
          <ac:spMkLst>
            <pc:docMk/>
            <pc:sldMk cId="495315576" sldId="260"/>
            <ac:spMk id="24" creationId="{6B9D64DB-4D5C-4A91-B45F-F301E3174F9F}"/>
          </ac:spMkLst>
        </pc:spChg>
        <pc:spChg chg="add del">
          <ac:chgData name="Elliot von Rein" userId="ae6fde7ada773583" providerId="LiveId" clId="{D4B6F400-7AF8-482C-989D-FE4AA6822B4F}" dt="2022-04-02T21:51:47.556" v="2682" actId="26606"/>
          <ac:spMkLst>
            <pc:docMk/>
            <pc:sldMk cId="495315576" sldId="260"/>
            <ac:spMk id="26" creationId="{CB14CE1B-4BC5-4EF2-BE3D-05E4F580B3DB}"/>
          </ac:spMkLst>
        </pc:spChg>
        <pc:spChg chg="add del">
          <ac:chgData name="Elliot von Rein" userId="ae6fde7ada773583" providerId="LiveId" clId="{D4B6F400-7AF8-482C-989D-FE4AA6822B4F}" dt="2022-04-02T21:55:10.159" v="2704" actId="26606"/>
          <ac:spMkLst>
            <pc:docMk/>
            <pc:sldMk cId="495315576" sldId="260"/>
            <ac:spMk id="35" creationId="{D1B5A7A9-844F-449B-9F0B-ADA823A93F15}"/>
          </ac:spMkLst>
        </pc:spChg>
        <pc:spChg chg="add del">
          <ac:chgData name="Elliot von Rein" userId="ae6fde7ada773583" providerId="LiveId" clId="{D4B6F400-7AF8-482C-989D-FE4AA6822B4F}" dt="2022-04-02T21:55:10.159" v="2704" actId="26606"/>
          <ac:spMkLst>
            <pc:docMk/>
            <pc:sldMk cId="495315576" sldId="260"/>
            <ac:spMk id="37" creationId="{26EF3366-D369-4699-9224-92DF2A6BD394}"/>
          </ac:spMkLst>
        </pc:spChg>
        <pc:spChg chg="add del">
          <ac:chgData name="Elliot von Rein" userId="ae6fde7ada773583" providerId="LiveId" clId="{D4B6F400-7AF8-482C-989D-FE4AA6822B4F}" dt="2022-04-02T21:55:10.159" v="2704" actId="26606"/>
          <ac:spMkLst>
            <pc:docMk/>
            <pc:sldMk cId="495315576" sldId="260"/>
            <ac:spMk id="39" creationId="{1BC0FF49-4C2C-401A-A538-A520CA00E1F7}"/>
          </ac:spMkLst>
        </pc:spChg>
        <pc:spChg chg="add del">
          <ac:chgData name="Elliot von Rein" userId="ae6fde7ada773583" providerId="LiveId" clId="{D4B6F400-7AF8-482C-989D-FE4AA6822B4F}" dt="2022-04-02T21:55:10.159" v="2704" actId="26606"/>
          <ac:spMkLst>
            <pc:docMk/>
            <pc:sldMk cId="495315576" sldId="260"/>
            <ac:spMk id="41" creationId="{F79205F4-89F3-4686-B966-BBF5CC998C97}"/>
          </ac:spMkLst>
        </pc:spChg>
        <pc:spChg chg="add del">
          <ac:chgData name="Elliot von Rein" userId="ae6fde7ada773583" providerId="LiveId" clId="{D4B6F400-7AF8-482C-989D-FE4AA6822B4F}" dt="2022-04-02T21:55:10.159" v="2704" actId="26606"/>
          <ac:spMkLst>
            <pc:docMk/>
            <pc:sldMk cId="495315576" sldId="260"/>
            <ac:spMk id="43" creationId="{00DBC40C-EA02-4A4D-8449-A1FC9968DDA4}"/>
          </ac:spMkLst>
        </pc:spChg>
        <pc:spChg chg="add del">
          <ac:chgData name="Elliot von Rein" userId="ae6fde7ada773583" providerId="LiveId" clId="{D4B6F400-7AF8-482C-989D-FE4AA6822B4F}" dt="2022-04-03T10:36:12.779" v="3031" actId="26606"/>
          <ac:spMkLst>
            <pc:docMk/>
            <pc:sldMk cId="495315576" sldId="260"/>
            <ac:spMk id="79" creationId="{1284CA7F-B696-4085-84C6-CD668817E685}"/>
          </ac:spMkLst>
        </pc:spChg>
        <pc:spChg chg="add del">
          <ac:chgData name="Elliot von Rein" userId="ae6fde7ada773583" providerId="LiveId" clId="{D4B6F400-7AF8-482C-989D-FE4AA6822B4F}" dt="2022-04-03T10:36:12.779" v="3031" actId="26606"/>
          <ac:spMkLst>
            <pc:docMk/>
            <pc:sldMk cId="495315576" sldId="260"/>
            <ac:spMk id="81" creationId="{858A10F4-B847-4777-BC82-782F6FB36E40}"/>
          </ac:spMkLst>
        </pc:spChg>
        <pc:spChg chg="add del">
          <ac:chgData name="Elliot von Rein" userId="ae6fde7ada773583" providerId="LiveId" clId="{D4B6F400-7AF8-482C-989D-FE4AA6822B4F}" dt="2022-04-03T10:36:12.779" v="3031" actId="26606"/>
          <ac:spMkLst>
            <pc:docMk/>
            <pc:sldMk cId="495315576" sldId="260"/>
            <ac:spMk id="83" creationId="{8883B597-C9A1-46EF-AB6B-71DF0B1ED4A6}"/>
          </ac:spMkLst>
        </pc:spChg>
        <pc:spChg chg="add del">
          <ac:chgData name="Elliot von Rein" userId="ae6fde7ada773583" providerId="LiveId" clId="{D4B6F400-7AF8-482C-989D-FE4AA6822B4F}" dt="2022-04-03T10:36:12.779" v="3031" actId="26606"/>
          <ac:spMkLst>
            <pc:docMk/>
            <pc:sldMk cId="495315576" sldId="260"/>
            <ac:spMk id="85" creationId="{A0B38421-369F-445C-9543-5BC17BC09040}"/>
          </ac:spMkLst>
        </pc:spChg>
        <pc:spChg chg="add del">
          <ac:chgData name="Elliot von Rein" userId="ae6fde7ada773583" providerId="LiveId" clId="{D4B6F400-7AF8-482C-989D-FE4AA6822B4F}" dt="2022-04-03T10:36:12.779" v="3031" actId="26606"/>
          <ac:spMkLst>
            <pc:docMk/>
            <pc:sldMk cId="495315576" sldId="260"/>
            <ac:spMk id="87" creationId="{FAA9CE81-CAF0-41E3-8E73-CAFA13A0B1A7}"/>
          </ac:spMkLst>
        </pc:spChg>
        <pc:spChg chg="add">
          <ac:chgData name="Elliot von Rein" userId="ae6fde7ada773583" providerId="LiveId" clId="{D4B6F400-7AF8-482C-989D-FE4AA6822B4F}" dt="2022-04-03T10:36:20.675" v="3034" actId="26606"/>
          <ac:spMkLst>
            <pc:docMk/>
            <pc:sldMk cId="495315576" sldId="260"/>
            <ac:spMk id="1036" creationId="{EA518CE4-E4D4-4D8A-980F-6D692AC96949}"/>
          </ac:spMkLst>
        </pc:spChg>
        <pc:spChg chg="add">
          <ac:chgData name="Elliot von Rein" userId="ae6fde7ada773583" providerId="LiveId" clId="{D4B6F400-7AF8-482C-989D-FE4AA6822B4F}" dt="2022-04-03T10:36:20.675" v="3034" actId="26606"/>
          <ac:spMkLst>
            <pc:docMk/>
            <pc:sldMk cId="495315576" sldId="260"/>
            <ac:spMk id="1037" creationId="{F82BF3E2-EB0E-40D6-8835-2367A5316CA4}"/>
          </ac:spMkLst>
        </pc:spChg>
        <pc:spChg chg="add">
          <ac:chgData name="Elliot von Rein" userId="ae6fde7ada773583" providerId="LiveId" clId="{D4B6F400-7AF8-482C-989D-FE4AA6822B4F}" dt="2022-04-03T10:36:20.675" v="3034" actId="26606"/>
          <ac:spMkLst>
            <pc:docMk/>
            <pc:sldMk cId="495315576" sldId="260"/>
            <ac:spMk id="1038" creationId="{481E86DD-89E6-42B2-8675-84B7C56BFF7D}"/>
          </ac:spMkLst>
        </pc:spChg>
        <pc:picChg chg="add del mod ord modCrop">
          <ac:chgData name="Elliot von Rein" userId="ae6fde7ada773583" providerId="LiveId" clId="{D4B6F400-7AF8-482C-989D-FE4AA6822B4F}" dt="2022-04-02T21:52:40.492" v="2689" actId="478"/>
          <ac:picMkLst>
            <pc:docMk/>
            <pc:sldMk cId="495315576" sldId="260"/>
            <ac:picMk id="5" creationId="{B95C1459-DDFD-4B3D-8B59-B9F550F8AA96}"/>
          </ac:picMkLst>
        </pc:picChg>
        <pc:picChg chg="add del mod ord modCrop">
          <ac:chgData name="Elliot von Rein" userId="ae6fde7ada773583" providerId="LiveId" clId="{D4B6F400-7AF8-482C-989D-FE4AA6822B4F}" dt="2022-04-02T21:52:40.492" v="2689" actId="478"/>
          <ac:picMkLst>
            <pc:docMk/>
            <pc:sldMk cId="495315576" sldId="260"/>
            <ac:picMk id="7" creationId="{EF37E7D4-56AF-41A1-9F28-8F3F775338CC}"/>
          </ac:picMkLst>
        </pc:picChg>
        <pc:picChg chg="add del mod modCrop">
          <ac:chgData name="Elliot von Rein" userId="ae6fde7ada773583" providerId="LiveId" clId="{D4B6F400-7AF8-482C-989D-FE4AA6822B4F}" dt="2022-04-02T21:52:40.492" v="2689" actId="478"/>
          <ac:picMkLst>
            <pc:docMk/>
            <pc:sldMk cId="495315576" sldId="260"/>
            <ac:picMk id="9" creationId="{719F2EF4-F23D-40B7-BA6C-81F32F3D7947}"/>
          </ac:picMkLst>
        </pc:picChg>
        <pc:picChg chg="add del mod ord modCrop">
          <ac:chgData name="Elliot von Rein" userId="ae6fde7ada773583" providerId="LiveId" clId="{D4B6F400-7AF8-482C-989D-FE4AA6822B4F}" dt="2022-04-02T21:52:40.492" v="2689" actId="478"/>
          <ac:picMkLst>
            <pc:docMk/>
            <pc:sldMk cId="495315576" sldId="260"/>
            <ac:picMk id="11" creationId="{BB4AB6BE-9FAB-4B76-B0DF-C5FB781BE987}"/>
          </ac:picMkLst>
        </pc:picChg>
        <pc:picChg chg="add del mod modCrop">
          <ac:chgData name="Elliot von Rein" userId="ae6fde7ada773583" providerId="LiveId" clId="{D4B6F400-7AF8-482C-989D-FE4AA6822B4F}" dt="2022-04-02T21:52:40.492" v="2689" actId="478"/>
          <ac:picMkLst>
            <pc:docMk/>
            <pc:sldMk cId="495315576" sldId="260"/>
            <ac:picMk id="13" creationId="{A4944058-4A49-4307-AF50-96CEE2B57FBD}"/>
          </ac:picMkLst>
        </pc:picChg>
        <pc:picChg chg="add del mod ord">
          <ac:chgData name="Elliot von Rein" userId="ae6fde7ada773583" providerId="LiveId" clId="{D4B6F400-7AF8-482C-989D-FE4AA6822B4F}" dt="2022-04-03T10:35:13.939" v="3019" actId="478"/>
          <ac:picMkLst>
            <pc:docMk/>
            <pc:sldMk cId="495315576" sldId="260"/>
            <ac:picMk id="17" creationId="{A207F8D4-1B7F-4005-A486-9AD1D2B7BD80}"/>
          </ac:picMkLst>
        </pc:picChg>
        <pc:picChg chg="add del mod ord">
          <ac:chgData name="Elliot von Rein" userId="ae6fde7ada773583" providerId="LiveId" clId="{D4B6F400-7AF8-482C-989D-FE4AA6822B4F}" dt="2022-04-03T10:35:13.939" v="3019" actId="478"/>
          <ac:picMkLst>
            <pc:docMk/>
            <pc:sldMk cId="495315576" sldId="260"/>
            <ac:picMk id="21" creationId="{5FAC04A0-7CDA-48AC-B016-F68B9706B590}"/>
          </ac:picMkLst>
        </pc:picChg>
        <pc:picChg chg="add del mod ord">
          <ac:chgData name="Elliot von Rein" userId="ae6fde7ada773583" providerId="LiveId" clId="{D4B6F400-7AF8-482C-989D-FE4AA6822B4F}" dt="2022-04-03T10:35:15.084" v="3020" actId="478"/>
          <ac:picMkLst>
            <pc:docMk/>
            <pc:sldMk cId="495315576" sldId="260"/>
            <ac:picMk id="25" creationId="{04FB8D99-09BC-4357-B3A7-FA4ABEBAC6D0}"/>
          </ac:picMkLst>
        </pc:picChg>
        <pc:picChg chg="add del mod">
          <ac:chgData name="Elliot von Rein" userId="ae6fde7ada773583" providerId="LiveId" clId="{D4B6F400-7AF8-482C-989D-FE4AA6822B4F}" dt="2022-04-03T10:35:13.939" v="3019" actId="478"/>
          <ac:picMkLst>
            <pc:docMk/>
            <pc:sldMk cId="495315576" sldId="260"/>
            <ac:picMk id="28" creationId="{CEEA45ED-A021-4F82-896E-86B64FF2CC59}"/>
          </ac:picMkLst>
        </pc:picChg>
        <pc:picChg chg="add del mod ord">
          <ac:chgData name="Elliot von Rein" userId="ae6fde7ada773583" providerId="LiveId" clId="{D4B6F400-7AF8-482C-989D-FE4AA6822B4F}" dt="2022-04-03T10:35:13.939" v="3019" actId="478"/>
          <ac:picMkLst>
            <pc:docMk/>
            <pc:sldMk cId="495315576" sldId="260"/>
            <ac:picMk id="30" creationId="{8BEF42AE-57E6-4313-851A-0900B7F3C58F}"/>
          </ac:picMkLst>
        </pc:picChg>
        <pc:picChg chg="add mod ord">
          <ac:chgData name="Elliot von Rein" userId="ae6fde7ada773583" providerId="LiveId" clId="{D4B6F400-7AF8-482C-989D-FE4AA6822B4F}" dt="2022-04-03T10:36:39.910" v="3043" actId="27614"/>
          <ac:picMkLst>
            <pc:docMk/>
            <pc:sldMk cId="495315576" sldId="260"/>
            <ac:picMk id="1026" creationId="{0CDB4D54-E425-4FB7-B6F8-1385C0DC822D}"/>
          </ac:picMkLst>
        </pc:picChg>
        <pc:picChg chg="add mod ord">
          <ac:chgData name="Elliot von Rein" userId="ae6fde7ada773583" providerId="LiveId" clId="{D4B6F400-7AF8-482C-989D-FE4AA6822B4F}" dt="2022-04-03T10:36:39.897" v="3037" actId="27614"/>
          <ac:picMkLst>
            <pc:docMk/>
            <pc:sldMk cId="495315576" sldId="260"/>
            <ac:picMk id="1028" creationId="{12664A36-150F-463C-A274-5925640DFDCB}"/>
          </ac:picMkLst>
        </pc:picChg>
        <pc:picChg chg="add mod ord">
          <ac:chgData name="Elliot von Rein" userId="ae6fde7ada773583" providerId="LiveId" clId="{D4B6F400-7AF8-482C-989D-FE4AA6822B4F}" dt="2022-04-03T10:36:39.908" v="3041" actId="27614"/>
          <ac:picMkLst>
            <pc:docMk/>
            <pc:sldMk cId="495315576" sldId="260"/>
            <ac:picMk id="1030" creationId="{926B84B3-D384-4A43-837F-FE07E3C2B112}"/>
          </ac:picMkLst>
        </pc:picChg>
        <pc:picChg chg="add mod">
          <ac:chgData name="Elliot von Rein" userId="ae6fde7ada773583" providerId="LiveId" clId="{D4B6F400-7AF8-482C-989D-FE4AA6822B4F}" dt="2022-04-03T10:36:39.754" v="3035" actId="27614"/>
          <ac:picMkLst>
            <pc:docMk/>
            <pc:sldMk cId="495315576" sldId="260"/>
            <ac:picMk id="1032" creationId="{DFB8886C-3510-4767-B7E1-321ECB1F8EC1}"/>
          </ac:picMkLst>
        </pc:picChg>
        <pc:picChg chg="add mod">
          <ac:chgData name="Elliot von Rein" userId="ae6fde7ada773583" providerId="LiveId" clId="{D4B6F400-7AF8-482C-989D-FE4AA6822B4F}" dt="2022-04-03T10:36:39.911" v="3044" actId="962"/>
          <ac:picMkLst>
            <pc:docMk/>
            <pc:sldMk cId="495315576" sldId="260"/>
            <ac:picMk id="1034" creationId="{C565AD0C-ADAA-4244-8FE5-32C82CF71F38}"/>
          </ac:picMkLst>
        </pc:picChg>
      </pc:sldChg>
      <pc:sldChg chg="addSp delSp modSp new del mod setBg setClrOvrMap">
        <pc:chgData name="Elliot von Rein" userId="ae6fde7ada773583" providerId="LiveId" clId="{D4B6F400-7AF8-482C-989D-FE4AA6822B4F}" dt="2022-04-02T21:50:21.731" v="2656" actId="680"/>
        <pc:sldMkLst>
          <pc:docMk/>
          <pc:sldMk cId="1761365946" sldId="260"/>
        </pc:sldMkLst>
        <pc:spChg chg="mod">
          <ac:chgData name="Elliot von Rein" userId="ae6fde7ada773583" providerId="LiveId" clId="{D4B6F400-7AF8-482C-989D-FE4AA6822B4F}" dt="2022-04-02T21:50:21.370" v="2653" actId="26606"/>
          <ac:spMkLst>
            <pc:docMk/>
            <pc:sldMk cId="1761365946" sldId="260"/>
            <ac:spMk id="2" creationId="{DB614111-284A-4779-9540-9B57871A4B64}"/>
          </ac:spMkLst>
        </pc:spChg>
        <pc:spChg chg="add del">
          <ac:chgData name="Elliot von Rein" userId="ae6fde7ada773583" providerId="LiveId" clId="{D4B6F400-7AF8-482C-989D-FE4AA6822B4F}" dt="2022-04-02T21:50:21.524" v="2655" actId="931"/>
          <ac:spMkLst>
            <pc:docMk/>
            <pc:sldMk cId="1761365946" sldId="260"/>
            <ac:spMk id="3" creationId="{413F6319-5A0A-4D11-842C-9152670206D7}"/>
          </ac:spMkLst>
        </pc:spChg>
        <pc:spChg chg="add del">
          <ac:chgData name="Elliot von Rein" userId="ae6fde7ada773583" providerId="LiveId" clId="{D4B6F400-7AF8-482C-989D-FE4AA6822B4F}" dt="2022-04-02T21:50:21.370" v="2653" actId="26606"/>
          <ac:spMkLst>
            <pc:docMk/>
            <pc:sldMk cId="1761365946" sldId="260"/>
            <ac:spMk id="18" creationId="{F6E384F5-137A-40B1-97F0-694CC6ECD59C}"/>
          </ac:spMkLst>
        </pc:spChg>
        <pc:spChg chg="add del">
          <ac:chgData name="Elliot von Rein" userId="ae6fde7ada773583" providerId="LiveId" clId="{D4B6F400-7AF8-482C-989D-FE4AA6822B4F}" dt="2022-04-02T21:50:21.370" v="2653" actId="26606"/>
          <ac:spMkLst>
            <pc:docMk/>
            <pc:sldMk cId="1761365946" sldId="260"/>
            <ac:spMk id="20" creationId="{9DBC4630-03DA-474F-BBCB-BA3AE6B317A4}"/>
          </ac:spMkLst>
        </pc:spChg>
        <pc:spChg chg="add del">
          <ac:chgData name="Elliot von Rein" userId="ae6fde7ada773583" providerId="LiveId" clId="{D4B6F400-7AF8-482C-989D-FE4AA6822B4F}" dt="2022-04-02T21:50:21.370" v="2653" actId="26606"/>
          <ac:spMkLst>
            <pc:docMk/>
            <pc:sldMk cId="1761365946" sldId="260"/>
            <ac:spMk id="22" creationId="{78418A25-6EAC-4140-BFE6-284E1925B5EE}"/>
          </ac:spMkLst>
        </pc:spChg>
        <pc:spChg chg="add del">
          <ac:chgData name="Elliot von Rein" userId="ae6fde7ada773583" providerId="LiveId" clId="{D4B6F400-7AF8-482C-989D-FE4AA6822B4F}" dt="2022-04-02T21:50:21.370" v="2653" actId="26606"/>
          <ac:spMkLst>
            <pc:docMk/>
            <pc:sldMk cId="1761365946" sldId="260"/>
            <ac:spMk id="24" creationId="{6B9D64DB-4D5C-4A91-B45F-F301E3174F9F}"/>
          </ac:spMkLst>
        </pc:spChg>
        <pc:spChg chg="add del">
          <ac:chgData name="Elliot von Rein" userId="ae6fde7ada773583" providerId="LiveId" clId="{D4B6F400-7AF8-482C-989D-FE4AA6822B4F}" dt="2022-04-02T21:50:21.370" v="2653" actId="26606"/>
          <ac:spMkLst>
            <pc:docMk/>
            <pc:sldMk cId="1761365946" sldId="260"/>
            <ac:spMk id="26" creationId="{CB14CE1B-4BC5-4EF2-BE3D-05E4F580B3DB}"/>
          </ac:spMkLst>
        </pc:spChg>
        <pc:picChg chg="add del mod ord">
          <ac:chgData name="Elliot von Rein" userId="ae6fde7ada773583" providerId="LiveId" clId="{D4B6F400-7AF8-482C-989D-FE4AA6822B4F}" dt="2022-04-02T21:50:21.524" v="2655" actId="931"/>
          <ac:picMkLst>
            <pc:docMk/>
            <pc:sldMk cId="1761365946" sldId="260"/>
            <ac:picMk id="5" creationId="{C0FEC506-7BC6-464A-90F9-356C42B4C3ED}"/>
          </ac:picMkLst>
        </pc:picChg>
        <pc:picChg chg="add del mod ord">
          <ac:chgData name="Elliot von Rein" userId="ae6fde7ada773583" providerId="LiveId" clId="{D4B6F400-7AF8-482C-989D-FE4AA6822B4F}" dt="2022-04-02T21:50:21.524" v="2655" actId="931"/>
          <ac:picMkLst>
            <pc:docMk/>
            <pc:sldMk cId="1761365946" sldId="260"/>
            <ac:picMk id="7" creationId="{2FE8C5B3-AF5D-47B6-B359-E6EDE2AD44AC}"/>
          </ac:picMkLst>
        </pc:picChg>
        <pc:picChg chg="add del mod">
          <ac:chgData name="Elliot von Rein" userId="ae6fde7ada773583" providerId="LiveId" clId="{D4B6F400-7AF8-482C-989D-FE4AA6822B4F}" dt="2022-04-02T21:50:21.524" v="2655" actId="931"/>
          <ac:picMkLst>
            <pc:docMk/>
            <pc:sldMk cId="1761365946" sldId="260"/>
            <ac:picMk id="9" creationId="{BC0C0605-F383-46CE-9B40-6CF9745DA660}"/>
          </ac:picMkLst>
        </pc:picChg>
        <pc:picChg chg="add del mod ord">
          <ac:chgData name="Elliot von Rein" userId="ae6fde7ada773583" providerId="LiveId" clId="{D4B6F400-7AF8-482C-989D-FE4AA6822B4F}" dt="2022-04-02T21:50:21.524" v="2655" actId="931"/>
          <ac:picMkLst>
            <pc:docMk/>
            <pc:sldMk cId="1761365946" sldId="260"/>
            <ac:picMk id="11" creationId="{C9ACB8FB-DFCD-481D-AED2-B3C19C4EEA00}"/>
          </ac:picMkLst>
        </pc:picChg>
        <pc:picChg chg="add del mod">
          <ac:chgData name="Elliot von Rein" userId="ae6fde7ada773583" providerId="LiveId" clId="{D4B6F400-7AF8-482C-989D-FE4AA6822B4F}" dt="2022-04-02T21:50:21.524" v="2655" actId="931"/>
          <ac:picMkLst>
            <pc:docMk/>
            <pc:sldMk cId="1761365946" sldId="260"/>
            <ac:picMk id="13" creationId="{9056DD48-4F91-46D5-BB5E-48DD373928EF}"/>
          </ac:picMkLst>
        </pc:picChg>
      </pc:sldChg>
      <pc:sldMasterChg chg="modTransition modSldLayout">
        <pc:chgData name="Elliot von Rein" userId="ae6fde7ada773583" providerId="LiveId" clId="{D4B6F400-7AF8-482C-989D-FE4AA6822B4F}" dt="2022-04-03T09:29:28.355" v="2938"/>
        <pc:sldMasterMkLst>
          <pc:docMk/>
          <pc:sldMasterMk cId="1337839840" sldId="2147483648"/>
        </pc:sldMasterMkLst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459054769" sldId="2147483649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1745387174" sldId="2147483650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2131306274" sldId="2147483651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2650358991" sldId="2147483652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3349480701" sldId="2147483653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2292735783" sldId="2147483654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3881940808" sldId="2147483655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1390489422" sldId="2147483656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4293765436" sldId="2147483657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482628523" sldId="2147483658"/>
          </pc:sldLayoutMkLst>
        </pc:sldLayoutChg>
        <pc:sldLayoutChg chg="modTransition">
          <pc:chgData name="Elliot von Rein" userId="ae6fde7ada773583" providerId="LiveId" clId="{D4B6F400-7AF8-482C-989D-FE4AA6822B4F}" dt="2022-04-03T09:29:28.355" v="2938"/>
          <pc:sldLayoutMkLst>
            <pc:docMk/>
            <pc:sldMasterMk cId="1337839840" sldId="2147483648"/>
            <pc:sldLayoutMk cId="80304807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E19C-5B0F-4C9A-B5CA-3A97CE628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C58AF-8757-45D8-8734-0CB29576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C1C-4926-4419-B184-D42B66AF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80CE-7375-4847-83DA-E62CF49F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9C20-91CC-49EC-892B-050BD585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5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F2E7-BACE-4F86-81F0-CED140F2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93F55-388D-43D6-A686-622CB2B0C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6034-26A0-41EE-9ECE-FDE6A926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D59A-7657-4A48-B0FD-F4365ADC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B687-607C-4CF1-96DD-8CDB2DDE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A3221-3ACA-4E89-BA5C-4C03A4FA4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68819-B01A-4285-8D9C-ADCD114FF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A427-319A-4888-9129-DBFB68A9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C3EC-B32D-4978-874E-DAE92312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127F-85A5-439B-93CD-E18BAF9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04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84D0-467A-4676-9F64-3D1E88A6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2C43-0DF8-4A06-9620-FA4FE99F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02F94-DAC5-4951-9262-140F12BE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A1AD-93A5-4155-805A-3B2C73B3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F120-7A17-4663-81CD-61B56FA1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13E4-A38C-4385-932D-F70B5168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37ECB-16F7-4309-8F47-0F93C868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D72A-A698-42E3-BB7E-D9F2403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93BA-F44B-41CA-B386-1E27298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22F7-2E9D-4CD9-AD7F-A981D632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30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AD0C-F2D1-46E1-8E63-C78D866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1817-D217-44D5-82AE-77885B94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A280E-7D86-4920-9022-888FA4F2E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691CE-4BC0-4C0D-A661-D754FE11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D334-83A3-4C1D-9683-780C0B25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34E68-7B52-42BE-BD2F-960C8988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5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40EC-6A6A-4464-9A4E-2116EE8A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79B13-7C3C-4CFD-9594-B76584A58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4AAC-D972-455B-AC52-2F64D7709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FD43C-163B-4C98-9B48-2B87D41CF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46F42-FBF8-4627-809F-98895DA2A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B6D55-08A5-4256-86F6-0D0DAC2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6A8B1-97A7-42D0-B847-C04D1F2D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12ACF-E078-41A3-BF7C-B71DB1A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8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F8A9-4716-445E-9FA7-8F29C033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26771-7788-4845-9316-BE2A49A0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462DA-DCA7-4DFC-82A9-93C626B0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C5100-5CAF-4D92-919D-B27689DF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3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CE99A-B25E-47CA-A388-B7E8FEBB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A7E1C-DF27-473F-8DBA-7339CE4C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5100-4005-4C5F-B668-71ABCA22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139C-0D8B-4C1D-A2F7-7AEF696A3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F02A-572F-48FD-B965-76A6CA4D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4605-FB5D-4E16-9412-A0AE67EAE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3CE4-A6EB-4DA5-BEFC-088E9850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DAA01-B981-4E71-A647-08770F14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94925-92BE-4712-AD61-CB118D09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4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A19A-94D9-4ED4-8753-03DCC09F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7240D-0746-4719-901F-5B6B61D14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F0475-1F74-4D87-86A7-00154F9A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4F6E-F438-42CE-8B1F-74DBAB7B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F27AA-F8C8-4A98-A204-3C10482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B192-9BA8-4995-BA8F-82FBDA5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51C85-E6E6-4E26-B1B2-163E840F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BA9F9-DCBF-4C66-97B2-E66FB5ECD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B336-98F6-4972-A5C3-33F7BD30B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A9539-FF3E-4B67-B513-B5255B926362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4D7B-9D60-46C6-A37E-8ECEE4F22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A0E0C-C8B7-424C-A9E2-EC3467492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BFF5-A4F8-4CBC-A878-E82C024B1D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83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38E7F4-6AE5-4963-A781-247D66B25CF5}"/>
              </a:ext>
            </a:extLst>
          </p:cNvPr>
          <p:cNvSpPr/>
          <p:nvPr/>
        </p:nvSpPr>
        <p:spPr>
          <a:xfrm>
            <a:off x="490728" y="283464"/>
            <a:ext cx="3538728" cy="62910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D4BC6A-DA47-48CE-9B7A-AD81539CBB23}"/>
              </a:ext>
            </a:extLst>
          </p:cNvPr>
          <p:cNvSpPr/>
          <p:nvPr/>
        </p:nvSpPr>
        <p:spPr>
          <a:xfrm>
            <a:off x="4326636" y="283464"/>
            <a:ext cx="3538728" cy="62910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DBB030-EDDA-477B-8D56-89CB24C348D1}"/>
              </a:ext>
            </a:extLst>
          </p:cNvPr>
          <p:cNvSpPr/>
          <p:nvPr/>
        </p:nvSpPr>
        <p:spPr>
          <a:xfrm>
            <a:off x="8162544" y="283464"/>
            <a:ext cx="3538728" cy="6291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593ED-8FB4-4A3A-B730-3ED6C673D789}"/>
              </a:ext>
            </a:extLst>
          </p:cNvPr>
          <p:cNvSpPr txBox="1"/>
          <p:nvPr/>
        </p:nvSpPr>
        <p:spPr>
          <a:xfrm>
            <a:off x="644356" y="890253"/>
            <a:ext cx="3231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The Problem:</a:t>
            </a:r>
          </a:p>
          <a:p>
            <a:endParaRPr lang="en-GB" sz="1600" b="1" dirty="0">
              <a:solidFill>
                <a:schemeClr val="bg1"/>
              </a:solidFill>
            </a:endParaRPr>
          </a:p>
          <a:p>
            <a:r>
              <a:rPr lang="en-GB" sz="1600" i="1" dirty="0">
                <a:solidFill>
                  <a:schemeClr val="bg1"/>
                </a:solidFill>
              </a:rPr>
              <a:t>Lower levels of volunteering work within the community.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464E6-0616-492A-A143-3002F2F5DF94}"/>
              </a:ext>
            </a:extLst>
          </p:cNvPr>
          <p:cNvSpPr txBox="1"/>
          <p:nvPr/>
        </p:nvSpPr>
        <p:spPr>
          <a:xfrm>
            <a:off x="644356" y="4142469"/>
            <a:ext cx="3231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The Solution:</a:t>
            </a:r>
          </a:p>
          <a:p>
            <a:endParaRPr lang="en-GB" sz="1600" i="1" dirty="0">
              <a:solidFill>
                <a:schemeClr val="bg1"/>
              </a:solidFill>
            </a:endParaRPr>
          </a:p>
          <a:p>
            <a:r>
              <a:rPr lang="en-GB" sz="1600" i="1" dirty="0">
                <a:solidFill>
                  <a:schemeClr val="bg1"/>
                </a:solidFill>
              </a:rPr>
              <a:t>Direct communication between volunteering agencies and students in the local area looking to further their career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15D90-53A3-4B54-848D-BFF82067CAB3}"/>
              </a:ext>
            </a:extLst>
          </p:cNvPr>
          <p:cNvSpPr txBox="1"/>
          <p:nvPr/>
        </p:nvSpPr>
        <p:spPr>
          <a:xfrm>
            <a:off x="4480264" y="890253"/>
            <a:ext cx="3231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Implemented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Charities registration: name, location, contact details and base requirements.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User registration: name and contact details.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Users presented with opportunities fitting their preferences.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Charities can view applicants for their opportunity.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Google maps of charity location.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35CF5-4926-4CEB-910D-DCBFAAE0E975}"/>
              </a:ext>
            </a:extLst>
          </p:cNvPr>
          <p:cNvSpPr txBox="1"/>
          <p:nvPr/>
        </p:nvSpPr>
        <p:spPr>
          <a:xfrm>
            <a:off x="4480264" y="4007701"/>
            <a:ext cx="3231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>
                <a:solidFill>
                  <a:schemeClr val="bg1"/>
                </a:solidFill>
              </a:rPr>
              <a:t>Non-implemented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Preference filtering and sorting.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Multiple opportunities per charity.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Addition information for application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Customisation of personal details after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solidFill>
                  <a:schemeClr val="bg1"/>
                </a:solidFill>
              </a:rPr>
              <a:t>Applicants list for charities</a:t>
            </a:r>
          </a:p>
          <a:p>
            <a:pPr marL="342900" indent="-342900">
              <a:buFont typeface="+mj-lt"/>
              <a:buAutoNum type="arabicPeriod"/>
            </a:pPr>
            <a:endParaRPr lang="en-GB" sz="16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6272EE-5DE5-4F0F-9274-FCDCA0F18E27}"/>
              </a:ext>
            </a:extLst>
          </p:cNvPr>
          <p:cNvSpPr txBox="1"/>
          <p:nvPr/>
        </p:nvSpPr>
        <p:spPr>
          <a:xfrm>
            <a:off x="8316172" y="890253"/>
            <a:ext cx="32314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>
                <a:solidFill>
                  <a:schemeClr val="bg1"/>
                </a:solidFill>
              </a:rPr>
              <a:t>Future Projects:</a:t>
            </a:r>
            <a:endParaRPr lang="en-GB" sz="1600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Expansion out from Bath into </a:t>
            </a:r>
            <a:r>
              <a:rPr lang="en-GB" sz="1600" i="1">
                <a:solidFill>
                  <a:schemeClr val="bg1"/>
                </a:solidFill>
              </a:rPr>
              <a:t>alternative markets</a:t>
            </a:r>
            <a:endParaRPr lang="en-GB" sz="1600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Subscription service for larger volunteering agencies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Donation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All users to promote themselves on the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600" i="1" dirty="0">
                <a:solidFill>
                  <a:schemeClr val="bg1"/>
                </a:solidFill>
              </a:rPr>
              <a:t>Optimized search algorithm for matching user and volunteering agencies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786887-323C-4684-83DD-9567AB6D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" y="2099218"/>
            <a:ext cx="3339846" cy="190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1E8046-B5BC-425D-BE12-37A23623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355" y="3749184"/>
            <a:ext cx="2587106" cy="2569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6754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805E25-5B48-4EB7-AD91-81A1C3060948}"/>
              </a:ext>
            </a:extLst>
          </p:cNvPr>
          <p:cNvSpPr/>
          <p:nvPr/>
        </p:nvSpPr>
        <p:spPr>
          <a:xfrm>
            <a:off x="133350" y="85725"/>
            <a:ext cx="3667125" cy="6562725"/>
          </a:xfrm>
          <a:prstGeom prst="round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288DFD-5DD0-4A4C-92A3-929F355C8DD6}"/>
              </a:ext>
            </a:extLst>
          </p:cNvPr>
          <p:cNvSpPr/>
          <p:nvPr/>
        </p:nvSpPr>
        <p:spPr>
          <a:xfrm>
            <a:off x="4262437" y="85725"/>
            <a:ext cx="3667125" cy="656272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E97A0C-BAFD-4CB8-A722-D5D632B6257D}"/>
              </a:ext>
            </a:extLst>
          </p:cNvPr>
          <p:cNvSpPr/>
          <p:nvPr/>
        </p:nvSpPr>
        <p:spPr>
          <a:xfrm>
            <a:off x="8391525" y="85725"/>
            <a:ext cx="3667125" cy="656272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D8889F-91DA-4895-827E-7B1FD0CD94BF}"/>
              </a:ext>
            </a:extLst>
          </p:cNvPr>
          <p:cNvSpPr/>
          <p:nvPr/>
        </p:nvSpPr>
        <p:spPr>
          <a:xfrm>
            <a:off x="4262437" y="3429001"/>
            <a:ext cx="3667124" cy="32194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0815E8-376E-40EE-AE8A-C7ECBD26CDA0}"/>
              </a:ext>
            </a:extLst>
          </p:cNvPr>
          <p:cNvSpPr/>
          <p:nvPr/>
        </p:nvSpPr>
        <p:spPr>
          <a:xfrm>
            <a:off x="8391525" y="3429000"/>
            <a:ext cx="3667124" cy="3219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CC9DFA-E982-41A7-8F17-4AFDE7BB0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48" r="19236" b="17173"/>
          <a:stretch/>
        </p:blipFill>
        <p:spPr>
          <a:xfrm>
            <a:off x="857090" y="525727"/>
            <a:ext cx="2219644" cy="29032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E80670-2F8C-4B95-8057-B488B9E4EE9D}"/>
              </a:ext>
            </a:extLst>
          </p:cNvPr>
          <p:cNvSpPr/>
          <p:nvPr/>
        </p:nvSpPr>
        <p:spPr>
          <a:xfrm>
            <a:off x="133351" y="3429000"/>
            <a:ext cx="3667124" cy="3219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E08878-2DD4-48C1-AA17-97E90A49D6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45" t="2934" r="2019" b="7084"/>
          <a:stretch/>
        </p:blipFill>
        <p:spPr>
          <a:xfrm>
            <a:off x="4600111" y="668786"/>
            <a:ext cx="2991775" cy="2760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BA7235-CE96-4753-954C-AB736BE8C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58"/>
          <a:stretch/>
        </p:blipFill>
        <p:spPr>
          <a:xfrm>
            <a:off x="8821760" y="525727"/>
            <a:ext cx="2790232" cy="28128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4833E8-C466-4066-869B-2B8E43A70C51}"/>
              </a:ext>
            </a:extLst>
          </p:cNvPr>
          <p:cNvSpPr txBox="1"/>
          <p:nvPr/>
        </p:nvSpPr>
        <p:spPr>
          <a:xfrm>
            <a:off x="346229" y="3852909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Name: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Lucy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Occupation: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1</a:t>
            </a:r>
            <a:r>
              <a:rPr lang="en-GB" sz="1600" baseline="30000" dirty="0">
                <a:solidFill>
                  <a:schemeClr val="bg1"/>
                </a:solidFill>
              </a:rPr>
              <a:t>st</a:t>
            </a:r>
            <a:r>
              <a:rPr lang="en-GB" sz="1600" dirty="0">
                <a:solidFill>
                  <a:schemeClr val="bg1"/>
                </a:solidFill>
              </a:rPr>
              <a:t> Year Student at University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Age: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19</a:t>
            </a:r>
          </a:p>
          <a:p>
            <a:r>
              <a:rPr lang="en-GB" sz="1600" i="1" dirty="0">
                <a:solidFill>
                  <a:schemeClr val="bg1"/>
                </a:solidFill>
              </a:rPr>
              <a:t>Enjoyed doing volunteering work during her Gap Year. Struggling to find a volunteer opportunity in Bath.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43F71D-AEB8-423D-8624-656964D0709E}"/>
              </a:ext>
            </a:extLst>
          </p:cNvPr>
          <p:cNvSpPr txBox="1"/>
          <p:nvPr/>
        </p:nvSpPr>
        <p:spPr>
          <a:xfrm>
            <a:off x="4480262" y="3852909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Name: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Elijah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Occupation: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1</a:t>
            </a:r>
            <a:r>
              <a:rPr lang="en-GB" sz="1600" baseline="30000" dirty="0">
                <a:solidFill>
                  <a:schemeClr val="bg1"/>
                </a:solidFill>
              </a:rPr>
              <a:t>st</a:t>
            </a:r>
            <a:r>
              <a:rPr lang="en-GB" sz="1600" dirty="0">
                <a:solidFill>
                  <a:schemeClr val="bg1"/>
                </a:solidFill>
              </a:rPr>
              <a:t> Year Student at University</a:t>
            </a:r>
          </a:p>
          <a:p>
            <a:r>
              <a:rPr lang="en-GB" sz="1600" b="1" dirty="0">
                <a:solidFill>
                  <a:schemeClr val="bg1"/>
                </a:solidFill>
              </a:rPr>
              <a:t>Age: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18</a:t>
            </a:r>
          </a:p>
          <a:p>
            <a:r>
              <a:rPr lang="en-GB" sz="1600" i="1" dirty="0">
                <a:solidFill>
                  <a:schemeClr val="bg1"/>
                </a:solidFill>
              </a:rPr>
              <a:t>Regrets not taking a gap year and wants to volunteer in the local area to fill out his CV.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24D5C-FC88-4BA9-8F65-2B652B966BED}"/>
              </a:ext>
            </a:extLst>
          </p:cNvPr>
          <p:cNvSpPr txBox="1"/>
          <p:nvPr/>
        </p:nvSpPr>
        <p:spPr>
          <a:xfrm>
            <a:off x="8614299" y="3852909"/>
            <a:ext cx="323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Name: </a:t>
            </a:r>
          </a:p>
          <a:p>
            <a:r>
              <a:rPr lang="en-GB" sz="1600" dirty="0">
                <a:solidFill>
                  <a:schemeClr val="bg1"/>
                </a:solidFill>
              </a:rPr>
              <a:t>University Careers Department</a:t>
            </a:r>
          </a:p>
          <a:p>
            <a:endParaRPr lang="en-GB" sz="1600" dirty="0">
              <a:solidFill>
                <a:schemeClr val="bg1"/>
              </a:solidFill>
            </a:endParaRPr>
          </a:p>
          <a:p>
            <a:r>
              <a:rPr lang="en-GB" sz="1600" i="1" dirty="0">
                <a:solidFill>
                  <a:schemeClr val="bg1"/>
                </a:solidFill>
              </a:rPr>
              <a:t>In order to secure the brightest future possible for their students, volunteering opportunities are pushed onto students for a chance to grow and promote themselves in their future life and CVs.</a:t>
            </a:r>
          </a:p>
        </p:txBody>
      </p:sp>
    </p:spTree>
    <p:extLst>
      <p:ext uri="{BB962C8B-B14F-4D97-AF65-F5344CB8AC3E}">
        <p14:creationId xmlns:p14="http://schemas.microsoft.com/office/powerpoint/2010/main" val="29279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36BE4F-AE9C-4752-9C29-4CA51F23F6DE}"/>
              </a:ext>
            </a:extLst>
          </p:cNvPr>
          <p:cNvSpPr/>
          <p:nvPr/>
        </p:nvSpPr>
        <p:spPr>
          <a:xfrm>
            <a:off x="117348" y="2336292"/>
            <a:ext cx="3081528" cy="218541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Registration:</a:t>
            </a:r>
          </a:p>
          <a:p>
            <a:pPr algn="ctr"/>
            <a:r>
              <a:rPr lang="en-GB" dirty="0"/>
              <a:t>Charity or User?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596CE5-BA20-48A5-992C-BB51CCD6B93F}"/>
              </a:ext>
            </a:extLst>
          </p:cNvPr>
          <p:cNvSpPr/>
          <p:nvPr/>
        </p:nvSpPr>
        <p:spPr>
          <a:xfrm>
            <a:off x="4428744" y="150876"/>
            <a:ext cx="3081528" cy="21854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Homepage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CFC61D-E5B2-427D-8F06-BD01ECFEE62D}"/>
              </a:ext>
            </a:extLst>
          </p:cNvPr>
          <p:cNvSpPr/>
          <p:nvPr/>
        </p:nvSpPr>
        <p:spPr>
          <a:xfrm>
            <a:off x="4428744" y="4521708"/>
            <a:ext cx="3081528" cy="218541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Charity Homepage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416980-675B-47AC-8C81-0F8CDA5565E7}"/>
              </a:ext>
            </a:extLst>
          </p:cNvPr>
          <p:cNvSpPr/>
          <p:nvPr/>
        </p:nvSpPr>
        <p:spPr>
          <a:xfrm>
            <a:off x="8491728" y="150876"/>
            <a:ext cx="3081528" cy="2185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through volunteering agencies advertising. Advertise yourself on the platform.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590CADC-7F59-4474-9505-6E808C2AE32F}"/>
              </a:ext>
            </a:extLst>
          </p:cNvPr>
          <p:cNvSpPr/>
          <p:nvPr/>
        </p:nvSpPr>
        <p:spPr>
          <a:xfrm>
            <a:off x="8491728" y="4521708"/>
            <a:ext cx="3081528" cy="21854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volunteering opportunities to the list for users to see. See all applicants for position.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829537-9BF6-45DE-B5C0-0DDDED70A46C}"/>
              </a:ext>
            </a:extLst>
          </p:cNvPr>
          <p:cNvSpPr/>
          <p:nvPr/>
        </p:nvSpPr>
        <p:spPr>
          <a:xfrm rot="19714965">
            <a:off x="3106084" y="1731986"/>
            <a:ext cx="960120" cy="3017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BAFE9D-3A33-4B41-A73D-5586E6BC4345}"/>
              </a:ext>
            </a:extLst>
          </p:cNvPr>
          <p:cNvSpPr/>
          <p:nvPr/>
        </p:nvSpPr>
        <p:spPr>
          <a:xfrm rot="1885035" flipV="1">
            <a:off x="3106084" y="4824262"/>
            <a:ext cx="960120" cy="30175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3D5DDD-BC18-42EA-B1B9-6490A5735279}"/>
              </a:ext>
            </a:extLst>
          </p:cNvPr>
          <p:cNvSpPr/>
          <p:nvPr/>
        </p:nvSpPr>
        <p:spPr>
          <a:xfrm>
            <a:off x="7600188" y="1060704"/>
            <a:ext cx="801624" cy="3749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1F4257-8756-41B3-A0B3-6002DC3E43CE}"/>
              </a:ext>
            </a:extLst>
          </p:cNvPr>
          <p:cNvSpPr/>
          <p:nvPr/>
        </p:nvSpPr>
        <p:spPr>
          <a:xfrm>
            <a:off x="7600188" y="5426964"/>
            <a:ext cx="801624" cy="37490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1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FB8886C-3510-4767-B7E1-321ECB1F8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3826"/>
          <a:stretch/>
        </p:blipFill>
        <p:spPr bwMode="auto">
          <a:xfrm>
            <a:off x="4166504" y="10"/>
            <a:ext cx="8025495" cy="30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565AD0C-ADAA-4244-8FE5-32C82CF71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6332"/>
          <a:stretch/>
        </p:blipFill>
        <p:spPr bwMode="auto">
          <a:xfrm>
            <a:off x="20" y="3790950"/>
            <a:ext cx="830578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Freeform: Shape 78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72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Graphical user interface, text, chat or text message&#10;&#10;Description automatically generated">
            <a:extLst>
              <a:ext uri="{FF2B5EF4-FFF2-40B4-BE49-F238E27FC236}">
                <a16:creationId xmlns:a16="http://schemas.microsoft.com/office/drawing/2014/main" id="{926B84B3-D384-4A43-837F-FE07E3C2B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r="22546"/>
          <a:stretch/>
        </p:blipFill>
        <p:spPr bwMode="auto">
          <a:xfrm>
            <a:off x="1" y="1"/>
            <a:ext cx="5017099" cy="4718647"/>
          </a:xfrm>
          <a:custGeom>
            <a:avLst/>
            <a:gdLst/>
            <a:ahLst/>
            <a:cxnLst/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80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0CDB4D54-E425-4FB7-B6F8-1385C0DC8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5" r="17494" b="-2"/>
          <a:stretch/>
        </p:blipFill>
        <p:spPr bwMode="auto">
          <a:xfrm>
            <a:off x="6283728" y="1699214"/>
            <a:ext cx="5908273" cy="5158786"/>
          </a:xfrm>
          <a:custGeom>
            <a:avLst/>
            <a:gdLst/>
            <a:ahLst/>
            <a:cxnLst/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Oval 82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Map&#10;&#10;Description automatically generated">
            <a:extLst>
              <a:ext uri="{FF2B5EF4-FFF2-40B4-BE49-F238E27FC236}">
                <a16:creationId xmlns:a16="http://schemas.microsoft.com/office/drawing/2014/main" id="{12664A36-150F-463C-A274-5925640DF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8" r="10650" b="-3"/>
          <a:stretch/>
        </p:blipFill>
        <p:spPr bwMode="auto">
          <a:xfrm>
            <a:off x="3287694" y="1853886"/>
            <a:ext cx="4297680" cy="4297680"/>
          </a:xfrm>
          <a:custGeom>
            <a:avLst/>
            <a:gdLst/>
            <a:ahLst/>
            <a:cxnLst/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283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von Rein</dc:creator>
  <cp:lastModifiedBy>Elliot von Rein</cp:lastModifiedBy>
  <cp:revision>1</cp:revision>
  <dcterms:created xsi:type="dcterms:W3CDTF">2022-04-02T19:32:11Z</dcterms:created>
  <dcterms:modified xsi:type="dcterms:W3CDTF">2022-04-03T10:36:42Z</dcterms:modified>
</cp:coreProperties>
</file>