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67BB9D-4FB4-4D74-B5E3-F8210486D363}">
  <a:tblStyle styleId="{A067BB9D-4FB4-4D74-B5E3-F8210486D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954f9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954f9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954f96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954f96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954f96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954f96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954f96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954f96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Caroline, Matt D., Nicholas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Company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Address: 206.12.0.0/19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Subnet ID: #0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 Range: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206.12.0.1/19 - 206.12.31.254/19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Reserved Addresses: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Default: 206.12.0.0/19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Broadcast: 2-6.12.30.255/19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Addresses: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TABLE: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4387850" y="17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{A067BB9D-4FB4-4D74-B5E3-F8210486D363}</a:tableStyleId>
              </a:tblPr>
              <a:tblGrid>
                <a:gridCol w="2046400"/>
                <a:gridCol w="2046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206.12.0.0/19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Medium-</a:t>
            </a:r>
            <a:r>
              <a:rPr lang="en"/>
              <a:t>Large Company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Address: 206.12.32.0/21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Subnet ID: #1-0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 Range: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206.12.32.1/21 - 206.12.29.254/21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Reserved Addresses: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Default: 206.12.32.0/21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Broadcast: 206.12.39.255/21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Addresses: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TABLE: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4387850" y="17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{A067BB9D-4FB4-4D74-B5E3-F8210486D363}</a:tableStyleId>
              </a:tblPr>
              <a:tblGrid>
                <a:gridCol w="2046400"/>
                <a:gridCol w="2046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206.12.32.0/21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</a:t>
            </a:r>
            <a:r>
              <a:rPr lang="en"/>
              <a:t> Company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Address: 206.12.40.0/23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Subnet ID: #1-1-0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 Range: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206.12.40.1/23 - 206.12.41.254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Reserved Addresses: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Default: 206.12.40.0/23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Broadcast: 206.12.41.255/23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Addresses: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TABLE: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4387850" y="17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{A067BB9D-4FB4-4D74-B5E3-F8210486D363}</a:tableStyleId>
              </a:tblPr>
              <a:tblGrid>
                <a:gridCol w="2046400"/>
                <a:gridCol w="2046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206.12.40.0/23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</a:t>
            </a:r>
            <a:r>
              <a:rPr lang="en"/>
              <a:t> Company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Address:206.12.42.0/25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Subnet ID: #1-1-1-0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 Range: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206.12.42.1/25 - 206.12.42.126/25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Reserved Addresses: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Default: 206.12.42.0/25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Broadcast: 206.12.43.127/25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Addresses: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TABLE: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4387850" y="171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{A067BB9D-4FB4-4D74-B5E3-F8210486D363}</a:tableStyleId>
              </a:tblPr>
              <a:tblGrid>
                <a:gridCol w="2046400"/>
                <a:gridCol w="2046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206.12.42.0/25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