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532dab1b6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532dab1b6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532dab1b6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532dab1b6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532dab1b6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532dab1b6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5282b51ef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5282b51e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5aa2a68b0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5aa2a68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5a21a0bcc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5a21a0bc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5a21a0bc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5a21a0bc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5a21a0b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5a21a0b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Spikes in sales could be due to, ble bla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532dab1b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532dab1b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630425" y="765425"/>
            <a:ext cx="7801500" cy="1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Analytics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1250" y="2888100"/>
            <a:ext cx="3586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Walmart 2010-</a:t>
            </a:r>
            <a:r>
              <a:rPr lang="en" sz="1500"/>
              <a:t>2012</a:t>
            </a:r>
            <a:endParaRPr sz="1500"/>
          </a:p>
        </p:txBody>
      </p:sp>
      <p:sp>
        <p:nvSpPr>
          <p:cNvPr id="136" name="Google Shape;136;p13"/>
          <p:cNvSpPr txBox="1"/>
          <p:nvPr/>
        </p:nvSpPr>
        <p:spPr>
          <a:xfrm>
            <a:off x="671250" y="3772750"/>
            <a:ext cx="64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Marla Blanco, Nic Duffee, Alia Tirado-Smith, Sara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Bagherikashkooli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100" y="1941500"/>
            <a:ext cx="3109849" cy="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575" y="957650"/>
            <a:ext cx="4672000" cy="35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6124025" y="1307850"/>
            <a:ext cx="2724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Less than 13% accuracy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Model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75" y="971400"/>
            <a:ext cx="471579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350" y="2140350"/>
            <a:ext cx="3148588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5934600" y="1419875"/>
            <a:ext cx="30861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Almost 97% accuracy!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Roadblocks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trial and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-Splitting Date into day, month, and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-To scale or not to scale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-When linear regression model was unsuccessful, </a:t>
            </a:r>
            <a:r>
              <a:rPr lang="en"/>
              <a:t>deciding which model to attempt next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Sales Analysis		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</a:t>
            </a:r>
            <a:r>
              <a:rPr lang="en" sz="1400"/>
              <a:t>always there is more to learn and know with data, and there are s</a:t>
            </a:r>
            <a:r>
              <a:rPr lang="en" sz="1400"/>
              <a:t>ome questions we could explore in the future: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some stores showing increasing or decreasing overall sales across a larger time period</a:t>
            </a:r>
            <a:r>
              <a:rPr lang="en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we predict a change in popularity of certain holidays over the years?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Provided with department data, what is the breakdown of sales by department?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795650" y="885575"/>
            <a:ext cx="5138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Questions?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aim  of  this  project  is  to  examine  Walmart  store  sales  data  from  45  stores across  the  years  2010-2012,  utilizing  knowledge  of  machine  learning  to  develop  a  model  that  can  predict  future  sales  numbers  for  these  stores.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determining whether or not the weather, unemployment rates, gas prices, or holidays have a marked effect on sales at these locations. Also we wanted to know whether or not these elements’ effects have changed over the 3 years of data that we’re using, and what trends might affect future sales.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Develop a ML Model to Predict future sales at 45 Walmart stores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Roadblocks</a:t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6"/>
          <p:cNvSpPr txBox="1"/>
          <p:nvPr>
            <p:ph idx="4294967295" type="body"/>
          </p:nvPr>
        </p:nvSpPr>
        <p:spPr>
          <a:xfrm>
            <a:off x="431925" y="1304875"/>
            <a:ext cx="262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Skills Used</a:t>
            </a:r>
            <a:r>
              <a:rPr lang="en" sz="1500">
                <a:solidFill>
                  <a:schemeClr val="lt1"/>
                </a:solidFill>
              </a:rPr>
              <a:t>	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 txBox="1"/>
          <p:nvPr>
            <p:ph idx="4294967295" type="body"/>
          </p:nvPr>
        </p:nvSpPr>
        <p:spPr>
          <a:xfrm>
            <a:off x="508400" y="1902100"/>
            <a:ext cx="2478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Python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Pandas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Amazon Web Services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Google Colab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SparkSQL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Tableau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Linear Regression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Random Forest Regression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Github</a:t>
            </a:r>
            <a:endParaRPr sz="1500"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9" name="Google Shape;15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Group Assignments	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62" name="Google Shape;162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Alia: Cleaning and Processing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Nic: Data Exploration, AWS Bucket Creation &amp; Hosting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Marla: ML and Data Modeling, Further Cleaning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Sara: Tableau </a:t>
            </a:r>
            <a:r>
              <a:rPr lang="en" sz="1500"/>
              <a:t>Visualizations </a:t>
            </a:r>
            <a:r>
              <a:rPr lang="en" sz="1500"/>
              <a:t>and Story.</a:t>
            </a:r>
            <a:endParaRPr sz="1500"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4" name="Google Shape;164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Roadblocks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67" name="Google Shape;167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Creative struggles while cleaning the data.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There were several unsatisfactory ML models that did not reach the levels of accuracy desired.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Trouble with visualizing the data in Tableau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Configuring permissions on S3 Bucket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460525" y="241050"/>
            <a:ext cx="4996500" cy="4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</a:t>
            </a:r>
            <a:r>
              <a:rPr b="1" lang="en" sz="1500"/>
              <a:t>Questions: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do the different stores' weekly sales compare?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do the holiday periods affect sales?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effect does the local fuel prices have on sales numbers?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effect does the local temperature have on sales numbers?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the local Unemployment percentage have a positive or negative effects on sales?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the Consumer Price Index (CPI) have an affect on sales numbers?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098025" y="610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270700" y="1524525"/>
            <a:ext cx="32415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Initially started generating a PostGreSQL database and Queries but decided to switch to SparkSQL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Understanding S3 bucket permissions took some 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SparkSQL query for each question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Converted to pandas df to plot using matplotlib for some questions to guide tableau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700" y="3227150"/>
            <a:ext cx="5431651" cy="17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400" y="564175"/>
            <a:ext cx="4779826" cy="23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Tableau Story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Sales at each store only minorly fluctuate with changes in:</a:t>
            </a:r>
            <a:r>
              <a:rPr lang="en" sz="1600"/>
              <a:t> 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 employment rates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Cold or Hot weather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Gasoline prices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Consumer Price Index</a:t>
            </a:r>
            <a:endParaRPr sz="1600"/>
          </a:p>
        </p:txBody>
      </p:sp>
      <p:sp>
        <p:nvSpPr>
          <p:cNvPr id="192" name="Google Shape;192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There are significant spikes in weekly sales around the major end of year holidays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Celebration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Culture of ‘holiday sales’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783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Linear Regression vs. Random Forest Regression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Process: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-Create Spark session to call S3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-Further clean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-Remove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-Determine target variable and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-Train, test, 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-Evaluate metrics to determine if successful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25" y="1899175"/>
            <a:ext cx="5287775" cy="15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