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66" d="100"/>
          <a:sy n="66" d="100"/>
        </p:scale>
        <p:origin x="8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3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3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06FD-6DBF-4723-8103-DDA8070CE57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D201-D2D5-45E2-B937-51F3B257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e-zinidata/ziniDataSpringBoo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4" y="3013896"/>
            <a:ext cx="4968961" cy="318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409" y="606830"/>
            <a:ext cx="10438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 : https://github.com/nice-zinidata/ziniDataSpringBoot.git</a:t>
            </a:r>
          </a:p>
          <a:p>
            <a:r>
              <a:rPr lang="en-US" altLang="ko-KR" dirty="0" smtClean="0"/>
              <a:t>git </a:t>
            </a:r>
            <a:r>
              <a:rPr lang="ko-KR" altLang="en-US" dirty="0" smtClean="0"/>
              <a:t>권한 요청하기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고병권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git clone </a:t>
            </a:r>
            <a:r>
              <a:rPr lang="en-US" altLang="ko-KR" dirty="0" smtClean="0">
                <a:hlinkClick r:id="rId3"/>
              </a:rPr>
              <a:t>https://github.com/nice-zinidata/ziniDataSpringBoot.git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내려받은</a:t>
            </a:r>
            <a:r>
              <a:rPr lang="ko-KR" altLang="en-US" dirty="0" smtClean="0"/>
              <a:t> 프로젝트 </a:t>
            </a:r>
            <a:r>
              <a:rPr lang="en-US" altLang="ko-KR" dirty="0" smtClean="0"/>
              <a:t>import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maven </a:t>
            </a:r>
            <a:r>
              <a:rPr lang="ko-KR" altLang="en-US" dirty="0" smtClean="0"/>
              <a:t>컴파일 대기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lombok – enabled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http://52.78.189.163/bizmap/index </a:t>
            </a:r>
            <a:r>
              <a:rPr lang="ko-KR" altLang="en-US" dirty="0" err="1" smtClean="0"/>
              <a:t>비즈맵</a:t>
            </a:r>
            <a:r>
              <a:rPr lang="ko-KR" altLang="en-US" dirty="0" smtClean="0"/>
              <a:t> 메인 페이지가 보이면 정상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97" y="3059083"/>
            <a:ext cx="1577321" cy="31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94552"/>
            <a:ext cx="31463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handlebars-template </a:t>
            </a:r>
            <a:r>
              <a:rPr lang="ko-KR" altLang="en-US" dirty="0" smtClean="0"/>
              <a:t>구간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449356"/>
            <a:ext cx="6441537" cy="39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10261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: /src/main/java/com/zinidata/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java </a:t>
            </a:r>
            <a:r>
              <a:rPr lang="ko-KR" altLang="en-US" dirty="0" smtClean="0"/>
              <a:t>파일명은 </a:t>
            </a:r>
            <a:r>
              <a:rPr lang="en-US" altLang="ko-KR" dirty="0" smtClean="0"/>
              <a:t>parscal case </a:t>
            </a:r>
            <a:r>
              <a:rPr lang="ko-KR" altLang="en-US" dirty="0" smtClean="0"/>
              <a:t>표기법을 사용 예시 </a:t>
            </a:r>
            <a:r>
              <a:rPr lang="en-US" altLang="ko-KR" dirty="0" smtClean="0"/>
              <a:t>: ParscalCase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java </a:t>
            </a:r>
            <a:r>
              <a:rPr lang="ko-KR" altLang="en-US" dirty="0" smtClean="0"/>
              <a:t>에서 선언 되어지는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ko-KR" altLang="en-US" dirty="0" smtClean="0"/>
              <a:t> 등 문자는 </a:t>
            </a:r>
            <a:r>
              <a:rPr lang="en-US" altLang="ko-KR" dirty="0" smtClean="0"/>
              <a:t>camel case </a:t>
            </a:r>
            <a:r>
              <a:rPr lang="ko-KR" altLang="en-US" dirty="0" smtClean="0"/>
              <a:t>표기법을 사용 예시 </a:t>
            </a:r>
            <a:r>
              <a:rPr lang="en-US" altLang="ko-KR" dirty="0" smtClean="0"/>
              <a:t>: camelCase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1448954"/>
            <a:ext cx="8727537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: /controller/3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+Controller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ControllerApi : /controller/api/3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ControllerApi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Mapper : /mapper/3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+Mapper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Service : /service/3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Service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Vo : /vo/3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+VO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40" y="1596728"/>
            <a:ext cx="2884660" cy="49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3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: jsp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983955"/>
            <a:ext cx="5334744" cy="4229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17" y="983955"/>
            <a:ext cx="55138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1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3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ControllerApi : </a:t>
            </a:r>
            <a:r>
              <a:rPr lang="ko-KR" altLang="en-US" dirty="0" smtClean="0"/>
              <a:t>데이터 호출 </a:t>
            </a:r>
            <a:r>
              <a:rPr lang="en-US" altLang="ko-KR" dirty="0" smtClean="0"/>
              <a:t>url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983955"/>
            <a:ext cx="6441439" cy="3473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75" y="983955"/>
            <a:ext cx="4445552" cy="52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58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: mapper </a:t>
            </a:r>
            <a:r>
              <a:rPr lang="ko-KR" altLang="en-US" dirty="0" smtClean="0"/>
              <a:t>호출 및 서비스 </a:t>
            </a:r>
            <a:r>
              <a:rPr lang="ko-KR" altLang="en-US" dirty="0" err="1" smtClean="0"/>
              <a:t>로직처리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897635"/>
            <a:ext cx="7109921" cy="55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: resources mapper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080946"/>
            <a:ext cx="5706271" cy="2029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" y="3700330"/>
            <a:ext cx="2267266" cy="1895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963" y="3238646"/>
            <a:ext cx="704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: /resources/mapper/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/3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+Mapper.xml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4891220"/>
            <a:ext cx="83343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3712" y="4393296"/>
            <a:ext cx="245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Java mapper</a:t>
            </a:r>
            <a:r>
              <a:rPr lang="ko-KR" altLang="en-US" dirty="0" smtClean="0"/>
              <a:t>과 매핑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152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307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 : input output </a:t>
            </a:r>
            <a:r>
              <a:rPr lang="ko-KR" altLang="en-US" dirty="0" smtClean="0"/>
              <a:t>변수 목록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2" y="1628571"/>
            <a:ext cx="3190337" cy="3740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963" y="818220"/>
            <a:ext cx="345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 (input) : 3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유형 </a:t>
            </a:r>
            <a:r>
              <a:rPr lang="en-US" altLang="ko-KR" dirty="0" smtClean="0"/>
              <a:t>+ VO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5163" y="818220"/>
            <a:ext cx="5931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Output/Vo (output) : 3</a:t>
            </a:r>
            <a:r>
              <a:rPr lang="ko-KR" altLang="en-US" sz="1600" dirty="0" smtClean="0"/>
              <a:t>글자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유형 </a:t>
            </a:r>
            <a:r>
              <a:rPr lang="en-US" altLang="ko-KR" sz="1600" dirty="0" smtClean="0"/>
              <a:t>+ OutVO</a:t>
            </a:r>
          </a:p>
          <a:p>
            <a:r>
              <a:rPr lang="en-US" altLang="ko-KR" sz="1600" dirty="0" smtClean="0"/>
              <a:t>(outVO</a:t>
            </a:r>
            <a:r>
              <a:rPr lang="ko-KR" altLang="en-US" sz="1600" dirty="0" smtClean="0"/>
              <a:t>는 필수는 아님</a:t>
            </a:r>
            <a:r>
              <a:rPr lang="en-US" altLang="ko-KR" sz="1600" dirty="0" smtClean="0"/>
              <a:t>, JSON </a:t>
            </a:r>
            <a:r>
              <a:rPr lang="ko-KR" altLang="en-US" sz="1600" dirty="0" smtClean="0"/>
              <a:t>데이터를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저장할 경우 사용</a:t>
            </a:r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</a:rPr>
              <a:t>필요 없는 변수 목록을 제거 하기 위함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63" y="1628046"/>
            <a:ext cx="3622137" cy="4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Ajax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963" y="1187552"/>
            <a:ext cx="8098626" cy="120032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getAjax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fn_error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963" y="2434047"/>
            <a:ext cx="799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에서 설정한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/src/main/java/com/zinidata/bizmap/controller/api/BizAnalysisControllerApi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6963" y="3220349"/>
            <a:ext cx="6488482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BizAnalysisControllerApi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ApiOperation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마우스 오버 구역 표시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ApiResponses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ApiResponse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마우스 오버 구역 표시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JsonProcessingException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5749447" y="59999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40461" y="5934298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12" name="왼쪽 화살표 11"/>
          <p:cNvSpPr/>
          <p:nvPr/>
        </p:nvSpPr>
        <p:spPr>
          <a:xfrm>
            <a:off x="5765175" y="5667121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9495" y="5588926"/>
            <a:ext cx="45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bizAnalysisVO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43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6962" y="1187552"/>
            <a:ext cx="7298788" cy="532453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"${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bizmap.reports.dataset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repotsDir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상가 데이터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setStoreCnt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성공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실패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실패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559072" y="35996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50086" y="35339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Mapper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078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93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Mapper.xml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60" y="1356829"/>
            <a:ext cx="5870039" cy="110799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082822" y="18851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3836" y="18194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Mapper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6960" y="3104074"/>
            <a:ext cx="7089240" cy="246221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resultType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com.zinidata.bizmap.vo.output.BizAnalysisOutVO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refid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tmp_table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a.*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    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admi_cd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    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ST_AsGeoJSON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jsonb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geometry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tmp_table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1=1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"0.0"'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ST_Intersects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geom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 ST_SETSRID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ST_MakePoint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,4326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= 'TRUE'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admi_cd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#{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admiCd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121047" y="4466442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12061" y="4400773"/>
            <a:ext cx="28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VO</a:t>
            </a:r>
            <a:r>
              <a:rPr lang="ko-KR" altLang="en-US" dirty="0" smtClean="0"/>
              <a:t>에서 설정한 데이터</a:t>
            </a:r>
            <a:endParaRPr lang="en-US" altLang="ko-KR" dirty="0" smtClean="0"/>
          </a:p>
        </p:txBody>
      </p:sp>
      <p:sp>
        <p:nvSpPr>
          <p:cNvPr id="12" name="왼쪽 화살표 11"/>
          <p:cNvSpPr/>
          <p:nvPr/>
        </p:nvSpPr>
        <p:spPr>
          <a:xfrm>
            <a:off x="6940855" y="3135845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869" y="3070176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3. outVO response </a:t>
            </a:r>
            <a:r>
              <a:rPr lang="ko-KR" altLang="en-US" dirty="0" smtClean="0"/>
              <a:t>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363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0409" y="606830"/>
            <a:ext cx="10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후 자동 반영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09" y="1166158"/>
            <a:ext cx="7326931" cy="49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6962" y="1187552"/>
            <a:ext cx="7298788" cy="532453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RequiredArgsConstructor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BizAnalysisService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"${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bizmap.reports.dataset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repotsDir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getAdmiFeatures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BizAnalysisOutVO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bizAnalysisMapper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bizAnalysisVO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상가 데이터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setStoreCnt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getStoreCnt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BizmapUtil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성공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조회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outVo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실패</a:t>
            </a:r>
            <a:br>
              <a:rPr kumimoji="0" lang="ko-KR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dirty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gsonUtil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JsonOutputVo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실패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87CEFA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6559072" y="3599667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50086" y="3533998"/>
            <a:ext cx="346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1. outVo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</p:txBody>
      </p:sp>
      <p:sp>
        <p:nvSpPr>
          <p:cNvPr id="8" name="왼쪽 화살표 7"/>
          <p:cNvSpPr/>
          <p:nvPr/>
        </p:nvSpPr>
        <p:spPr>
          <a:xfrm>
            <a:off x="7673497" y="4166190"/>
            <a:ext cx="601641" cy="215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50085" y="4089179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2. storeCnt </a:t>
            </a:r>
            <a:r>
              <a:rPr lang="ko-KR" altLang="en-US" dirty="0" smtClean="0"/>
              <a:t>결과 값 </a:t>
            </a:r>
            <a:r>
              <a:rPr lang="en-US" altLang="ko-KR" dirty="0" smtClean="0"/>
              <a:t>outVo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같이 넣기</a:t>
            </a:r>
            <a:r>
              <a:rPr lang="en-US" altLang="ko-KR" dirty="0" smtClean="0"/>
              <a:t> 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6316843" y="5086043"/>
            <a:ext cx="1716066" cy="212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07857" y="5020374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3. outVo(map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 jsondata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53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jsonData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342819"/>
            <a:ext cx="2505425" cy="29531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12388" y="1342819"/>
            <a:ext cx="3727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1. result : success, error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code : </a:t>
            </a:r>
            <a:r>
              <a:rPr lang="ko-KR" altLang="en-US" sz="1400" dirty="0" smtClean="0"/>
              <a:t>결과 코드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3. messagekey : </a:t>
            </a:r>
            <a:r>
              <a:rPr lang="ko-KR" altLang="en-US" sz="1400" dirty="0" err="1" smtClean="0"/>
              <a:t>메시지키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message : </a:t>
            </a:r>
            <a:r>
              <a:rPr lang="ko-KR" altLang="en-US" sz="1400" dirty="0" smtClean="0"/>
              <a:t>메시지 키에 대한 메시지 문구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5. data : outVo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결과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6. timestamp : jsonData </a:t>
            </a:r>
            <a:r>
              <a:rPr lang="ko-KR" altLang="en-US" sz="1400" dirty="0" smtClean="0"/>
              <a:t>생성 시간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8190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963" y="2635714"/>
            <a:ext cx="3803112" cy="830997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function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console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 : '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6963" y="1187552"/>
            <a:ext cx="8098626" cy="120032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yAxis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latlng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getAjax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bizmap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analysis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admiFeatures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fn_succ_features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fn_error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A70D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3695259"/>
            <a:ext cx="9127587" cy="29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6963" y="81822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geomJson </a:t>
            </a:r>
            <a:r>
              <a:rPr lang="ko-KR" altLang="en-US" dirty="0" smtClean="0"/>
              <a:t>데이터 변경</a:t>
            </a:r>
            <a:endParaRPr lang="en-US" altLang="ko-KR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63" y="1187552"/>
            <a:ext cx="6238875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Arial Unicode MS"/>
                <a:ea typeface="JetBrains Mono"/>
              </a:rPr>
              <a:t>// geomjson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데이터로 변경하기</a:t>
            </a:r>
            <a:b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7F848E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56B6C2"/>
                </a:solidFill>
                <a:effectLst/>
                <a:latin typeface="Arial Unicode MS"/>
                <a:ea typeface="JetBrains Mono"/>
              </a:rPr>
              <a:t>getGeomJson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"admiFeatures"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JetBrains Mono"/>
              </a:rPr>
              <a:t>"FeatureCollection"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smtClean="0">
                <a:ln>
                  <a:noFill/>
                </a:ln>
                <a:solidFill>
                  <a:srgbClr val="F59762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795222"/>
            <a:ext cx="9707330" cy="343900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6963" y="5760393"/>
            <a:ext cx="2380780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strGeoJson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CFAFA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addGeoJson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9DA5B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963" y="5312644"/>
            <a:ext cx="39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데이터를 바로 넣으면 처리 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06" y="5325315"/>
            <a:ext cx="1795644" cy="13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49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0" y="883832"/>
            <a:ext cx="4057650" cy="5705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0516" y="1080655"/>
            <a:ext cx="610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        : /src/main/webapp/WEB-INF/views/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en-US" altLang="ko-KR" dirty="0" smtClean="0"/>
              <a:t>Js </a:t>
            </a:r>
            <a:r>
              <a:rPr lang="ko-KR" altLang="en-US" dirty="0" smtClean="0"/>
              <a:t>모음   </a:t>
            </a:r>
            <a:r>
              <a:rPr lang="en-US" altLang="ko-KR" dirty="0" smtClean="0"/>
              <a:t>: 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/include/script.jsp</a:t>
            </a:r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모음 </a:t>
            </a:r>
            <a:r>
              <a:rPr lang="en-US" altLang="ko-KR" dirty="0" smtClean="0"/>
              <a:t>: /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/</a:t>
            </a:r>
            <a:r>
              <a:rPr lang="en-US" altLang="ko-KR" dirty="0" smtClean="0"/>
              <a:t>include/head.jsp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57" y="2101692"/>
            <a:ext cx="104789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451101"/>
            <a:ext cx="5710709" cy="3440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775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head.jsp : css 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version : css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캐시에 남아 있는 경우 반영이 안되는 현상을 위함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 css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수정될시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version </a:t>
            </a:r>
            <a:r>
              <a:rPr lang="ko-KR" altLang="en-US" dirty="0" smtClean="0"/>
              <a:t>을 올려서 적용되도록 처리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915653"/>
            <a:ext cx="8462505" cy="4190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559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script.jsp : js </a:t>
            </a:r>
            <a:r>
              <a:rPr lang="ko-KR" altLang="en-US" dirty="0" smtClean="0"/>
              <a:t>모음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version : head.js </a:t>
            </a:r>
            <a:r>
              <a:rPr lang="ko-KR" altLang="en-US" dirty="0" smtClean="0"/>
              <a:t>에 선언되어있음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추후 </a:t>
            </a:r>
            <a:r>
              <a:rPr lang="en-US" altLang="ko-KR" dirty="0" smtClean="0"/>
              <a:t>analytics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넣어야 될 경우 여기에 넣으면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4" y="1288942"/>
            <a:ext cx="2953162" cy="44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521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/webapp/resources/asset</a:t>
            </a:r>
            <a:r>
              <a:rPr lang="en-US" altLang="ko-KR" dirty="0"/>
              <a:t>s</a:t>
            </a:r>
            <a:endParaRPr lang="en-US" altLang="ko-KR" dirty="0" smtClean="0"/>
          </a:p>
          <a:p>
            <a:r>
              <a:rPr lang="ko-KR" altLang="en-US" dirty="0" smtClean="0"/>
              <a:t>프로젝트  </a:t>
            </a:r>
            <a:r>
              <a:rPr lang="en-US" altLang="ko-KR" dirty="0" smtClean="0"/>
              <a:t>/webapp/resources/assets/</a:t>
            </a:r>
            <a:r>
              <a:rPr lang="ko-KR" altLang="en-US" dirty="0" err="1" smtClean="0"/>
              <a:t>프로젝트명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905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1381293"/>
            <a:ext cx="7268589" cy="1314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63" y="4488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getAjax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41823"/>
            <a:ext cx="78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param(id, url, paramData, </a:t>
            </a:r>
            <a:r>
              <a:rPr lang="ko-KR" altLang="en-US" dirty="0" smtClean="0"/>
              <a:t>성공 </a:t>
            </a:r>
            <a:r>
              <a:rPr lang="en-US" altLang="ko-KR" dirty="0" smtClean="0"/>
              <a:t>function, </a:t>
            </a:r>
            <a:r>
              <a:rPr lang="ko-KR" altLang="en-US" dirty="0" smtClean="0"/>
              <a:t>실패 </a:t>
            </a:r>
            <a:r>
              <a:rPr lang="en-US" altLang="ko-KR" dirty="0" smtClean="0"/>
              <a:t>function</a:t>
            </a:r>
            <a:r>
              <a:rPr lang="en-US" altLang="ko-KR" dirty="0" smtClean="0"/>
              <a:t>,”GET/POST”, async</a:t>
            </a:r>
            <a:r>
              <a:rPr lang="en-US" altLang="ko-KR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" y="5407966"/>
            <a:ext cx="2353003" cy="1152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962" y="484761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 </a:t>
            </a:r>
            <a:r>
              <a:rPr lang="en-US" altLang="ko-KR" dirty="0" smtClean="0"/>
              <a:t>function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62" y="4248871"/>
            <a:ext cx="3705742" cy="352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962" y="2904354"/>
            <a:ext cx="3840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id : getAjax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입력한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response : </a:t>
            </a:r>
            <a:r>
              <a:rPr lang="ko-KR" altLang="en-US" dirty="0" smtClean="0"/>
              <a:t>결과 값</a:t>
            </a:r>
            <a:endParaRPr lang="en-US" altLang="ko-KR" dirty="0" smtClean="0"/>
          </a:p>
          <a:p>
            <a:r>
              <a:rPr lang="en-US" altLang="ko-KR" dirty="0" smtClean="0"/>
              <a:t>param : getAjax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paramData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769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범위 데이터로 변경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6963" y="806632"/>
            <a:ext cx="4562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geomjson </a:t>
            </a:r>
            <a:r>
              <a:rPr lang="ko-KR" altLang="en-US" dirty="0" smtClean="0"/>
              <a:t>데이터로 변경</a:t>
            </a:r>
            <a:endParaRPr lang="en-US" altLang="ko-KR" dirty="0" smtClean="0"/>
          </a:p>
          <a:p>
            <a:r>
              <a:rPr lang="en-US" altLang="ko-KR" dirty="0" smtClean="0"/>
              <a:t>getGeomJson : </a:t>
            </a:r>
            <a:r>
              <a:rPr lang="ko-KR" altLang="en-US" dirty="0" err="1" smtClean="0"/>
              <a:t>공통함수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/assets/js</a:t>
            </a:r>
            <a:r>
              <a:rPr lang="ko-KR" altLang="en-US" dirty="0" smtClean="0"/>
              <a:t>에 있음</a:t>
            </a:r>
            <a:endParaRPr lang="en-US" altLang="ko-KR" dirty="0" smtClean="0"/>
          </a:p>
          <a:p>
            <a:r>
              <a:rPr lang="en-US" altLang="ko-KR" dirty="0" smtClean="0"/>
              <a:t>param(name, type, response.data)</a:t>
            </a:r>
          </a:p>
          <a:p>
            <a:r>
              <a:rPr lang="en-US" altLang="ko-KR" dirty="0" smtClean="0"/>
              <a:t>controller : </a:t>
            </a:r>
            <a:r>
              <a:rPr lang="ko-KR" altLang="en-US" dirty="0" smtClean="0"/>
              <a:t>쿼리 결과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3" y="2139251"/>
            <a:ext cx="7184226" cy="43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963" y="448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63" y="894552"/>
            <a:ext cx="344068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Jsp </a:t>
            </a:r>
            <a:r>
              <a:rPr lang="ko-KR" altLang="en-US" dirty="0" err="1" smtClean="0"/>
              <a:t>최상단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 %&gt; java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r>
              <a:rPr lang="en-US" altLang="ko-KR" dirty="0" smtClean="0"/>
              <a:t>2. HTML </a:t>
            </a:r>
            <a:r>
              <a:rPr lang="ko-KR" altLang="en-US" dirty="0" smtClean="0"/>
              <a:t>구간 </a:t>
            </a:r>
            <a:r>
              <a:rPr lang="en-US" altLang="ko-KR" dirty="0" smtClean="0"/>
              <a:t>head.jsp include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4" y="1737455"/>
            <a:ext cx="5330522" cy="3410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58" y="1737455"/>
            <a:ext cx="4810796" cy="4172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8958" y="894552"/>
            <a:ext cx="218521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script.jsp include</a:t>
            </a:r>
          </a:p>
          <a:p>
            <a:r>
              <a:rPr lang="en-US" altLang="ko-KR" dirty="0" smtClean="0"/>
              <a:t>4. Javascript </a:t>
            </a:r>
            <a:r>
              <a:rPr lang="ko-KR" altLang="en-US" dirty="0" smtClean="0"/>
              <a:t>구간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3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574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NICE</dc:creator>
  <cp:lastModifiedBy>NICE</cp:lastModifiedBy>
  <cp:revision>19</cp:revision>
  <dcterms:created xsi:type="dcterms:W3CDTF">2022-05-23T07:04:17Z</dcterms:created>
  <dcterms:modified xsi:type="dcterms:W3CDTF">2022-06-10T05:23:14Z</dcterms:modified>
</cp:coreProperties>
</file>