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 com 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5/13/2019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1DAA1F-E813-4132-A1F4-50E4191E0C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/>
              <a:t>.Net </a:t>
            </a:r>
            <a:r>
              <a:rPr lang="pt-PT" dirty="0" err="1"/>
              <a:t>Remoting</a:t>
            </a:r>
            <a:r>
              <a:rPr lang="pt-PT" dirty="0"/>
              <a:t> </a:t>
            </a:r>
            <a:r>
              <a:rPr lang="pt-PT" dirty="0" err="1"/>
              <a:t>Application</a:t>
            </a:r>
            <a:endParaRPr lang="en-GB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D22D017-188C-4F40-BC2C-EF0CA395BB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Restaurant order and account system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6315E8F-44A5-47F8-9B02-DEB829B1D979}"/>
              </a:ext>
            </a:extLst>
          </p:cNvPr>
          <p:cNvSpPr txBox="1"/>
          <p:nvPr/>
        </p:nvSpPr>
        <p:spPr>
          <a:xfrm>
            <a:off x="313508" y="5983018"/>
            <a:ext cx="57824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Mariana Duarte Guimarães				up201307777</a:t>
            </a:r>
            <a:br>
              <a:rPr lang="pt-PT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pt-PT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Tiago Duarte Carvalho					up201504461</a:t>
            </a:r>
            <a:endParaRPr lang="en-GB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9840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536FA6AF-7D0C-4435-8F0C-C3958BEDC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</p:spPr>
        <p:txBody>
          <a:bodyPr>
            <a:normAutofit/>
          </a:bodyPr>
          <a:lstStyle/>
          <a:p>
            <a:r>
              <a:rPr lang="pt-PT" dirty="0"/>
              <a:t>Arquitetura do sistema</a:t>
            </a:r>
            <a:endParaRPr lang="en-GB" dirty="0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Marcador de Posição de Conteúdo 5">
            <a:extLst>
              <a:ext uri="{FF2B5EF4-FFF2-40B4-BE49-F238E27FC236}">
                <a16:creationId xmlns:a16="http://schemas.microsoft.com/office/drawing/2014/main" id="{704763EF-FC8E-4306-805B-4D4DA12BA6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0821" y="1984308"/>
            <a:ext cx="7450358" cy="4057784"/>
          </a:xfrm>
          <a:prstGeom prst="rect">
            <a:avLst/>
          </a:prstGeom>
        </p:spPr>
      </p:pic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16245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8DF4D7F6-81B5-452A-9CE6-76D81F91D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D7D7CC6-8EC9-4BE1-872B-130672F95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</p:spPr>
        <p:txBody>
          <a:bodyPr>
            <a:normAutofit/>
          </a:bodyPr>
          <a:lstStyle/>
          <a:p>
            <a:r>
              <a:rPr lang="pt-PT" dirty="0" err="1"/>
              <a:t>Solution</a:t>
            </a:r>
            <a:r>
              <a:rPr lang="pt-PT" dirty="0"/>
              <a:t> </a:t>
            </a:r>
            <a:r>
              <a:rPr lang="pt-PT" dirty="0" err="1"/>
              <a:t>Overview</a:t>
            </a:r>
            <a:endParaRPr lang="en-GB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4600514D-20FB-4559-97DC-D1DC39E6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266F638A-E405-4AC0-B984-72E5813B0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8534" y="3818467"/>
            <a:ext cx="4450292" cy="3039533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D1CBE93-B17D-4509-843C-82287C380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134600" y="0"/>
            <a:ext cx="1727200" cy="6858000"/>
          </a:xfrm>
          <a:prstGeom prst="line">
            <a:avLst/>
          </a:prstGeom>
          <a:ln w="15875" cap="sq">
            <a:solidFill>
              <a:schemeClr val="accent2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E6277B4-6A43-48AB-89B2-3442221619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7">
            <a:extLst>
              <a:ext uri="{FF2B5EF4-FFF2-40B4-BE49-F238E27FC236}">
                <a16:creationId xmlns:a16="http://schemas.microsoft.com/office/drawing/2014/main" id="{27B538D5-95DB-47ED-9CB4-34AE5BF78E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25641" y="0"/>
            <a:ext cx="1766359" cy="685800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55D7F93D-7C8D-4336-8E4C-37580C7177DB}"/>
              </a:ext>
            </a:extLst>
          </p:cNvPr>
          <p:cNvSpPr/>
          <p:nvPr/>
        </p:nvSpPr>
        <p:spPr>
          <a:xfrm>
            <a:off x="2665054" y="1436605"/>
            <a:ext cx="2651740" cy="1483319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/>
              <a:t>DiningRoom</a:t>
            </a:r>
            <a:endParaRPr lang="en-GB" dirty="0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B702E256-7C8B-414E-BC3F-E36B66DC968F}"/>
              </a:ext>
            </a:extLst>
          </p:cNvPr>
          <p:cNvSpPr/>
          <p:nvPr/>
        </p:nvSpPr>
        <p:spPr>
          <a:xfrm>
            <a:off x="5606175" y="1436605"/>
            <a:ext cx="2651740" cy="1483319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/>
              <a:t>KitchenBar</a:t>
            </a:r>
            <a:endParaRPr lang="en-GB" dirty="0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5E258334-0AA4-4DD3-935F-DFF5D489942E}"/>
              </a:ext>
            </a:extLst>
          </p:cNvPr>
          <p:cNvSpPr/>
          <p:nvPr/>
        </p:nvSpPr>
        <p:spPr>
          <a:xfrm>
            <a:off x="1333502" y="3361503"/>
            <a:ext cx="2651740" cy="148331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Management</a:t>
            </a:r>
            <a:endParaRPr lang="en-GB" dirty="0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C1107654-96DB-47D4-B680-7E3D4A6AA1EE}"/>
              </a:ext>
            </a:extLst>
          </p:cNvPr>
          <p:cNvSpPr/>
          <p:nvPr/>
        </p:nvSpPr>
        <p:spPr>
          <a:xfrm>
            <a:off x="6930804" y="3361503"/>
            <a:ext cx="2651740" cy="14833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/>
              <a:t>Models</a:t>
            </a:r>
            <a:endParaRPr lang="en-GB" dirty="0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656A4E4F-DD91-4EF0-B011-A8ECC978A172}"/>
              </a:ext>
            </a:extLst>
          </p:cNvPr>
          <p:cNvSpPr/>
          <p:nvPr/>
        </p:nvSpPr>
        <p:spPr>
          <a:xfrm>
            <a:off x="4148452" y="5262018"/>
            <a:ext cx="2651740" cy="148331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Server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99207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331FE6-CE2D-4083-9618-2070F5B87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Estados</a:t>
            </a:r>
            <a:endParaRPr lang="en-GB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EEB0F10-C4F1-4793-8B66-9884DB5818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>
            <a:normAutofit lnSpcReduction="10000"/>
          </a:bodyPr>
          <a:lstStyle/>
          <a:p>
            <a:r>
              <a:rPr lang="pt-PT" dirty="0" err="1"/>
              <a:t>Orders</a:t>
            </a:r>
            <a:r>
              <a:rPr lang="pt-PT" dirty="0"/>
              <a:t>: </a:t>
            </a:r>
          </a:p>
          <a:p>
            <a:pPr lvl="1"/>
            <a:r>
              <a:rPr lang="pt-PT" dirty="0" err="1"/>
              <a:t>Pending</a:t>
            </a:r>
            <a:r>
              <a:rPr lang="pt-PT" dirty="0"/>
              <a:t> -&gt; assim que é criada</a:t>
            </a:r>
          </a:p>
          <a:p>
            <a:pPr lvl="1"/>
            <a:r>
              <a:rPr lang="pt-PT" dirty="0" err="1"/>
              <a:t>InPreparation</a:t>
            </a:r>
            <a:r>
              <a:rPr lang="pt-PT" dirty="0"/>
              <a:t> -&gt; está a ser preparada</a:t>
            </a:r>
          </a:p>
          <a:p>
            <a:pPr lvl="1"/>
            <a:r>
              <a:rPr lang="pt-PT" dirty="0" err="1"/>
              <a:t>Ready</a:t>
            </a:r>
            <a:r>
              <a:rPr lang="pt-PT" dirty="0"/>
              <a:t> -&gt; está pronta a ser entregue </a:t>
            </a:r>
          </a:p>
          <a:p>
            <a:pPr lvl="1"/>
            <a:r>
              <a:rPr lang="pt-PT" dirty="0" err="1"/>
              <a:t>Done</a:t>
            </a:r>
            <a:r>
              <a:rPr lang="pt-PT" dirty="0"/>
              <a:t> -&gt; foi entregue</a:t>
            </a:r>
          </a:p>
          <a:p>
            <a:r>
              <a:rPr lang="pt-PT" dirty="0" err="1"/>
              <a:t>Table</a:t>
            </a:r>
            <a:r>
              <a:rPr lang="pt-PT" dirty="0"/>
              <a:t>:</a:t>
            </a:r>
          </a:p>
          <a:p>
            <a:pPr lvl="1"/>
            <a:r>
              <a:rPr lang="pt-PT" dirty="0" err="1"/>
              <a:t>HaveOrders</a:t>
            </a:r>
            <a:r>
              <a:rPr lang="pt-PT" dirty="0"/>
              <a:t> </a:t>
            </a:r>
          </a:p>
          <a:p>
            <a:pPr lvl="1"/>
            <a:r>
              <a:rPr lang="pt-PT" dirty="0" err="1"/>
              <a:t>NoOrders</a:t>
            </a:r>
            <a:endParaRPr lang="pt-PT" dirty="0"/>
          </a:p>
          <a:p>
            <a:pPr marL="457200" lvl="1" indent="0">
              <a:buNone/>
            </a:pPr>
            <a:endParaRPr lang="pt-PT" dirty="0"/>
          </a:p>
          <a:p>
            <a:pPr marL="457200" lvl="1" indent="0">
              <a:buNone/>
            </a:pPr>
            <a:r>
              <a:rPr lang="pt-PT" dirty="0"/>
              <a:t>Uma </a:t>
            </a:r>
            <a:r>
              <a:rPr lang="pt-PT" dirty="0" err="1"/>
              <a:t>Table</a:t>
            </a:r>
            <a:r>
              <a:rPr lang="pt-PT" dirty="0"/>
              <a:t> só pode ser paga quando todas as suas </a:t>
            </a:r>
            <a:r>
              <a:rPr lang="pt-PT" dirty="0" err="1"/>
              <a:t>Orders</a:t>
            </a:r>
            <a:r>
              <a:rPr lang="pt-PT" dirty="0"/>
              <a:t> estão </a:t>
            </a:r>
            <a:r>
              <a:rPr lang="pt-PT" dirty="0" err="1"/>
              <a:t>Done</a:t>
            </a:r>
            <a:r>
              <a:rPr lang="pt-PT" dirty="0"/>
              <a:t>. </a:t>
            </a:r>
            <a:br>
              <a:rPr lang="pt-PT" dirty="0"/>
            </a:br>
            <a:r>
              <a:rPr lang="pt-PT" dirty="0"/>
              <a:t>Quando uma </a:t>
            </a:r>
            <a:r>
              <a:rPr lang="pt-PT" dirty="0" err="1"/>
              <a:t>Table</a:t>
            </a:r>
            <a:r>
              <a:rPr lang="pt-PT" dirty="0"/>
              <a:t> é paga passa a </a:t>
            </a:r>
            <a:r>
              <a:rPr lang="pt-PT" dirty="0" err="1"/>
              <a:t>NoOrders</a:t>
            </a:r>
            <a:r>
              <a:rPr lang="pt-P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70010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2330A9-1C25-4699-A49F-5DC6CF26E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Remote</a:t>
            </a:r>
            <a:r>
              <a:rPr lang="pt-PT" dirty="0"/>
              <a:t> </a:t>
            </a:r>
            <a:r>
              <a:rPr lang="pt-PT" dirty="0" err="1"/>
              <a:t>objects</a:t>
            </a:r>
            <a:endParaRPr lang="en-GB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BF1EFB9-12D8-405D-8D71-F5016359E6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95" b="1"/>
          <a:stretch/>
        </p:blipFill>
        <p:spPr>
          <a:xfrm>
            <a:off x="677334" y="1350498"/>
            <a:ext cx="4300464" cy="5507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29661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68</Words>
  <Application>Microsoft Office PowerPoint</Application>
  <PresentationFormat>Ecrã Panorâmico</PresentationFormat>
  <Paragraphs>22</Paragraphs>
  <Slides>5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Faceta</vt:lpstr>
      <vt:lpstr>.Net Remoting Application</vt:lpstr>
      <vt:lpstr>Arquitetura do sistema</vt:lpstr>
      <vt:lpstr>Solution Overview</vt:lpstr>
      <vt:lpstr>Estados</vt:lpstr>
      <vt:lpstr>Remote objects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.Net Remoting Application</dc:title>
  <dc:creator>Mariana Guimarães</dc:creator>
  <cp:lastModifiedBy>Mariana Guimarães</cp:lastModifiedBy>
  <cp:revision>6</cp:revision>
  <dcterms:created xsi:type="dcterms:W3CDTF">2019-05-13T08:54:39Z</dcterms:created>
  <dcterms:modified xsi:type="dcterms:W3CDTF">2019-05-13T09:44:24Z</dcterms:modified>
</cp:coreProperties>
</file>