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1" r:id="rId3"/>
    <p:sldId id="257" r:id="rId4"/>
    <p:sldId id="260" r:id="rId5"/>
    <p:sldId id="259" r:id="rId6"/>
    <p:sldId id="26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619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4D914D-4BF0-43FB-BA0D-2B8C07043A20}" type="datetimeFigureOut">
              <a:rPr lang="ko-KR" altLang="en-US" smtClean="0"/>
              <a:t>2024-06-27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83EDE-8B77-4D23-BA21-FAF9A687BA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7380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B83EDE-8B77-4D23-BA21-FAF9A687BA1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3100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CEDF40-B77E-9271-D04B-8B0D8DEFC8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3982A15-D36E-C650-BDCF-C6211ACA15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7CDDD1-68DA-6EF0-88F0-77CE008C6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5AD69-5F1D-4E0C-8092-B0E0848FCFF5}" type="datetimeFigureOut">
              <a:rPr lang="ko-KR" altLang="en-US" smtClean="0"/>
              <a:t>2024-06-27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5EB4DB-51CB-88B6-42BF-9118458AF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950EEE-7111-FA56-C63B-26F6ED521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03ABB-2FE4-427D-BFC7-66964FB592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8605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E4B11-7612-9360-DADF-422BC3BDF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257CA71-55F4-063B-09C2-EB32B18C3F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A3E7BD-18B3-856F-DD2F-0BA20157A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5AD69-5F1D-4E0C-8092-B0E0848FCFF5}" type="datetimeFigureOut">
              <a:rPr lang="ko-KR" altLang="en-US" smtClean="0"/>
              <a:t>2024-06-27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DE1535-9127-F524-6F53-50B189676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F3957A-D081-ADB4-32CC-D5E1665A9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03ABB-2FE4-427D-BFC7-66964FB592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3540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49031CE-8B21-257A-E02F-89473C81BB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4666BAC-B5F7-EA9F-B364-3EB6A67B65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F62F3A-55BF-6479-93BB-A553D5166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5AD69-5F1D-4E0C-8092-B0E0848FCFF5}" type="datetimeFigureOut">
              <a:rPr lang="ko-KR" altLang="en-US" smtClean="0"/>
              <a:t>2024-06-27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8CA3E3-A971-B9DB-C891-F6F96B8B4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D65915-6490-252D-F001-F696AF00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03ABB-2FE4-427D-BFC7-66964FB592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9958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2B0D08-72B6-C901-3901-C046745F3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CA45BF-2975-4E84-F872-B06A96E5B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E01BEC-DEAB-C501-2533-4FA0C0F79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5AD69-5F1D-4E0C-8092-B0E0848FCFF5}" type="datetimeFigureOut">
              <a:rPr lang="ko-KR" altLang="en-US" smtClean="0"/>
              <a:t>2024-06-27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7CE947-A549-C36B-7C1D-0DE372A8F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1DA558-07E4-9C15-D366-0376B324A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03ABB-2FE4-427D-BFC7-66964FB592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8716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6773B7-5058-5932-31F2-B2BAE4E39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863903-04E3-99AC-E980-1E58CE1FCF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DB16A6-4480-0064-3CE1-334E6605C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5AD69-5F1D-4E0C-8092-B0E0848FCFF5}" type="datetimeFigureOut">
              <a:rPr lang="ko-KR" altLang="en-US" smtClean="0"/>
              <a:t>2024-06-27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49C40C-BD63-1D61-5255-EBC1747F9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0C7214-3C96-C2A0-DFF5-0C8D0B6E6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03ABB-2FE4-427D-BFC7-66964FB592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9718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98AA53-31C1-8D95-C694-0FE965A79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C35CA2-5CA0-6350-C76A-61A9899F69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8D9E3EC-F91F-A938-A353-04B243DACE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C4AFE90-03C5-2908-53FF-9E5E0028B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5AD69-5F1D-4E0C-8092-B0E0848FCFF5}" type="datetimeFigureOut">
              <a:rPr lang="ko-KR" altLang="en-US" smtClean="0"/>
              <a:t>2024-06-27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86BABC-DE0B-E46C-75DD-802E3014F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B4F5DA-FF83-A909-0068-AB1D467AB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03ABB-2FE4-427D-BFC7-66964FB592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1867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2C3B04-B3BC-2172-066B-6A7BFC9F5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53BF2B-C021-A72C-973D-EE05307DF0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4C482FA-E7BA-A00A-331A-5B08102CD8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2BEF51F-547F-F796-26C7-8513EDF9AF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3D1ACCA-F252-74F8-D61E-B46238329E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D2887F8-8415-0AD3-2AD8-8F927DFB2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5AD69-5F1D-4E0C-8092-B0E0848FCFF5}" type="datetimeFigureOut">
              <a:rPr lang="ko-KR" altLang="en-US" smtClean="0"/>
              <a:t>2024-06-27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09308AA-A153-87E5-826E-19BC9B965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823A4F6-62B6-6DC6-1807-4B8700138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03ABB-2FE4-427D-BFC7-66964FB592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8091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5B9A4E-2942-954F-3654-742492C0D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DD9F7C0-422C-348A-9A3F-7B9CEC41A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5AD69-5F1D-4E0C-8092-B0E0848FCFF5}" type="datetimeFigureOut">
              <a:rPr lang="ko-KR" altLang="en-US" smtClean="0"/>
              <a:t>2024-06-27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1B1F1B7-B0DC-8295-DD7A-A65444A02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6F60CFA-9449-69D7-5BD1-9017B2CD8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03ABB-2FE4-427D-BFC7-66964FB592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0508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66F06EE-855D-5C5D-9377-A6877BC97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5AD69-5F1D-4E0C-8092-B0E0848FCFF5}" type="datetimeFigureOut">
              <a:rPr lang="ko-KR" altLang="en-US" smtClean="0"/>
              <a:t>2024-06-27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D85230C-9BE7-1E22-3A50-15545AA1E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982402F-84A0-BD63-DFAC-BFBF864D2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03ABB-2FE4-427D-BFC7-66964FB592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5888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26AAF2-C8FA-E99E-1029-705F23EBB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2BB6A4-12CB-4EEB-3C86-DC5FA029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2B4366D-4590-76D2-E77B-4592243A27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04AB84B-D120-E0EB-A105-C9F1CF1AA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5AD69-5F1D-4E0C-8092-B0E0848FCFF5}" type="datetimeFigureOut">
              <a:rPr lang="ko-KR" altLang="en-US" smtClean="0"/>
              <a:t>2024-06-27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92D441E-73CE-AD6E-658D-794B1BFEF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867776-6F9A-B65D-7EDD-3600ABAF0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03ABB-2FE4-427D-BFC7-66964FB592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3525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73ADBD-FB90-8AC5-08FD-242C9A61E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19BB00C-0B54-3F6B-B735-DAF04F7C49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B1531D4-9B5B-D3E1-37C2-3C0C837F27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463AC65-7BDF-8F6B-1B88-EC6CF248B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5AD69-5F1D-4E0C-8092-B0E0848FCFF5}" type="datetimeFigureOut">
              <a:rPr lang="ko-KR" altLang="en-US" smtClean="0"/>
              <a:t>2024-06-27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551E9B-CAE2-DBE3-F43B-37A1974C2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B71B7C-7B22-6BEC-48CF-653C64AB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03ABB-2FE4-427D-BFC7-66964FB592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2054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B3C530B-B3B3-0B0A-5834-A6A0364EA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B81EC9-5BF6-3A71-F51E-2CD62E1A99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E4EFC6-91F2-FC1F-3B5A-64261D397D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5AD69-5F1D-4E0C-8092-B0E0848FCFF5}" type="datetimeFigureOut">
              <a:rPr lang="ko-KR" altLang="en-US" smtClean="0"/>
              <a:t>2024-06-27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80FE1B-FA46-DD91-B8B7-1B023237BF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865797-D042-4552-4668-0A8A3A69FC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C03ABB-2FE4-427D-BFC7-66964FB592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621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그룹 74">
            <a:extLst>
              <a:ext uri="{FF2B5EF4-FFF2-40B4-BE49-F238E27FC236}">
                <a16:creationId xmlns:a16="http://schemas.microsoft.com/office/drawing/2014/main" id="{95EF2A4A-6421-3C55-0274-10043EE55780}"/>
              </a:ext>
            </a:extLst>
          </p:cNvPr>
          <p:cNvGrpSpPr/>
          <p:nvPr/>
        </p:nvGrpSpPr>
        <p:grpSpPr>
          <a:xfrm>
            <a:off x="231870" y="237123"/>
            <a:ext cx="2240276" cy="532312"/>
            <a:chOff x="202478" y="146997"/>
            <a:chExt cx="2606036" cy="780426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C33EF5C9-15B7-0F2D-996C-58F38CB0167C}"/>
                </a:ext>
              </a:extLst>
            </p:cNvPr>
            <p:cNvSpPr/>
            <p:nvPr/>
          </p:nvSpPr>
          <p:spPr>
            <a:xfrm>
              <a:off x="202478" y="146997"/>
              <a:ext cx="2606036" cy="78042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FB72C89E-1B78-F0D2-D61E-58C7609AB35E}"/>
                </a:ext>
              </a:extLst>
            </p:cNvPr>
            <p:cNvSpPr/>
            <p:nvPr/>
          </p:nvSpPr>
          <p:spPr>
            <a:xfrm>
              <a:off x="326797" y="255543"/>
              <a:ext cx="192962" cy="1491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26DFEE0A-D47F-562C-3F5A-EAA124F11829}"/>
                </a:ext>
              </a:extLst>
            </p:cNvPr>
            <p:cNvSpPr/>
            <p:nvPr/>
          </p:nvSpPr>
          <p:spPr>
            <a:xfrm>
              <a:off x="589505" y="255543"/>
              <a:ext cx="192962" cy="1491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98B10FAD-9182-D1C8-76B3-5F36D693CC47}"/>
                </a:ext>
              </a:extLst>
            </p:cNvPr>
            <p:cNvSpPr/>
            <p:nvPr/>
          </p:nvSpPr>
          <p:spPr>
            <a:xfrm>
              <a:off x="852213" y="255543"/>
              <a:ext cx="192962" cy="1491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1CE86CD-59C4-BF07-4ED6-D166886ED3AD}"/>
                </a:ext>
              </a:extLst>
            </p:cNvPr>
            <p:cNvSpPr/>
            <p:nvPr/>
          </p:nvSpPr>
          <p:spPr>
            <a:xfrm>
              <a:off x="326797" y="462618"/>
              <a:ext cx="192962" cy="149184"/>
            </a:xfrm>
            <a:prstGeom prst="rect">
              <a:avLst/>
            </a:prstGeom>
            <a:solidFill>
              <a:srgbClr val="DE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5901608-03AD-4CA1-3E22-E90026FBF3B6}"/>
                </a:ext>
              </a:extLst>
            </p:cNvPr>
            <p:cNvSpPr/>
            <p:nvPr/>
          </p:nvSpPr>
          <p:spPr>
            <a:xfrm>
              <a:off x="589505" y="462618"/>
              <a:ext cx="192962" cy="149184"/>
            </a:xfrm>
            <a:prstGeom prst="rect">
              <a:avLst/>
            </a:prstGeom>
            <a:solidFill>
              <a:srgbClr val="DE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1F297839-F0F8-4893-BE06-5E6551C98E2B}"/>
                </a:ext>
              </a:extLst>
            </p:cNvPr>
            <p:cNvSpPr/>
            <p:nvPr/>
          </p:nvSpPr>
          <p:spPr>
            <a:xfrm>
              <a:off x="852213" y="462618"/>
              <a:ext cx="192962" cy="149184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1822FD2-00D7-AF3F-077B-4F3598E06397}"/>
                </a:ext>
              </a:extLst>
            </p:cNvPr>
            <p:cNvSpPr/>
            <p:nvPr/>
          </p:nvSpPr>
          <p:spPr>
            <a:xfrm>
              <a:off x="1114921" y="462618"/>
              <a:ext cx="192962" cy="149184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F47DB7CD-7CAB-1DD5-BDF6-A7F2C3700E39}"/>
                </a:ext>
              </a:extLst>
            </p:cNvPr>
            <p:cNvSpPr/>
            <p:nvPr/>
          </p:nvSpPr>
          <p:spPr>
            <a:xfrm>
              <a:off x="326797" y="669694"/>
              <a:ext cx="192962" cy="1491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840F3DE-EDA5-7AE2-0120-119EEC209A7E}"/>
                </a:ext>
              </a:extLst>
            </p:cNvPr>
            <p:cNvSpPr/>
            <p:nvPr/>
          </p:nvSpPr>
          <p:spPr>
            <a:xfrm>
              <a:off x="589505" y="669694"/>
              <a:ext cx="192962" cy="1491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D6B924C-C2E2-0891-9D9C-F3EF1FFCD682}"/>
                </a:ext>
              </a:extLst>
            </p:cNvPr>
            <p:cNvSpPr/>
            <p:nvPr/>
          </p:nvSpPr>
          <p:spPr>
            <a:xfrm>
              <a:off x="852213" y="669694"/>
              <a:ext cx="192962" cy="1491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A3894F9B-B3BE-9000-9899-3C23469AA25A}"/>
                </a:ext>
              </a:extLst>
            </p:cNvPr>
            <p:cNvCxnSpPr>
              <a:stCxn id="4" idx="2"/>
              <a:endCxn id="7" idx="0"/>
            </p:cNvCxnSpPr>
            <p:nvPr/>
          </p:nvCxnSpPr>
          <p:spPr>
            <a:xfrm>
              <a:off x="423279" y="404727"/>
              <a:ext cx="0" cy="5789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6DCF9756-7C51-0A1B-EB43-206F1685111F}"/>
                </a:ext>
              </a:extLst>
            </p:cNvPr>
            <p:cNvCxnSpPr>
              <a:cxnSpLocks/>
              <a:stCxn id="5" idx="2"/>
              <a:endCxn id="8" idx="0"/>
            </p:cNvCxnSpPr>
            <p:nvPr/>
          </p:nvCxnSpPr>
          <p:spPr>
            <a:xfrm>
              <a:off x="685987" y="404727"/>
              <a:ext cx="0" cy="5789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49D11B68-E95B-7A7D-2D33-6BC981A528F9}"/>
                </a:ext>
              </a:extLst>
            </p:cNvPr>
            <p:cNvCxnSpPr>
              <a:cxnSpLocks/>
              <a:stCxn id="6" idx="2"/>
              <a:endCxn id="9" idx="0"/>
            </p:cNvCxnSpPr>
            <p:nvPr/>
          </p:nvCxnSpPr>
          <p:spPr>
            <a:xfrm>
              <a:off x="948695" y="404727"/>
              <a:ext cx="0" cy="5789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8C68963B-41CC-77B8-4F57-C6DFD310DFD7}"/>
                </a:ext>
              </a:extLst>
            </p:cNvPr>
            <p:cNvCxnSpPr>
              <a:cxnSpLocks/>
              <a:stCxn id="7" idx="2"/>
              <a:endCxn id="11" idx="0"/>
            </p:cNvCxnSpPr>
            <p:nvPr/>
          </p:nvCxnSpPr>
          <p:spPr>
            <a:xfrm>
              <a:off x="423279" y="611802"/>
              <a:ext cx="0" cy="5789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5A49880E-D6C9-7610-63B0-7BC3345CACF4}"/>
                </a:ext>
              </a:extLst>
            </p:cNvPr>
            <p:cNvCxnSpPr>
              <a:cxnSpLocks/>
              <a:stCxn id="8" idx="2"/>
              <a:endCxn id="12" idx="0"/>
            </p:cNvCxnSpPr>
            <p:nvPr/>
          </p:nvCxnSpPr>
          <p:spPr>
            <a:xfrm>
              <a:off x="685987" y="611802"/>
              <a:ext cx="0" cy="5789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EFBB6E60-49EB-A825-7680-9BA4983035A3}"/>
                </a:ext>
              </a:extLst>
            </p:cNvPr>
            <p:cNvCxnSpPr>
              <a:cxnSpLocks/>
              <a:stCxn id="9" idx="2"/>
              <a:endCxn id="13" idx="0"/>
            </p:cNvCxnSpPr>
            <p:nvPr/>
          </p:nvCxnSpPr>
          <p:spPr>
            <a:xfrm>
              <a:off x="948695" y="611802"/>
              <a:ext cx="0" cy="5789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4400B80-48E6-ACDE-7909-20E2C690A66E}"/>
                </a:ext>
              </a:extLst>
            </p:cNvPr>
            <p:cNvSpPr txBox="1"/>
            <p:nvPr/>
          </p:nvSpPr>
          <p:spPr>
            <a:xfrm>
              <a:off x="1432206" y="198783"/>
              <a:ext cx="1222266" cy="6768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latin typeface="+mj-lt"/>
                </a:rPr>
                <a:t>Fishbone</a:t>
              </a:r>
            </a:p>
            <a:p>
              <a:r>
                <a:rPr lang="en-US" altLang="ko-KR" sz="1200" b="1" dirty="0">
                  <a:latin typeface="+mj-lt"/>
                </a:rPr>
                <a:t>Workbooks</a:t>
              </a:r>
              <a:endParaRPr lang="ko-KR" altLang="en-US" sz="1200" b="1" dirty="0">
                <a:latin typeface="+mj-lt"/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34BE32A3-970E-E8D4-F13F-EDB23AA50D7A}"/>
              </a:ext>
            </a:extLst>
          </p:cNvPr>
          <p:cNvSpPr txBox="1"/>
          <p:nvPr/>
        </p:nvSpPr>
        <p:spPr>
          <a:xfrm>
            <a:off x="254728" y="1174535"/>
            <a:ext cx="14512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사용자 메뉴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082B3AB-B41C-DE68-74AF-056296281886}"/>
              </a:ext>
            </a:extLst>
          </p:cNvPr>
          <p:cNvSpPr txBox="1"/>
          <p:nvPr/>
        </p:nvSpPr>
        <p:spPr>
          <a:xfrm>
            <a:off x="254728" y="2577143"/>
            <a:ext cx="14512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관리자 메뉴</a:t>
            </a: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FF3E705F-A981-DC7F-4D86-255D7AF018F2}"/>
              </a:ext>
            </a:extLst>
          </p:cNvPr>
          <p:cNvSpPr/>
          <p:nvPr/>
        </p:nvSpPr>
        <p:spPr>
          <a:xfrm>
            <a:off x="353069" y="1583006"/>
            <a:ext cx="1286466" cy="338554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Fishbone</a:t>
            </a:r>
            <a:r>
              <a:rPr lang="ko-KR" altLang="en-US" sz="1100" dirty="0"/>
              <a:t> 검색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A153BD02-0481-5EEE-4561-B0978213E866}"/>
              </a:ext>
            </a:extLst>
          </p:cNvPr>
          <p:cNvSpPr txBox="1"/>
          <p:nvPr/>
        </p:nvSpPr>
        <p:spPr>
          <a:xfrm>
            <a:off x="2804856" y="349388"/>
            <a:ext cx="20812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Fishbone Process</a:t>
            </a:r>
            <a:endParaRPr lang="ko-KR" altLang="en-US" sz="1400" dirty="0"/>
          </a:p>
        </p:txBody>
      </p:sp>
      <p:sp>
        <p:nvSpPr>
          <p:cNvPr id="206" name="사각형: 둥근 모서리 205">
            <a:extLst>
              <a:ext uri="{FF2B5EF4-FFF2-40B4-BE49-F238E27FC236}">
                <a16:creationId xmlns:a16="http://schemas.microsoft.com/office/drawing/2014/main" id="{574AE12D-F59B-BDC7-3E99-BB8FB54083F8}"/>
              </a:ext>
            </a:extLst>
          </p:cNvPr>
          <p:cNvSpPr/>
          <p:nvPr/>
        </p:nvSpPr>
        <p:spPr>
          <a:xfrm>
            <a:off x="353069" y="2981434"/>
            <a:ext cx="1286466" cy="33855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문장 분석</a:t>
            </a:r>
          </a:p>
        </p:txBody>
      </p:sp>
      <p:sp>
        <p:nvSpPr>
          <p:cNvPr id="207" name="사각형: 둥근 모서리 206">
            <a:extLst>
              <a:ext uri="{FF2B5EF4-FFF2-40B4-BE49-F238E27FC236}">
                <a16:creationId xmlns:a16="http://schemas.microsoft.com/office/drawing/2014/main" id="{5163A347-CD21-56F2-6498-63C4A49E691C}"/>
              </a:ext>
            </a:extLst>
          </p:cNvPr>
          <p:cNvSpPr/>
          <p:nvPr/>
        </p:nvSpPr>
        <p:spPr>
          <a:xfrm>
            <a:off x="353069" y="3531154"/>
            <a:ext cx="1286466" cy="33855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추출 사이트</a:t>
            </a:r>
          </a:p>
        </p:txBody>
      </p:sp>
      <p:sp>
        <p:nvSpPr>
          <p:cNvPr id="276" name="직사각형 275">
            <a:extLst>
              <a:ext uri="{FF2B5EF4-FFF2-40B4-BE49-F238E27FC236}">
                <a16:creationId xmlns:a16="http://schemas.microsoft.com/office/drawing/2014/main" id="{764C09BE-E0A2-9E30-CBF8-C1099AEAA0DD}"/>
              </a:ext>
            </a:extLst>
          </p:cNvPr>
          <p:cNvSpPr/>
          <p:nvPr/>
        </p:nvSpPr>
        <p:spPr>
          <a:xfrm>
            <a:off x="3015031" y="1871323"/>
            <a:ext cx="1543321" cy="5685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1. </a:t>
            </a:r>
            <a:r>
              <a:rPr lang="ko-KR" altLang="en-US" sz="1200" b="1" dirty="0">
                <a:solidFill>
                  <a:schemeClr val="tx1"/>
                </a:solidFill>
              </a:rPr>
              <a:t>문장 추출 사이트 설정</a:t>
            </a:r>
          </a:p>
        </p:txBody>
      </p:sp>
      <p:sp>
        <p:nvSpPr>
          <p:cNvPr id="277" name="직사각형 276">
            <a:extLst>
              <a:ext uri="{FF2B5EF4-FFF2-40B4-BE49-F238E27FC236}">
                <a16:creationId xmlns:a16="http://schemas.microsoft.com/office/drawing/2014/main" id="{B8FD6E8A-C301-890D-B93F-D2C398C73E87}"/>
              </a:ext>
            </a:extLst>
          </p:cNvPr>
          <p:cNvSpPr/>
          <p:nvPr/>
        </p:nvSpPr>
        <p:spPr>
          <a:xfrm>
            <a:off x="5132708" y="1871323"/>
            <a:ext cx="1543321" cy="56853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2. </a:t>
            </a:r>
            <a:r>
              <a:rPr lang="ko-KR" altLang="en-US" sz="1200" b="1" dirty="0">
                <a:solidFill>
                  <a:schemeClr val="tx1"/>
                </a:solidFill>
              </a:rPr>
              <a:t>문장 추출</a:t>
            </a:r>
          </a:p>
        </p:txBody>
      </p:sp>
      <p:sp>
        <p:nvSpPr>
          <p:cNvPr id="278" name="직사각형 277">
            <a:extLst>
              <a:ext uri="{FF2B5EF4-FFF2-40B4-BE49-F238E27FC236}">
                <a16:creationId xmlns:a16="http://schemas.microsoft.com/office/drawing/2014/main" id="{65B4387E-E98B-80F6-2BD4-22088E1CFA09}"/>
              </a:ext>
            </a:extLst>
          </p:cNvPr>
          <p:cNvSpPr/>
          <p:nvPr/>
        </p:nvSpPr>
        <p:spPr>
          <a:xfrm>
            <a:off x="7250385" y="1871323"/>
            <a:ext cx="1543321" cy="5685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3. </a:t>
            </a:r>
            <a:r>
              <a:rPr lang="ko-KR" altLang="en-US" sz="1200" b="1" dirty="0">
                <a:solidFill>
                  <a:schemeClr val="tx1"/>
                </a:solidFill>
              </a:rPr>
              <a:t>단어 분석 코칭</a:t>
            </a:r>
          </a:p>
        </p:txBody>
      </p:sp>
      <p:sp>
        <p:nvSpPr>
          <p:cNvPr id="279" name="직사각형 278">
            <a:extLst>
              <a:ext uri="{FF2B5EF4-FFF2-40B4-BE49-F238E27FC236}">
                <a16:creationId xmlns:a16="http://schemas.microsoft.com/office/drawing/2014/main" id="{5C0CDD9E-0AAB-7EBD-E692-7B5CE1E8E1EF}"/>
              </a:ext>
            </a:extLst>
          </p:cNvPr>
          <p:cNvSpPr/>
          <p:nvPr/>
        </p:nvSpPr>
        <p:spPr>
          <a:xfrm>
            <a:off x="9368063" y="1871323"/>
            <a:ext cx="1543321" cy="56853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4. </a:t>
            </a:r>
            <a:r>
              <a:rPr lang="ko-KR" altLang="en-US" sz="1200" b="1" dirty="0">
                <a:solidFill>
                  <a:schemeClr val="tx1"/>
                </a:solidFill>
              </a:rPr>
              <a:t>단어 스터디</a:t>
            </a:r>
          </a:p>
        </p:txBody>
      </p:sp>
      <p:sp>
        <p:nvSpPr>
          <p:cNvPr id="280" name="직사각형 279">
            <a:extLst>
              <a:ext uri="{FF2B5EF4-FFF2-40B4-BE49-F238E27FC236}">
                <a16:creationId xmlns:a16="http://schemas.microsoft.com/office/drawing/2014/main" id="{2DCE88CD-3A67-C4D0-7B0E-5381C86D241C}"/>
              </a:ext>
            </a:extLst>
          </p:cNvPr>
          <p:cNvSpPr/>
          <p:nvPr/>
        </p:nvSpPr>
        <p:spPr>
          <a:xfrm>
            <a:off x="9368063" y="4699378"/>
            <a:ext cx="1543321" cy="5685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5. Fishbone</a:t>
            </a: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모델 구성</a:t>
            </a:r>
          </a:p>
        </p:txBody>
      </p:sp>
      <p:sp>
        <p:nvSpPr>
          <p:cNvPr id="281" name="직사각형 280">
            <a:extLst>
              <a:ext uri="{FF2B5EF4-FFF2-40B4-BE49-F238E27FC236}">
                <a16:creationId xmlns:a16="http://schemas.microsoft.com/office/drawing/2014/main" id="{B171C3C0-A2DF-AE61-A3BB-5CA9CC510C1B}"/>
              </a:ext>
            </a:extLst>
          </p:cNvPr>
          <p:cNvSpPr/>
          <p:nvPr/>
        </p:nvSpPr>
        <p:spPr>
          <a:xfrm>
            <a:off x="7250384" y="4699378"/>
            <a:ext cx="1543321" cy="56853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6. </a:t>
            </a:r>
            <a:r>
              <a:rPr lang="ko-KR" altLang="en-US" sz="1200" b="1" dirty="0">
                <a:solidFill>
                  <a:schemeClr val="tx1"/>
                </a:solidFill>
              </a:rPr>
              <a:t>예문 검색</a:t>
            </a:r>
          </a:p>
        </p:txBody>
      </p:sp>
      <p:cxnSp>
        <p:nvCxnSpPr>
          <p:cNvPr id="282" name="직선 화살표 연결선 281">
            <a:extLst>
              <a:ext uri="{FF2B5EF4-FFF2-40B4-BE49-F238E27FC236}">
                <a16:creationId xmlns:a16="http://schemas.microsoft.com/office/drawing/2014/main" id="{F95C5C7D-DBF5-2BC8-81EB-DE41B84EB371}"/>
              </a:ext>
            </a:extLst>
          </p:cNvPr>
          <p:cNvCxnSpPr>
            <a:cxnSpLocks/>
            <a:stCxn id="276" idx="3"/>
            <a:endCxn id="277" idx="1"/>
          </p:cNvCxnSpPr>
          <p:nvPr/>
        </p:nvCxnSpPr>
        <p:spPr>
          <a:xfrm>
            <a:off x="4558352" y="2155588"/>
            <a:ext cx="5743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직선 화살표 연결선 284">
            <a:extLst>
              <a:ext uri="{FF2B5EF4-FFF2-40B4-BE49-F238E27FC236}">
                <a16:creationId xmlns:a16="http://schemas.microsoft.com/office/drawing/2014/main" id="{2E611231-58AD-040C-6A6E-06FDB14DFBE3}"/>
              </a:ext>
            </a:extLst>
          </p:cNvPr>
          <p:cNvCxnSpPr>
            <a:cxnSpLocks/>
            <a:stCxn id="277" idx="3"/>
            <a:endCxn id="278" idx="1"/>
          </p:cNvCxnSpPr>
          <p:nvPr/>
        </p:nvCxnSpPr>
        <p:spPr>
          <a:xfrm>
            <a:off x="6676029" y="2155588"/>
            <a:ext cx="5743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직선 화살표 연결선 287">
            <a:extLst>
              <a:ext uri="{FF2B5EF4-FFF2-40B4-BE49-F238E27FC236}">
                <a16:creationId xmlns:a16="http://schemas.microsoft.com/office/drawing/2014/main" id="{5EBC0AFB-768D-5330-F16B-B6BE1D94362D}"/>
              </a:ext>
            </a:extLst>
          </p:cNvPr>
          <p:cNvCxnSpPr>
            <a:cxnSpLocks/>
            <a:stCxn id="278" idx="3"/>
            <a:endCxn id="279" idx="1"/>
          </p:cNvCxnSpPr>
          <p:nvPr/>
        </p:nvCxnSpPr>
        <p:spPr>
          <a:xfrm>
            <a:off x="8793706" y="2155588"/>
            <a:ext cx="5743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직선 화살표 연결선 290">
            <a:extLst>
              <a:ext uri="{FF2B5EF4-FFF2-40B4-BE49-F238E27FC236}">
                <a16:creationId xmlns:a16="http://schemas.microsoft.com/office/drawing/2014/main" id="{58BFDD3C-9600-0325-3494-72D6D19F5F5B}"/>
              </a:ext>
            </a:extLst>
          </p:cNvPr>
          <p:cNvCxnSpPr>
            <a:cxnSpLocks/>
            <a:stCxn id="279" idx="2"/>
            <a:endCxn id="280" idx="0"/>
          </p:cNvCxnSpPr>
          <p:nvPr/>
        </p:nvCxnSpPr>
        <p:spPr>
          <a:xfrm>
            <a:off x="10139724" y="2439853"/>
            <a:ext cx="0" cy="2259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직선 화살표 연결선 293">
            <a:extLst>
              <a:ext uri="{FF2B5EF4-FFF2-40B4-BE49-F238E27FC236}">
                <a16:creationId xmlns:a16="http://schemas.microsoft.com/office/drawing/2014/main" id="{25CDAA3B-C33D-B1E3-7C58-23F77E3B8038}"/>
              </a:ext>
            </a:extLst>
          </p:cNvPr>
          <p:cNvCxnSpPr>
            <a:cxnSpLocks/>
            <a:stCxn id="280" idx="1"/>
            <a:endCxn id="281" idx="3"/>
          </p:cNvCxnSpPr>
          <p:nvPr/>
        </p:nvCxnSpPr>
        <p:spPr>
          <a:xfrm flipH="1">
            <a:off x="8793705" y="4983643"/>
            <a:ext cx="5743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직사각형 300">
            <a:extLst>
              <a:ext uri="{FF2B5EF4-FFF2-40B4-BE49-F238E27FC236}">
                <a16:creationId xmlns:a16="http://schemas.microsoft.com/office/drawing/2014/main" id="{78B92843-9C4D-3D71-9EB5-B9B2D52E6A84}"/>
              </a:ext>
            </a:extLst>
          </p:cNvPr>
          <p:cNvSpPr/>
          <p:nvPr/>
        </p:nvSpPr>
        <p:spPr>
          <a:xfrm>
            <a:off x="3015031" y="2625124"/>
            <a:ext cx="1543321" cy="568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관리자</a:t>
            </a:r>
          </a:p>
        </p:txBody>
      </p:sp>
      <p:sp>
        <p:nvSpPr>
          <p:cNvPr id="302" name="직사각형 301">
            <a:extLst>
              <a:ext uri="{FF2B5EF4-FFF2-40B4-BE49-F238E27FC236}">
                <a16:creationId xmlns:a16="http://schemas.microsoft.com/office/drawing/2014/main" id="{4F0C1B02-C563-E6F3-2CBF-53CC601152A4}"/>
              </a:ext>
            </a:extLst>
          </p:cNvPr>
          <p:cNvSpPr/>
          <p:nvPr/>
        </p:nvSpPr>
        <p:spPr>
          <a:xfrm>
            <a:off x="5132708" y="2625124"/>
            <a:ext cx="1543321" cy="56853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AI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03" name="직사각형 302">
            <a:extLst>
              <a:ext uri="{FF2B5EF4-FFF2-40B4-BE49-F238E27FC236}">
                <a16:creationId xmlns:a16="http://schemas.microsoft.com/office/drawing/2014/main" id="{364D4072-0BC4-29E2-D06B-C661D39B6698}"/>
              </a:ext>
            </a:extLst>
          </p:cNvPr>
          <p:cNvSpPr/>
          <p:nvPr/>
        </p:nvSpPr>
        <p:spPr>
          <a:xfrm>
            <a:off x="7250384" y="2625124"/>
            <a:ext cx="1543321" cy="568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관리자</a:t>
            </a:r>
          </a:p>
        </p:txBody>
      </p:sp>
      <p:sp>
        <p:nvSpPr>
          <p:cNvPr id="304" name="직사각형 303">
            <a:extLst>
              <a:ext uri="{FF2B5EF4-FFF2-40B4-BE49-F238E27FC236}">
                <a16:creationId xmlns:a16="http://schemas.microsoft.com/office/drawing/2014/main" id="{49BE446B-ABC8-A930-AF98-B1E54B1FAB4C}"/>
              </a:ext>
            </a:extLst>
          </p:cNvPr>
          <p:cNvSpPr/>
          <p:nvPr/>
        </p:nvSpPr>
        <p:spPr>
          <a:xfrm>
            <a:off x="9368063" y="2625124"/>
            <a:ext cx="1543321" cy="56853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AI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05" name="직사각형 304">
            <a:extLst>
              <a:ext uri="{FF2B5EF4-FFF2-40B4-BE49-F238E27FC236}">
                <a16:creationId xmlns:a16="http://schemas.microsoft.com/office/drawing/2014/main" id="{E2F61784-71F8-EB40-DAC6-A839E350EDF3}"/>
              </a:ext>
            </a:extLst>
          </p:cNvPr>
          <p:cNvSpPr/>
          <p:nvPr/>
        </p:nvSpPr>
        <p:spPr>
          <a:xfrm>
            <a:off x="9368063" y="5453179"/>
            <a:ext cx="1543321" cy="568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사용자</a:t>
            </a:r>
          </a:p>
        </p:txBody>
      </p:sp>
      <p:sp>
        <p:nvSpPr>
          <p:cNvPr id="306" name="직사각형 305">
            <a:extLst>
              <a:ext uri="{FF2B5EF4-FFF2-40B4-BE49-F238E27FC236}">
                <a16:creationId xmlns:a16="http://schemas.microsoft.com/office/drawing/2014/main" id="{BDEA17A8-E633-10E0-9D79-400FA9300020}"/>
              </a:ext>
            </a:extLst>
          </p:cNvPr>
          <p:cNvSpPr/>
          <p:nvPr/>
        </p:nvSpPr>
        <p:spPr>
          <a:xfrm>
            <a:off x="7250383" y="5453179"/>
            <a:ext cx="1543321" cy="56853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AI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4133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그룹 74">
            <a:extLst>
              <a:ext uri="{FF2B5EF4-FFF2-40B4-BE49-F238E27FC236}">
                <a16:creationId xmlns:a16="http://schemas.microsoft.com/office/drawing/2014/main" id="{95EF2A4A-6421-3C55-0274-10043EE55780}"/>
              </a:ext>
            </a:extLst>
          </p:cNvPr>
          <p:cNvGrpSpPr/>
          <p:nvPr/>
        </p:nvGrpSpPr>
        <p:grpSpPr>
          <a:xfrm>
            <a:off x="231870" y="237123"/>
            <a:ext cx="2240276" cy="532312"/>
            <a:chOff x="202478" y="146997"/>
            <a:chExt cx="2606036" cy="780426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C33EF5C9-15B7-0F2D-996C-58F38CB0167C}"/>
                </a:ext>
              </a:extLst>
            </p:cNvPr>
            <p:cNvSpPr/>
            <p:nvPr/>
          </p:nvSpPr>
          <p:spPr>
            <a:xfrm>
              <a:off x="202478" y="146997"/>
              <a:ext cx="2606036" cy="78042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FB72C89E-1B78-F0D2-D61E-58C7609AB35E}"/>
                </a:ext>
              </a:extLst>
            </p:cNvPr>
            <p:cNvSpPr/>
            <p:nvPr/>
          </p:nvSpPr>
          <p:spPr>
            <a:xfrm>
              <a:off x="326797" y="255543"/>
              <a:ext cx="192962" cy="1491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26DFEE0A-D47F-562C-3F5A-EAA124F11829}"/>
                </a:ext>
              </a:extLst>
            </p:cNvPr>
            <p:cNvSpPr/>
            <p:nvPr/>
          </p:nvSpPr>
          <p:spPr>
            <a:xfrm>
              <a:off x="589505" y="255543"/>
              <a:ext cx="192962" cy="1491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98B10FAD-9182-D1C8-76B3-5F36D693CC47}"/>
                </a:ext>
              </a:extLst>
            </p:cNvPr>
            <p:cNvSpPr/>
            <p:nvPr/>
          </p:nvSpPr>
          <p:spPr>
            <a:xfrm>
              <a:off x="852213" y="255543"/>
              <a:ext cx="192962" cy="1491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1CE86CD-59C4-BF07-4ED6-D166886ED3AD}"/>
                </a:ext>
              </a:extLst>
            </p:cNvPr>
            <p:cNvSpPr/>
            <p:nvPr/>
          </p:nvSpPr>
          <p:spPr>
            <a:xfrm>
              <a:off x="326797" y="462618"/>
              <a:ext cx="192962" cy="149184"/>
            </a:xfrm>
            <a:prstGeom prst="rect">
              <a:avLst/>
            </a:prstGeom>
            <a:solidFill>
              <a:srgbClr val="DE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5901608-03AD-4CA1-3E22-E90026FBF3B6}"/>
                </a:ext>
              </a:extLst>
            </p:cNvPr>
            <p:cNvSpPr/>
            <p:nvPr/>
          </p:nvSpPr>
          <p:spPr>
            <a:xfrm>
              <a:off x="589505" y="462618"/>
              <a:ext cx="192962" cy="149184"/>
            </a:xfrm>
            <a:prstGeom prst="rect">
              <a:avLst/>
            </a:prstGeom>
            <a:solidFill>
              <a:srgbClr val="DE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1F297839-F0F8-4893-BE06-5E6551C98E2B}"/>
                </a:ext>
              </a:extLst>
            </p:cNvPr>
            <p:cNvSpPr/>
            <p:nvPr/>
          </p:nvSpPr>
          <p:spPr>
            <a:xfrm>
              <a:off x="852213" y="462618"/>
              <a:ext cx="192962" cy="149184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1822FD2-00D7-AF3F-077B-4F3598E06397}"/>
                </a:ext>
              </a:extLst>
            </p:cNvPr>
            <p:cNvSpPr/>
            <p:nvPr/>
          </p:nvSpPr>
          <p:spPr>
            <a:xfrm>
              <a:off x="1114921" y="462618"/>
              <a:ext cx="192962" cy="149184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F47DB7CD-7CAB-1DD5-BDF6-A7F2C3700E39}"/>
                </a:ext>
              </a:extLst>
            </p:cNvPr>
            <p:cNvSpPr/>
            <p:nvPr/>
          </p:nvSpPr>
          <p:spPr>
            <a:xfrm>
              <a:off x="326797" y="669694"/>
              <a:ext cx="192962" cy="1491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840F3DE-EDA5-7AE2-0120-119EEC209A7E}"/>
                </a:ext>
              </a:extLst>
            </p:cNvPr>
            <p:cNvSpPr/>
            <p:nvPr/>
          </p:nvSpPr>
          <p:spPr>
            <a:xfrm>
              <a:off x="589505" y="669694"/>
              <a:ext cx="192962" cy="1491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D6B924C-C2E2-0891-9D9C-F3EF1FFCD682}"/>
                </a:ext>
              </a:extLst>
            </p:cNvPr>
            <p:cNvSpPr/>
            <p:nvPr/>
          </p:nvSpPr>
          <p:spPr>
            <a:xfrm>
              <a:off x="852213" y="669694"/>
              <a:ext cx="192962" cy="1491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A3894F9B-B3BE-9000-9899-3C23469AA25A}"/>
                </a:ext>
              </a:extLst>
            </p:cNvPr>
            <p:cNvCxnSpPr>
              <a:stCxn id="4" idx="2"/>
              <a:endCxn id="7" idx="0"/>
            </p:cNvCxnSpPr>
            <p:nvPr/>
          </p:nvCxnSpPr>
          <p:spPr>
            <a:xfrm>
              <a:off x="423279" y="404727"/>
              <a:ext cx="0" cy="5789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6DCF9756-7C51-0A1B-EB43-206F1685111F}"/>
                </a:ext>
              </a:extLst>
            </p:cNvPr>
            <p:cNvCxnSpPr>
              <a:cxnSpLocks/>
              <a:stCxn id="5" idx="2"/>
              <a:endCxn id="8" idx="0"/>
            </p:cNvCxnSpPr>
            <p:nvPr/>
          </p:nvCxnSpPr>
          <p:spPr>
            <a:xfrm>
              <a:off x="685987" y="404727"/>
              <a:ext cx="0" cy="5789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49D11B68-E95B-7A7D-2D33-6BC981A528F9}"/>
                </a:ext>
              </a:extLst>
            </p:cNvPr>
            <p:cNvCxnSpPr>
              <a:cxnSpLocks/>
              <a:stCxn id="6" idx="2"/>
              <a:endCxn id="9" idx="0"/>
            </p:cNvCxnSpPr>
            <p:nvPr/>
          </p:nvCxnSpPr>
          <p:spPr>
            <a:xfrm>
              <a:off x="948695" y="404727"/>
              <a:ext cx="0" cy="5789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8C68963B-41CC-77B8-4F57-C6DFD310DFD7}"/>
                </a:ext>
              </a:extLst>
            </p:cNvPr>
            <p:cNvCxnSpPr>
              <a:cxnSpLocks/>
              <a:stCxn id="7" idx="2"/>
              <a:endCxn id="11" idx="0"/>
            </p:cNvCxnSpPr>
            <p:nvPr/>
          </p:nvCxnSpPr>
          <p:spPr>
            <a:xfrm>
              <a:off x="423279" y="611802"/>
              <a:ext cx="0" cy="5789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5A49880E-D6C9-7610-63B0-7BC3345CACF4}"/>
                </a:ext>
              </a:extLst>
            </p:cNvPr>
            <p:cNvCxnSpPr>
              <a:cxnSpLocks/>
              <a:stCxn id="8" idx="2"/>
              <a:endCxn id="12" idx="0"/>
            </p:cNvCxnSpPr>
            <p:nvPr/>
          </p:nvCxnSpPr>
          <p:spPr>
            <a:xfrm>
              <a:off x="685987" y="611802"/>
              <a:ext cx="0" cy="5789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EFBB6E60-49EB-A825-7680-9BA4983035A3}"/>
                </a:ext>
              </a:extLst>
            </p:cNvPr>
            <p:cNvCxnSpPr>
              <a:cxnSpLocks/>
              <a:stCxn id="9" idx="2"/>
              <a:endCxn id="13" idx="0"/>
            </p:cNvCxnSpPr>
            <p:nvPr/>
          </p:nvCxnSpPr>
          <p:spPr>
            <a:xfrm>
              <a:off x="948695" y="611802"/>
              <a:ext cx="0" cy="5789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4400B80-48E6-ACDE-7909-20E2C690A66E}"/>
                </a:ext>
              </a:extLst>
            </p:cNvPr>
            <p:cNvSpPr txBox="1"/>
            <p:nvPr/>
          </p:nvSpPr>
          <p:spPr>
            <a:xfrm>
              <a:off x="1432206" y="198783"/>
              <a:ext cx="1222266" cy="6768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latin typeface="+mj-lt"/>
                </a:rPr>
                <a:t>Fishbone</a:t>
              </a:r>
            </a:p>
            <a:p>
              <a:r>
                <a:rPr lang="en-US" altLang="ko-KR" sz="1200" b="1" dirty="0">
                  <a:latin typeface="+mj-lt"/>
                </a:rPr>
                <a:t>Workbooks</a:t>
              </a:r>
              <a:endParaRPr lang="ko-KR" altLang="en-US" sz="1200" b="1" dirty="0">
                <a:latin typeface="+mj-lt"/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34BE32A3-970E-E8D4-F13F-EDB23AA50D7A}"/>
              </a:ext>
            </a:extLst>
          </p:cNvPr>
          <p:cNvSpPr txBox="1"/>
          <p:nvPr/>
        </p:nvSpPr>
        <p:spPr>
          <a:xfrm>
            <a:off x="254728" y="1174535"/>
            <a:ext cx="14512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사용자 메뉴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082B3AB-B41C-DE68-74AF-056296281886}"/>
              </a:ext>
            </a:extLst>
          </p:cNvPr>
          <p:cNvSpPr txBox="1"/>
          <p:nvPr/>
        </p:nvSpPr>
        <p:spPr>
          <a:xfrm>
            <a:off x="254728" y="2577143"/>
            <a:ext cx="14512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관리자 메뉴</a:t>
            </a: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FF3E705F-A981-DC7F-4D86-255D7AF018F2}"/>
              </a:ext>
            </a:extLst>
          </p:cNvPr>
          <p:cNvSpPr/>
          <p:nvPr/>
        </p:nvSpPr>
        <p:spPr>
          <a:xfrm>
            <a:off x="353069" y="1583006"/>
            <a:ext cx="1286466" cy="33855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Fishbone</a:t>
            </a:r>
            <a:r>
              <a:rPr lang="ko-KR" altLang="en-US" sz="1100" dirty="0">
                <a:solidFill>
                  <a:schemeClr val="tx1"/>
                </a:solidFill>
              </a:rPr>
              <a:t> 검색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A153BD02-0481-5EEE-4561-B0978213E866}"/>
              </a:ext>
            </a:extLst>
          </p:cNvPr>
          <p:cNvSpPr txBox="1"/>
          <p:nvPr/>
        </p:nvSpPr>
        <p:spPr>
          <a:xfrm>
            <a:off x="2810288" y="349388"/>
            <a:ext cx="20812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추출 사이트 </a:t>
            </a:r>
            <a:r>
              <a:rPr lang="en-US" altLang="ko-KR" sz="1400" dirty="0"/>
              <a:t>(</a:t>
            </a:r>
            <a:r>
              <a:rPr lang="ko-KR" altLang="en-US" sz="1400" dirty="0"/>
              <a:t>관리자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206" name="사각형: 둥근 모서리 205">
            <a:extLst>
              <a:ext uri="{FF2B5EF4-FFF2-40B4-BE49-F238E27FC236}">
                <a16:creationId xmlns:a16="http://schemas.microsoft.com/office/drawing/2014/main" id="{574AE12D-F59B-BDC7-3E99-BB8FB54083F8}"/>
              </a:ext>
            </a:extLst>
          </p:cNvPr>
          <p:cNvSpPr/>
          <p:nvPr/>
        </p:nvSpPr>
        <p:spPr>
          <a:xfrm>
            <a:off x="353069" y="2981434"/>
            <a:ext cx="1286466" cy="33855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추출 문장</a:t>
            </a:r>
          </a:p>
        </p:txBody>
      </p:sp>
      <p:sp>
        <p:nvSpPr>
          <p:cNvPr id="207" name="사각형: 둥근 모서리 206">
            <a:extLst>
              <a:ext uri="{FF2B5EF4-FFF2-40B4-BE49-F238E27FC236}">
                <a16:creationId xmlns:a16="http://schemas.microsoft.com/office/drawing/2014/main" id="{5163A347-CD21-56F2-6498-63C4A49E691C}"/>
              </a:ext>
            </a:extLst>
          </p:cNvPr>
          <p:cNvSpPr/>
          <p:nvPr/>
        </p:nvSpPr>
        <p:spPr>
          <a:xfrm>
            <a:off x="353069" y="3531154"/>
            <a:ext cx="1286466" cy="338554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</a:rPr>
              <a:t>추출 사이트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9064A1-D590-839D-CC9D-5C7AFCC5BF5C}"/>
              </a:ext>
            </a:extLst>
          </p:cNvPr>
          <p:cNvSpPr txBox="1"/>
          <p:nvPr/>
        </p:nvSpPr>
        <p:spPr>
          <a:xfrm>
            <a:off x="3499501" y="2157402"/>
            <a:ext cx="11873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사이트명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3A14334-CCCC-91F0-B045-382A6D4AFC7B}"/>
              </a:ext>
            </a:extLst>
          </p:cNvPr>
          <p:cNvCxnSpPr>
            <a:cxnSpLocks/>
          </p:cNvCxnSpPr>
          <p:nvPr/>
        </p:nvCxnSpPr>
        <p:spPr>
          <a:xfrm>
            <a:off x="2905823" y="2544554"/>
            <a:ext cx="8853128" cy="268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1" name="TextBox 530">
            <a:extLst>
              <a:ext uri="{FF2B5EF4-FFF2-40B4-BE49-F238E27FC236}">
                <a16:creationId xmlns:a16="http://schemas.microsoft.com/office/drawing/2014/main" id="{D8968302-7FC9-3B2B-5D63-75A242B0900B}"/>
              </a:ext>
            </a:extLst>
          </p:cNvPr>
          <p:cNvSpPr txBox="1"/>
          <p:nvPr/>
        </p:nvSpPr>
        <p:spPr>
          <a:xfrm>
            <a:off x="3499502" y="2641435"/>
            <a:ext cx="35674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Sentence Dictionary</a:t>
            </a:r>
            <a:endParaRPr lang="ko-KR" altLang="en-US" sz="1200" dirty="0"/>
          </a:p>
        </p:txBody>
      </p:sp>
      <p:sp>
        <p:nvSpPr>
          <p:cNvPr id="532" name="TextBox 531">
            <a:extLst>
              <a:ext uri="{FF2B5EF4-FFF2-40B4-BE49-F238E27FC236}">
                <a16:creationId xmlns:a16="http://schemas.microsoft.com/office/drawing/2014/main" id="{572749FA-9FC3-F573-DA8B-EA87D3B6C1F4}"/>
              </a:ext>
            </a:extLst>
          </p:cNvPr>
          <p:cNvSpPr txBox="1"/>
          <p:nvPr/>
        </p:nvSpPr>
        <p:spPr>
          <a:xfrm>
            <a:off x="3499502" y="3152001"/>
            <a:ext cx="1392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Using English</a:t>
            </a:r>
            <a:endParaRPr lang="ko-KR" altLang="en-US" sz="1200" dirty="0"/>
          </a:p>
        </p:txBody>
      </p:sp>
      <p:sp>
        <p:nvSpPr>
          <p:cNvPr id="553" name="TextBox 552">
            <a:extLst>
              <a:ext uri="{FF2B5EF4-FFF2-40B4-BE49-F238E27FC236}">
                <a16:creationId xmlns:a16="http://schemas.microsoft.com/office/drawing/2014/main" id="{0B025090-3705-9F44-5477-958616380ED3}"/>
              </a:ext>
            </a:extLst>
          </p:cNvPr>
          <p:cNvSpPr txBox="1"/>
          <p:nvPr/>
        </p:nvSpPr>
        <p:spPr>
          <a:xfrm>
            <a:off x="2810289" y="741349"/>
            <a:ext cx="11873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검색 조건</a:t>
            </a:r>
          </a:p>
        </p:txBody>
      </p:sp>
      <p:sp>
        <p:nvSpPr>
          <p:cNvPr id="555" name="TextBox 554">
            <a:extLst>
              <a:ext uri="{FF2B5EF4-FFF2-40B4-BE49-F238E27FC236}">
                <a16:creationId xmlns:a16="http://schemas.microsoft.com/office/drawing/2014/main" id="{75A96E8F-74DB-6B05-C153-0B07FE4DE198}"/>
              </a:ext>
            </a:extLst>
          </p:cNvPr>
          <p:cNvSpPr txBox="1"/>
          <p:nvPr/>
        </p:nvSpPr>
        <p:spPr>
          <a:xfrm>
            <a:off x="3499501" y="4186971"/>
            <a:ext cx="34787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:</a:t>
            </a:r>
            <a:endParaRPr lang="ko-KR" altLang="en-US" sz="1200" dirty="0"/>
          </a:p>
        </p:txBody>
      </p:sp>
      <p:sp>
        <p:nvSpPr>
          <p:cNvPr id="559" name="TextBox 558">
            <a:extLst>
              <a:ext uri="{FF2B5EF4-FFF2-40B4-BE49-F238E27FC236}">
                <a16:creationId xmlns:a16="http://schemas.microsoft.com/office/drawing/2014/main" id="{7024F69C-847E-1623-6AE7-B84485E4A556}"/>
              </a:ext>
            </a:extLst>
          </p:cNvPr>
          <p:cNvSpPr txBox="1"/>
          <p:nvPr/>
        </p:nvSpPr>
        <p:spPr>
          <a:xfrm>
            <a:off x="2859588" y="1078586"/>
            <a:ext cx="11873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사이트 등급</a:t>
            </a:r>
          </a:p>
        </p:txBody>
      </p:sp>
      <p:sp>
        <p:nvSpPr>
          <p:cNvPr id="560" name="직사각형 559">
            <a:extLst>
              <a:ext uri="{FF2B5EF4-FFF2-40B4-BE49-F238E27FC236}">
                <a16:creationId xmlns:a16="http://schemas.microsoft.com/office/drawing/2014/main" id="{7B91935A-1F0E-F780-F6E9-9E465FB15200}"/>
              </a:ext>
            </a:extLst>
          </p:cNvPr>
          <p:cNvSpPr/>
          <p:nvPr/>
        </p:nvSpPr>
        <p:spPr>
          <a:xfrm>
            <a:off x="3862316" y="1102879"/>
            <a:ext cx="893413" cy="2354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61" name="TextBox 560">
            <a:extLst>
              <a:ext uri="{FF2B5EF4-FFF2-40B4-BE49-F238E27FC236}">
                <a16:creationId xmlns:a16="http://schemas.microsoft.com/office/drawing/2014/main" id="{AEEFE597-DADF-A83D-A121-265378822FBF}"/>
              </a:ext>
            </a:extLst>
          </p:cNvPr>
          <p:cNvSpPr txBox="1"/>
          <p:nvPr/>
        </p:nvSpPr>
        <p:spPr>
          <a:xfrm>
            <a:off x="3960607" y="1153949"/>
            <a:ext cx="76618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900" dirty="0"/>
              <a:t>B </a:t>
            </a:r>
            <a:r>
              <a:rPr lang="ko-KR" altLang="en-US" sz="900" dirty="0"/>
              <a:t>이상</a:t>
            </a:r>
          </a:p>
        </p:txBody>
      </p:sp>
      <p:grpSp>
        <p:nvGrpSpPr>
          <p:cNvPr id="566" name="그룹 565">
            <a:extLst>
              <a:ext uri="{FF2B5EF4-FFF2-40B4-BE49-F238E27FC236}">
                <a16:creationId xmlns:a16="http://schemas.microsoft.com/office/drawing/2014/main" id="{CFCAD687-A9C1-1401-E5F7-F202C9AE2EF0}"/>
              </a:ext>
            </a:extLst>
          </p:cNvPr>
          <p:cNvGrpSpPr/>
          <p:nvPr/>
        </p:nvGrpSpPr>
        <p:grpSpPr>
          <a:xfrm>
            <a:off x="9228778" y="2708082"/>
            <a:ext cx="196743" cy="193850"/>
            <a:chOff x="8645652" y="3502133"/>
            <a:chExt cx="477877" cy="470849"/>
          </a:xfrm>
        </p:grpSpPr>
        <p:sp>
          <p:nvSpPr>
            <p:cNvPr id="564" name="직사각형 563">
              <a:extLst>
                <a:ext uri="{FF2B5EF4-FFF2-40B4-BE49-F238E27FC236}">
                  <a16:creationId xmlns:a16="http://schemas.microsoft.com/office/drawing/2014/main" id="{9AB873A8-D5DA-7582-DACA-AA4D406555B3}"/>
                </a:ext>
              </a:extLst>
            </p:cNvPr>
            <p:cNvSpPr/>
            <p:nvPr/>
          </p:nvSpPr>
          <p:spPr>
            <a:xfrm>
              <a:off x="8645652" y="3502133"/>
              <a:ext cx="477877" cy="47084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565" name="그래픽 564" descr="확인 표시">
              <a:extLst>
                <a:ext uri="{FF2B5EF4-FFF2-40B4-BE49-F238E27FC236}">
                  <a16:creationId xmlns:a16="http://schemas.microsoft.com/office/drawing/2014/main" id="{0908E57F-DE90-F335-8437-E8B1E21DD8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754937" y="3607903"/>
              <a:ext cx="259307" cy="259307"/>
            </a:xfrm>
            <a:prstGeom prst="rect">
              <a:avLst/>
            </a:prstGeom>
          </p:spPr>
        </p:pic>
      </p:grpSp>
      <p:sp>
        <p:nvSpPr>
          <p:cNvPr id="567" name="TextBox 566">
            <a:extLst>
              <a:ext uri="{FF2B5EF4-FFF2-40B4-BE49-F238E27FC236}">
                <a16:creationId xmlns:a16="http://schemas.microsoft.com/office/drawing/2014/main" id="{E0C724CC-F50B-789C-7728-564D4AF3435B}"/>
              </a:ext>
            </a:extLst>
          </p:cNvPr>
          <p:cNvSpPr txBox="1"/>
          <p:nvPr/>
        </p:nvSpPr>
        <p:spPr>
          <a:xfrm>
            <a:off x="8144241" y="2157402"/>
            <a:ext cx="5936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등급</a:t>
            </a:r>
          </a:p>
        </p:txBody>
      </p:sp>
      <p:sp>
        <p:nvSpPr>
          <p:cNvPr id="568" name="TextBox 567">
            <a:extLst>
              <a:ext uri="{FF2B5EF4-FFF2-40B4-BE49-F238E27FC236}">
                <a16:creationId xmlns:a16="http://schemas.microsoft.com/office/drawing/2014/main" id="{1E73C37A-C1D5-CA0B-4EDA-68427A81ACB8}"/>
              </a:ext>
            </a:extLst>
          </p:cNvPr>
          <p:cNvSpPr txBox="1"/>
          <p:nvPr/>
        </p:nvSpPr>
        <p:spPr>
          <a:xfrm>
            <a:off x="2974960" y="2641435"/>
            <a:ext cx="4154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569" name="TextBox 568">
            <a:extLst>
              <a:ext uri="{FF2B5EF4-FFF2-40B4-BE49-F238E27FC236}">
                <a16:creationId xmlns:a16="http://schemas.microsoft.com/office/drawing/2014/main" id="{162C413A-FB04-5310-116C-3CDDE04CAA50}"/>
              </a:ext>
            </a:extLst>
          </p:cNvPr>
          <p:cNvSpPr txBox="1"/>
          <p:nvPr/>
        </p:nvSpPr>
        <p:spPr>
          <a:xfrm>
            <a:off x="2974960" y="2157402"/>
            <a:ext cx="5245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No</a:t>
            </a:r>
            <a:endParaRPr lang="ko-KR" altLang="en-US" sz="1100" dirty="0"/>
          </a:p>
        </p:txBody>
      </p:sp>
      <p:sp>
        <p:nvSpPr>
          <p:cNvPr id="570" name="TextBox 569">
            <a:extLst>
              <a:ext uri="{FF2B5EF4-FFF2-40B4-BE49-F238E27FC236}">
                <a16:creationId xmlns:a16="http://schemas.microsoft.com/office/drawing/2014/main" id="{54712C7F-1B57-3831-B988-72D1759DFEB1}"/>
              </a:ext>
            </a:extLst>
          </p:cNvPr>
          <p:cNvSpPr txBox="1"/>
          <p:nvPr/>
        </p:nvSpPr>
        <p:spPr>
          <a:xfrm>
            <a:off x="2974960" y="3152000"/>
            <a:ext cx="4154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573" name="직사각형 572">
            <a:extLst>
              <a:ext uri="{FF2B5EF4-FFF2-40B4-BE49-F238E27FC236}">
                <a16:creationId xmlns:a16="http://schemas.microsoft.com/office/drawing/2014/main" id="{38AF7CC7-E4AF-BCE6-DB56-17E7A7A559AB}"/>
              </a:ext>
            </a:extLst>
          </p:cNvPr>
          <p:cNvSpPr/>
          <p:nvPr/>
        </p:nvSpPr>
        <p:spPr>
          <a:xfrm>
            <a:off x="8054188" y="2684602"/>
            <a:ext cx="647738" cy="2354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74" name="이등변 삼각형 573">
            <a:extLst>
              <a:ext uri="{FF2B5EF4-FFF2-40B4-BE49-F238E27FC236}">
                <a16:creationId xmlns:a16="http://schemas.microsoft.com/office/drawing/2014/main" id="{F8288802-F8F6-D71A-F8EB-009807DB52A8}"/>
              </a:ext>
            </a:extLst>
          </p:cNvPr>
          <p:cNvSpPr/>
          <p:nvPr/>
        </p:nvSpPr>
        <p:spPr>
          <a:xfrm rot="10800000">
            <a:off x="8144241" y="2775094"/>
            <a:ext cx="91130" cy="6751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75" name="TextBox 574">
            <a:extLst>
              <a:ext uri="{FF2B5EF4-FFF2-40B4-BE49-F238E27FC236}">
                <a16:creationId xmlns:a16="http://schemas.microsoft.com/office/drawing/2014/main" id="{BCAE3594-E43B-C9AC-06F3-2BFB227EB4E1}"/>
              </a:ext>
            </a:extLst>
          </p:cNvPr>
          <p:cNvSpPr txBox="1"/>
          <p:nvPr/>
        </p:nvSpPr>
        <p:spPr>
          <a:xfrm>
            <a:off x="8308146" y="2735672"/>
            <a:ext cx="76618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900" dirty="0"/>
              <a:t>A</a:t>
            </a:r>
            <a:endParaRPr lang="ko-KR" altLang="en-US" sz="900" dirty="0"/>
          </a:p>
        </p:txBody>
      </p:sp>
      <p:sp>
        <p:nvSpPr>
          <p:cNvPr id="576" name="TextBox 575">
            <a:extLst>
              <a:ext uri="{FF2B5EF4-FFF2-40B4-BE49-F238E27FC236}">
                <a16:creationId xmlns:a16="http://schemas.microsoft.com/office/drawing/2014/main" id="{ADDFE088-1B8E-1F2A-B322-D930B92F96B6}"/>
              </a:ext>
            </a:extLst>
          </p:cNvPr>
          <p:cNvSpPr txBox="1"/>
          <p:nvPr/>
        </p:nvSpPr>
        <p:spPr>
          <a:xfrm>
            <a:off x="9074334" y="2157402"/>
            <a:ext cx="5532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사용</a:t>
            </a:r>
          </a:p>
        </p:txBody>
      </p:sp>
      <p:grpSp>
        <p:nvGrpSpPr>
          <p:cNvPr id="577" name="그룹 576">
            <a:extLst>
              <a:ext uri="{FF2B5EF4-FFF2-40B4-BE49-F238E27FC236}">
                <a16:creationId xmlns:a16="http://schemas.microsoft.com/office/drawing/2014/main" id="{4B1180A9-A776-98EA-046F-7D9AE29D6002}"/>
              </a:ext>
            </a:extLst>
          </p:cNvPr>
          <p:cNvGrpSpPr/>
          <p:nvPr/>
        </p:nvGrpSpPr>
        <p:grpSpPr>
          <a:xfrm>
            <a:off x="9228778" y="3217055"/>
            <a:ext cx="196743" cy="193850"/>
            <a:chOff x="8645652" y="3502133"/>
            <a:chExt cx="477877" cy="470849"/>
          </a:xfrm>
        </p:grpSpPr>
        <p:sp>
          <p:nvSpPr>
            <p:cNvPr id="578" name="직사각형 577">
              <a:extLst>
                <a:ext uri="{FF2B5EF4-FFF2-40B4-BE49-F238E27FC236}">
                  <a16:creationId xmlns:a16="http://schemas.microsoft.com/office/drawing/2014/main" id="{78B1428E-AD46-3797-46F9-E7DBD60C90B9}"/>
                </a:ext>
              </a:extLst>
            </p:cNvPr>
            <p:cNvSpPr/>
            <p:nvPr/>
          </p:nvSpPr>
          <p:spPr>
            <a:xfrm>
              <a:off x="8645652" y="3502133"/>
              <a:ext cx="477877" cy="47084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579" name="그래픽 578" descr="확인 표시">
              <a:extLst>
                <a:ext uri="{FF2B5EF4-FFF2-40B4-BE49-F238E27FC236}">
                  <a16:creationId xmlns:a16="http://schemas.microsoft.com/office/drawing/2014/main" id="{11FD1CCD-4C01-B4FD-4441-4F175754E8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754937" y="3607903"/>
              <a:ext cx="259307" cy="259307"/>
            </a:xfrm>
            <a:prstGeom prst="rect">
              <a:avLst/>
            </a:prstGeom>
          </p:spPr>
        </p:pic>
      </p:grpSp>
      <p:sp>
        <p:nvSpPr>
          <p:cNvPr id="582" name="직사각형 581">
            <a:extLst>
              <a:ext uri="{FF2B5EF4-FFF2-40B4-BE49-F238E27FC236}">
                <a16:creationId xmlns:a16="http://schemas.microsoft.com/office/drawing/2014/main" id="{D82E020C-BBD6-A26A-61B6-550F14506F9B}"/>
              </a:ext>
            </a:extLst>
          </p:cNvPr>
          <p:cNvSpPr/>
          <p:nvPr/>
        </p:nvSpPr>
        <p:spPr>
          <a:xfrm>
            <a:off x="8054188" y="3193575"/>
            <a:ext cx="647738" cy="2354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83" name="이등변 삼각형 582">
            <a:extLst>
              <a:ext uri="{FF2B5EF4-FFF2-40B4-BE49-F238E27FC236}">
                <a16:creationId xmlns:a16="http://schemas.microsoft.com/office/drawing/2014/main" id="{F3D22CE7-0607-E9EC-F9B6-32959A3D057B}"/>
              </a:ext>
            </a:extLst>
          </p:cNvPr>
          <p:cNvSpPr/>
          <p:nvPr/>
        </p:nvSpPr>
        <p:spPr>
          <a:xfrm rot="10800000">
            <a:off x="8144241" y="3284067"/>
            <a:ext cx="91130" cy="6751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84" name="TextBox 583">
            <a:extLst>
              <a:ext uri="{FF2B5EF4-FFF2-40B4-BE49-F238E27FC236}">
                <a16:creationId xmlns:a16="http://schemas.microsoft.com/office/drawing/2014/main" id="{7873EBD5-C00F-A7D2-CAD7-720DCAD73E5C}"/>
              </a:ext>
            </a:extLst>
          </p:cNvPr>
          <p:cNvSpPr txBox="1"/>
          <p:nvPr/>
        </p:nvSpPr>
        <p:spPr>
          <a:xfrm>
            <a:off x="8308146" y="3244645"/>
            <a:ext cx="76618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900" dirty="0"/>
              <a:t>B</a:t>
            </a:r>
            <a:endParaRPr lang="ko-KR" altLang="en-US" sz="900" dirty="0"/>
          </a:p>
        </p:txBody>
      </p:sp>
      <p:sp>
        <p:nvSpPr>
          <p:cNvPr id="585" name="TextBox 584">
            <a:extLst>
              <a:ext uri="{FF2B5EF4-FFF2-40B4-BE49-F238E27FC236}">
                <a16:creationId xmlns:a16="http://schemas.microsoft.com/office/drawing/2014/main" id="{53FAEBB1-AF35-0D51-CA9E-49521F841EDE}"/>
              </a:ext>
            </a:extLst>
          </p:cNvPr>
          <p:cNvSpPr txBox="1"/>
          <p:nvPr/>
        </p:nvSpPr>
        <p:spPr>
          <a:xfrm>
            <a:off x="5049762" y="1078586"/>
            <a:ext cx="13237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사이트 사용</a:t>
            </a:r>
          </a:p>
        </p:txBody>
      </p:sp>
      <p:grpSp>
        <p:nvGrpSpPr>
          <p:cNvPr id="586" name="그룹 585">
            <a:extLst>
              <a:ext uri="{FF2B5EF4-FFF2-40B4-BE49-F238E27FC236}">
                <a16:creationId xmlns:a16="http://schemas.microsoft.com/office/drawing/2014/main" id="{417C9DEC-EBDC-A0B7-F455-459D87B7851F}"/>
              </a:ext>
            </a:extLst>
          </p:cNvPr>
          <p:cNvGrpSpPr/>
          <p:nvPr/>
        </p:nvGrpSpPr>
        <p:grpSpPr>
          <a:xfrm>
            <a:off x="5997628" y="1123666"/>
            <a:ext cx="196743" cy="193850"/>
            <a:chOff x="8645652" y="3502133"/>
            <a:chExt cx="477877" cy="470849"/>
          </a:xfrm>
        </p:grpSpPr>
        <p:sp>
          <p:nvSpPr>
            <p:cNvPr id="587" name="직사각형 586">
              <a:extLst>
                <a:ext uri="{FF2B5EF4-FFF2-40B4-BE49-F238E27FC236}">
                  <a16:creationId xmlns:a16="http://schemas.microsoft.com/office/drawing/2014/main" id="{25E95F00-5B2C-2A7F-CD9B-B455D8236AED}"/>
                </a:ext>
              </a:extLst>
            </p:cNvPr>
            <p:cNvSpPr/>
            <p:nvPr/>
          </p:nvSpPr>
          <p:spPr>
            <a:xfrm>
              <a:off x="8645652" y="3502133"/>
              <a:ext cx="477877" cy="47084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588" name="그래픽 587" descr="확인 표시">
              <a:extLst>
                <a:ext uri="{FF2B5EF4-FFF2-40B4-BE49-F238E27FC236}">
                  <a16:creationId xmlns:a16="http://schemas.microsoft.com/office/drawing/2014/main" id="{1695CDE0-1992-2745-3B22-597BC70B0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754937" y="3607903"/>
              <a:ext cx="259307" cy="259307"/>
            </a:xfrm>
            <a:prstGeom prst="rect">
              <a:avLst/>
            </a:prstGeom>
          </p:spPr>
        </p:pic>
      </p:grpSp>
      <p:sp>
        <p:nvSpPr>
          <p:cNvPr id="590" name="TextBox 589">
            <a:extLst>
              <a:ext uri="{FF2B5EF4-FFF2-40B4-BE49-F238E27FC236}">
                <a16:creationId xmlns:a16="http://schemas.microsoft.com/office/drawing/2014/main" id="{3A4157C1-C20A-BE5C-2EB1-B05679C593D2}"/>
              </a:ext>
            </a:extLst>
          </p:cNvPr>
          <p:cNvSpPr txBox="1"/>
          <p:nvPr/>
        </p:nvSpPr>
        <p:spPr>
          <a:xfrm>
            <a:off x="6624105" y="1078586"/>
            <a:ext cx="11873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사이트명</a:t>
            </a:r>
          </a:p>
        </p:txBody>
      </p:sp>
      <p:sp>
        <p:nvSpPr>
          <p:cNvPr id="591" name="직사각형 590">
            <a:extLst>
              <a:ext uri="{FF2B5EF4-FFF2-40B4-BE49-F238E27FC236}">
                <a16:creationId xmlns:a16="http://schemas.microsoft.com/office/drawing/2014/main" id="{2A4D8CD4-8330-87A9-8CEE-160C092C32CF}"/>
              </a:ext>
            </a:extLst>
          </p:cNvPr>
          <p:cNvSpPr/>
          <p:nvPr/>
        </p:nvSpPr>
        <p:spPr>
          <a:xfrm>
            <a:off x="7480038" y="1102879"/>
            <a:ext cx="1049081" cy="2354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92" name="TextBox 591">
            <a:extLst>
              <a:ext uri="{FF2B5EF4-FFF2-40B4-BE49-F238E27FC236}">
                <a16:creationId xmlns:a16="http://schemas.microsoft.com/office/drawing/2014/main" id="{B3C03AC2-AC3D-FDCA-CD58-A49B7A97C4FA}"/>
              </a:ext>
            </a:extLst>
          </p:cNvPr>
          <p:cNvSpPr txBox="1"/>
          <p:nvPr/>
        </p:nvSpPr>
        <p:spPr>
          <a:xfrm>
            <a:off x="7733997" y="1153949"/>
            <a:ext cx="76618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900" dirty="0"/>
              <a:t>sentence</a:t>
            </a:r>
            <a:endParaRPr lang="ko-KR" altLang="en-US" sz="9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26C0FE-B364-441F-4ACF-40CAB732733F}"/>
              </a:ext>
            </a:extLst>
          </p:cNvPr>
          <p:cNvSpPr txBox="1"/>
          <p:nvPr/>
        </p:nvSpPr>
        <p:spPr>
          <a:xfrm>
            <a:off x="5348122" y="2641435"/>
            <a:ext cx="2169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https://sentencedict.com</a:t>
            </a:r>
            <a:endParaRPr lang="ko-KR" altLang="en-US" sz="1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B015FC-AEF9-0FDE-E68A-4387995A2D12}"/>
              </a:ext>
            </a:extLst>
          </p:cNvPr>
          <p:cNvSpPr txBox="1"/>
          <p:nvPr/>
        </p:nvSpPr>
        <p:spPr>
          <a:xfrm>
            <a:off x="5417037" y="2157402"/>
            <a:ext cx="11873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URL </a:t>
            </a:r>
            <a:r>
              <a:rPr lang="ko-KR" altLang="en-US" sz="1100" dirty="0"/>
              <a:t>주소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81CF692E-EAD4-768C-CFFB-84571C9A93F7}"/>
              </a:ext>
            </a:extLst>
          </p:cNvPr>
          <p:cNvSpPr/>
          <p:nvPr/>
        </p:nvSpPr>
        <p:spPr>
          <a:xfrm>
            <a:off x="10761260" y="1812680"/>
            <a:ext cx="926044" cy="22000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사이트 추가</a:t>
            </a:r>
            <a:endParaRPr lang="ko-KR" altLang="en-US" sz="800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15BAAA0F-954B-5D05-FCE5-76239027BCCA}"/>
              </a:ext>
            </a:extLst>
          </p:cNvPr>
          <p:cNvSpPr/>
          <p:nvPr/>
        </p:nvSpPr>
        <p:spPr>
          <a:xfrm>
            <a:off x="9865417" y="2692314"/>
            <a:ext cx="695608" cy="22000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수정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4199B694-6C5A-51C6-38F8-9BC32B6DD950}"/>
              </a:ext>
            </a:extLst>
          </p:cNvPr>
          <p:cNvSpPr/>
          <p:nvPr/>
        </p:nvSpPr>
        <p:spPr>
          <a:xfrm>
            <a:off x="10737909" y="2692314"/>
            <a:ext cx="695608" cy="22000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삭제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1EDBFD2A-5B59-2F43-240F-64B1C3914E6A}"/>
              </a:ext>
            </a:extLst>
          </p:cNvPr>
          <p:cNvSpPr/>
          <p:nvPr/>
        </p:nvSpPr>
        <p:spPr>
          <a:xfrm>
            <a:off x="9865417" y="3193575"/>
            <a:ext cx="695608" cy="22000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수정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FF3109DA-7405-2460-88B6-95F1D40D516E}"/>
              </a:ext>
            </a:extLst>
          </p:cNvPr>
          <p:cNvSpPr/>
          <p:nvPr/>
        </p:nvSpPr>
        <p:spPr>
          <a:xfrm>
            <a:off x="10737909" y="3193575"/>
            <a:ext cx="695608" cy="22000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삭제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9457A5D-A71A-D3A3-77B3-63F0CA8F8BC7}"/>
              </a:ext>
            </a:extLst>
          </p:cNvPr>
          <p:cNvSpPr txBox="1"/>
          <p:nvPr/>
        </p:nvSpPr>
        <p:spPr>
          <a:xfrm>
            <a:off x="5331468" y="3152001"/>
            <a:ext cx="24971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https://www.usingenglish.com/</a:t>
            </a:r>
            <a:endParaRPr lang="ko-KR" altLang="en-US" sz="12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A6D6958-6F5F-F096-72C2-0171CB98AF7B}"/>
              </a:ext>
            </a:extLst>
          </p:cNvPr>
          <p:cNvSpPr txBox="1"/>
          <p:nvPr/>
        </p:nvSpPr>
        <p:spPr>
          <a:xfrm>
            <a:off x="3499502" y="3663700"/>
            <a:ext cx="139207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sz="12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75B45D3-F4AC-28A3-246C-BF84F09B223C}"/>
              </a:ext>
            </a:extLst>
          </p:cNvPr>
          <p:cNvSpPr txBox="1"/>
          <p:nvPr/>
        </p:nvSpPr>
        <p:spPr>
          <a:xfrm>
            <a:off x="2974960" y="3663699"/>
            <a:ext cx="4154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242B7B7-E8EA-9695-6897-DCFA356D70B2}"/>
              </a:ext>
            </a:extLst>
          </p:cNvPr>
          <p:cNvSpPr/>
          <p:nvPr/>
        </p:nvSpPr>
        <p:spPr>
          <a:xfrm>
            <a:off x="9228778" y="3728754"/>
            <a:ext cx="196743" cy="1938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0448C024-2C7F-9F06-5D87-1706A988805F}"/>
              </a:ext>
            </a:extLst>
          </p:cNvPr>
          <p:cNvSpPr/>
          <p:nvPr/>
        </p:nvSpPr>
        <p:spPr>
          <a:xfrm>
            <a:off x="8054188" y="3705274"/>
            <a:ext cx="647738" cy="2354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0" name="이등변 삼각형 49">
            <a:extLst>
              <a:ext uri="{FF2B5EF4-FFF2-40B4-BE49-F238E27FC236}">
                <a16:creationId xmlns:a16="http://schemas.microsoft.com/office/drawing/2014/main" id="{0AD47C82-8025-A77B-82A9-8A763C5664D7}"/>
              </a:ext>
            </a:extLst>
          </p:cNvPr>
          <p:cNvSpPr/>
          <p:nvPr/>
        </p:nvSpPr>
        <p:spPr>
          <a:xfrm rot="10800000">
            <a:off x="8144241" y="3795766"/>
            <a:ext cx="91130" cy="6751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130A0194-2F21-D866-09A3-8C28F9A82519}"/>
              </a:ext>
            </a:extLst>
          </p:cNvPr>
          <p:cNvSpPr/>
          <p:nvPr/>
        </p:nvSpPr>
        <p:spPr>
          <a:xfrm>
            <a:off x="9865417" y="3705274"/>
            <a:ext cx="695608" cy="22000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수정</a:t>
            </a: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041429BD-E607-A765-EA0B-C9B648257F30}"/>
              </a:ext>
            </a:extLst>
          </p:cNvPr>
          <p:cNvSpPr/>
          <p:nvPr/>
        </p:nvSpPr>
        <p:spPr>
          <a:xfrm>
            <a:off x="10737909" y="3705274"/>
            <a:ext cx="695608" cy="22000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삭제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0BA1832-0E9A-6BED-9BA1-1B868FB689DB}"/>
              </a:ext>
            </a:extLst>
          </p:cNvPr>
          <p:cNvSpPr txBox="1"/>
          <p:nvPr/>
        </p:nvSpPr>
        <p:spPr>
          <a:xfrm>
            <a:off x="5331468" y="3663700"/>
            <a:ext cx="249715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sz="1200" dirty="0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C1D22EE6-447D-0C23-94A0-FCD74964BBD0}"/>
              </a:ext>
            </a:extLst>
          </p:cNvPr>
          <p:cNvSpPr/>
          <p:nvPr/>
        </p:nvSpPr>
        <p:spPr>
          <a:xfrm>
            <a:off x="8308146" y="1812680"/>
            <a:ext cx="845129" cy="22000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엑셀 업로드</a:t>
            </a:r>
            <a:endParaRPr lang="ko-KR" altLang="en-US" sz="800" dirty="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BF417B6-7288-C3B7-3281-39F90CC3A11E}"/>
              </a:ext>
            </a:extLst>
          </p:cNvPr>
          <p:cNvSpPr/>
          <p:nvPr/>
        </p:nvSpPr>
        <p:spPr>
          <a:xfrm>
            <a:off x="9516329" y="1812680"/>
            <a:ext cx="947050" cy="22000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엑셀 다운로드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25450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그룹 74">
            <a:extLst>
              <a:ext uri="{FF2B5EF4-FFF2-40B4-BE49-F238E27FC236}">
                <a16:creationId xmlns:a16="http://schemas.microsoft.com/office/drawing/2014/main" id="{95EF2A4A-6421-3C55-0274-10043EE55780}"/>
              </a:ext>
            </a:extLst>
          </p:cNvPr>
          <p:cNvGrpSpPr/>
          <p:nvPr/>
        </p:nvGrpSpPr>
        <p:grpSpPr>
          <a:xfrm>
            <a:off x="231870" y="237123"/>
            <a:ext cx="2240276" cy="532312"/>
            <a:chOff x="202478" y="146997"/>
            <a:chExt cx="2606036" cy="780426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C33EF5C9-15B7-0F2D-996C-58F38CB0167C}"/>
                </a:ext>
              </a:extLst>
            </p:cNvPr>
            <p:cNvSpPr/>
            <p:nvPr/>
          </p:nvSpPr>
          <p:spPr>
            <a:xfrm>
              <a:off x="202478" y="146997"/>
              <a:ext cx="2606036" cy="78042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FB72C89E-1B78-F0D2-D61E-58C7609AB35E}"/>
                </a:ext>
              </a:extLst>
            </p:cNvPr>
            <p:cNvSpPr/>
            <p:nvPr/>
          </p:nvSpPr>
          <p:spPr>
            <a:xfrm>
              <a:off x="326797" y="255543"/>
              <a:ext cx="192962" cy="1491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26DFEE0A-D47F-562C-3F5A-EAA124F11829}"/>
                </a:ext>
              </a:extLst>
            </p:cNvPr>
            <p:cNvSpPr/>
            <p:nvPr/>
          </p:nvSpPr>
          <p:spPr>
            <a:xfrm>
              <a:off x="589505" y="255543"/>
              <a:ext cx="192962" cy="1491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98B10FAD-9182-D1C8-76B3-5F36D693CC47}"/>
                </a:ext>
              </a:extLst>
            </p:cNvPr>
            <p:cNvSpPr/>
            <p:nvPr/>
          </p:nvSpPr>
          <p:spPr>
            <a:xfrm>
              <a:off x="852213" y="255543"/>
              <a:ext cx="192962" cy="1491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1CE86CD-59C4-BF07-4ED6-D166886ED3AD}"/>
                </a:ext>
              </a:extLst>
            </p:cNvPr>
            <p:cNvSpPr/>
            <p:nvPr/>
          </p:nvSpPr>
          <p:spPr>
            <a:xfrm>
              <a:off x="326797" y="462618"/>
              <a:ext cx="192962" cy="149184"/>
            </a:xfrm>
            <a:prstGeom prst="rect">
              <a:avLst/>
            </a:prstGeom>
            <a:solidFill>
              <a:srgbClr val="DE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5901608-03AD-4CA1-3E22-E90026FBF3B6}"/>
                </a:ext>
              </a:extLst>
            </p:cNvPr>
            <p:cNvSpPr/>
            <p:nvPr/>
          </p:nvSpPr>
          <p:spPr>
            <a:xfrm>
              <a:off x="589505" y="462618"/>
              <a:ext cx="192962" cy="149184"/>
            </a:xfrm>
            <a:prstGeom prst="rect">
              <a:avLst/>
            </a:prstGeom>
            <a:solidFill>
              <a:srgbClr val="DE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1F297839-F0F8-4893-BE06-5E6551C98E2B}"/>
                </a:ext>
              </a:extLst>
            </p:cNvPr>
            <p:cNvSpPr/>
            <p:nvPr/>
          </p:nvSpPr>
          <p:spPr>
            <a:xfrm>
              <a:off x="852213" y="462618"/>
              <a:ext cx="192962" cy="149184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1822FD2-00D7-AF3F-077B-4F3598E06397}"/>
                </a:ext>
              </a:extLst>
            </p:cNvPr>
            <p:cNvSpPr/>
            <p:nvPr/>
          </p:nvSpPr>
          <p:spPr>
            <a:xfrm>
              <a:off x="1114921" y="462618"/>
              <a:ext cx="192962" cy="149184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F47DB7CD-7CAB-1DD5-BDF6-A7F2C3700E39}"/>
                </a:ext>
              </a:extLst>
            </p:cNvPr>
            <p:cNvSpPr/>
            <p:nvPr/>
          </p:nvSpPr>
          <p:spPr>
            <a:xfrm>
              <a:off x="326797" y="669694"/>
              <a:ext cx="192962" cy="1491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840F3DE-EDA5-7AE2-0120-119EEC209A7E}"/>
                </a:ext>
              </a:extLst>
            </p:cNvPr>
            <p:cNvSpPr/>
            <p:nvPr/>
          </p:nvSpPr>
          <p:spPr>
            <a:xfrm>
              <a:off x="589505" y="669694"/>
              <a:ext cx="192962" cy="1491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D6B924C-C2E2-0891-9D9C-F3EF1FFCD682}"/>
                </a:ext>
              </a:extLst>
            </p:cNvPr>
            <p:cNvSpPr/>
            <p:nvPr/>
          </p:nvSpPr>
          <p:spPr>
            <a:xfrm>
              <a:off x="852213" y="669694"/>
              <a:ext cx="192962" cy="1491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A3894F9B-B3BE-9000-9899-3C23469AA25A}"/>
                </a:ext>
              </a:extLst>
            </p:cNvPr>
            <p:cNvCxnSpPr>
              <a:stCxn id="4" idx="2"/>
              <a:endCxn id="7" idx="0"/>
            </p:cNvCxnSpPr>
            <p:nvPr/>
          </p:nvCxnSpPr>
          <p:spPr>
            <a:xfrm>
              <a:off x="423279" y="404727"/>
              <a:ext cx="0" cy="5789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6DCF9756-7C51-0A1B-EB43-206F1685111F}"/>
                </a:ext>
              </a:extLst>
            </p:cNvPr>
            <p:cNvCxnSpPr>
              <a:cxnSpLocks/>
              <a:stCxn id="5" idx="2"/>
              <a:endCxn id="8" idx="0"/>
            </p:cNvCxnSpPr>
            <p:nvPr/>
          </p:nvCxnSpPr>
          <p:spPr>
            <a:xfrm>
              <a:off x="685987" y="404727"/>
              <a:ext cx="0" cy="5789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49D11B68-E95B-7A7D-2D33-6BC981A528F9}"/>
                </a:ext>
              </a:extLst>
            </p:cNvPr>
            <p:cNvCxnSpPr>
              <a:cxnSpLocks/>
              <a:stCxn id="6" idx="2"/>
              <a:endCxn id="9" idx="0"/>
            </p:cNvCxnSpPr>
            <p:nvPr/>
          </p:nvCxnSpPr>
          <p:spPr>
            <a:xfrm>
              <a:off x="948695" y="404727"/>
              <a:ext cx="0" cy="5789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8C68963B-41CC-77B8-4F57-C6DFD310DFD7}"/>
                </a:ext>
              </a:extLst>
            </p:cNvPr>
            <p:cNvCxnSpPr>
              <a:cxnSpLocks/>
              <a:stCxn id="7" idx="2"/>
              <a:endCxn id="11" idx="0"/>
            </p:cNvCxnSpPr>
            <p:nvPr/>
          </p:nvCxnSpPr>
          <p:spPr>
            <a:xfrm>
              <a:off x="423279" y="611802"/>
              <a:ext cx="0" cy="5789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5A49880E-D6C9-7610-63B0-7BC3345CACF4}"/>
                </a:ext>
              </a:extLst>
            </p:cNvPr>
            <p:cNvCxnSpPr>
              <a:cxnSpLocks/>
              <a:stCxn id="8" idx="2"/>
              <a:endCxn id="12" idx="0"/>
            </p:cNvCxnSpPr>
            <p:nvPr/>
          </p:nvCxnSpPr>
          <p:spPr>
            <a:xfrm>
              <a:off x="685987" y="611802"/>
              <a:ext cx="0" cy="5789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EFBB6E60-49EB-A825-7680-9BA4983035A3}"/>
                </a:ext>
              </a:extLst>
            </p:cNvPr>
            <p:cNvCxnSpPr>
              <a:cxnSpLocks/>
              <a:stCxn id="9" idx="2"/>
              <a:endCxn id="13" idx="0"/>
            </p:cNvCxnSpPr>
            <p:nvPr/>
          </p:nvCxnSpPr>
          <p:spPr>
            <a:xfrm>
              <a:off x="948695" y="611802"/>
              <a:ext cx="0" cy="5789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4400B80-48E6-ACDE-7909-20E2C690A66E}"/>
                </a:ext>
              </a:extLst>
            </p:cNvPr>
            <p:cNvSpPr txBox="1"/>
            <p:nvPr/>
          </p:nvSpPr>
          <p:spPr>
            <a:xfrm>
              <a:off x="1432206" y="198783"/>
              <a:ext cx="1222266" cy="6768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latin typeface="+mj-lt"/>
                </a:rPr>
                <a:t>Fishbone</a:t>
              </a:r>
            </a:p>
            <a:p>
              <a:r>
                <a:rPr lang="en-US" altLang="ko-KR" sz="1200" b="1" dirty="0">
                  <a:latin typeface="+mj-lt"/>
                </a:rPr>
                <a:t>Workbooks</a:t>
              </a:r>
              <a:endParaRPr lang="ko-KR" altLang="en-US" sz="1200" b="1" dirty="0">
                <a:latin typeface="+mj-lt"/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34BE32A3-970E-E8D4-F13F-EDB23AA50D7A}"/>
              </a:ext>
            </a:extLst>
          </p:cNvPr>
          <p:cNvSpPr txBox="1"/>
          <p:nvPr/>
        </p:nvSpPr>
        <p:spPr>
          <a:xfrm>
            <a:off x="254728" y="1174535"/>
            <a:ext cx="14512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사용자 메뉴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082B3AB-B41C-DE68-74AF-056296281886}"/>
              </a:ext>
            </a:extLst>
          </p:cNvPr>
          <p:cNvSpPr txBox="1"/>
          <p:nvPr/>
        </p:nvSpPr>
        <p:spPr>
          <a:xfrm>
            <a:off x="254728" y="2577143"/>
            <a:ext cx="14512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관리자 메뉴</a:t>
            </a: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FF3E705F-A981-DC7F-4D86-255D7AF018F2}"/>
              </a:ext>
            </a:extLst>
          </p:cNvPr>
          <p:cNvSpPr/>
          <p:nvPr/>
        </p:nvSpPr>
        <p:spPr>
          <a:xfrm>
            <a:off x="353069" y="1583006"/>
            <a:ext cx="1286466" cy="33855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Fishbone</a:t>
            </a:r>
            <a:r>
              <a:rPr lang="ko-KR" altLang="en-US" sz="1100" dirty="0">
                <a:solidFill>
                  <a:schemeClr val="tx1"/>
                </a:solidFill>
              </a:rPr>
              <a:t> 검색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A153BD02-0481-5EEE-4561-B0978213E866}"/>
              </a:ext>
            </a:extLst>
          </p:cNvPr>
          <p:cNvSpPr txBox="1"/>
          <p:nvPr/>
        </p:nvSpPr>
        <p:spPr>
          <a:xfrm>
            <a:off x="2810288" y="349388"/>
            <a:ext cx="20812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추출 문장 </a:t>
            </a:r>
            <a:r>
              <a:rPr lang="en-US" altLang="ko-KR" sz="1400" dirty="0"/>
              <a:t>(</a:t>
            </a:r>
            <a:r>
              <a:rPr lang="ko-KR" altLang="en-US" sz="1400" dirty="0"/>
              <a:t>관리자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206" name="사각형: 둥근 모서리 205">
            <a:extLst>
              <a:ext uri="{FF2B5EF4-FFF2-40B4-BE49-F238E27FC236}">
                <a16:creationId xmlns:a16="http://schemas.microsoft.com/office/drawing/2014/main" id="{574AE12D-F59B-BDC7-3E99-BB8FB54083F8}"/>
              </a:ext>
            </a:extLst>
          </p:cNvPr>
          <p:cNvSpPr/>
          <p:nvPr/>
        </p:nvSpPr>
        <p:spPr>
          <a:xfrm>
            <a:off x="353069" y="2981434"/>
            <a:ext cx="1286466" cy="338554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</a:rPr>
              <a:t>추출 문장</a:t>
            </a:r>
          </a:p>
        </p:txBody>
      </p:sp>
      <p:sp>
        <p:nvSpPr>
          <p:cNvPr id="207" name="사각형: 둥근 모서리 206">
            <a:extLst>
              <a:ext uri="{FF2B5EF4-FFF2-40B4-BE49-F238E27FC236}">
                <a16:creationId xmlns:a16="http://schemas.microsoft.com/office/drawing/2014/main" id="{5163A347-CD21-56F2-6498-63C4A49E691C}"/>
              </a:ext>
            </a:extLst>
          </p:cNvPr>
          <p:cNvSpPr/>
          <p:nvPr/>
        </p:nvSpPr>
        <p:spPr>
          <a:xfrm>
            <a:off x="353069" y="3531154"/>
            <a:ext cx="1286466" cy="33855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추출 사이트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9064A1-D590-839D-CC9D-5C7AFCC5BF5C}"/>
              </a:ext>
            </a:extLst>
          </p:cNvPr>
          <p:cNvSpPr txBox="1"/>
          <p:nvPr/>
        </p:nvSpPr>
        <p:spPr>
          <a:xfrm>
            <a:off x="3499501" y="2450829"/>
            <a:ext cx="11873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검색 예문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3A14334-CCCC-91F0-B045-382A6D4AFC7B}"/>
              </a:ext>
            </a:extLst>
          </p:cNvPr>
          <p:cNvCxnSpPr>
            <a:cxnSpLocks/>
          </p:cNvCxnSpPr>
          <p:nvPr/>
        </p:nvCxnSpPr>
        <p:spPr>
          <a:xfrm>
            <a:off x="2905823" y="2837981"/>
            <a:ext cx="8853128" cy="268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1" name="TextBox 530">
            <a:extLst>
              <a:ext uri="{FF2B5EF4-FFF2-40B4-BE49-F238E27FC236}">
                <a16:creationId xmlns:a16="http://schemas.microsoft.com/office/drawing/2014/main" id="{D8968302-7FC9-3B2B-5D63-75A242B0900B}"/>
              </a:ext>
            </a:extLst>
          </p:cNvPr>
          <p:cNvSpPr txBox="1"/>
          <p:nvPr/>
        </p:nvSpPr>
        <p:spPr>
          <a:xfrm>
            <a:off x="3499502" y="2934862"/>
            <a:ext cx="35674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This house is specially made by people.</a:t>
            </a:r>
            <a:endParaRPr lang="ko-KR" altLang="en-US" sz="1200" dirty="0"/>
          </a:p>
        </p:txBody>
      </p:sp>
      <p:sp>
        <p:nvSpPr>
          <p:cNvPr id="532" name="TextBox 531">
            <a:extLst>
              <a:ext uri="{FF2B5EF4-FFF2-40B4-BE49-F238E27FC236}">
                <a16:creationId xmlns:a16="http://schemas.microsoft.com/office/drawing/2014/main" id="{572749FA-9FC3-F573-DA8B-EA87D3B6C1F4}"/>
              </a:ext>
            </a:extLst>
          </p:cNvPr>
          <p:cNvSpPr txBox="1"/>
          <p:nvPr/>
        </p:nvSpPr>
        <p:spPr>
          <a:xfrm>
            <a:off x="3499501" y="4000478"/>
            <a:ext cx="34787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That house was quickly sold by other people.</a:t>
            </a:r>
            <a:endParaRPr lang="ko-KR" altLang="en-US" sz="1200" dirty="0"/>
          </a:p>
        </p:txBody>
      </p:sp>
      <p:sp>
        <p:nvSpPr>
          <p:cNvPr id="534" name="직사각형 533">
            <a:extLst>
              <a:ext uri="{FF2B5EF4-FFF2-40B4-BE49-F238E27FC236}">
                <a16:creationId xmlns:a16="http://schemas.microsoft.com/office/drawing/2014/main" id="{E66495B5-84A9-B2C8-36EF-A3094D738D7B}"/>
              </a:ext>
            </a:extLst>
          </p:cNvPr>
          <p:cNvSpPr/>
          <p:nvPr/>
        </p:nvSpPr>
        <p:spPr>
          <a:xfrm>
            <a:off x="7176151" y="2976437"/>
            <a:ext cx="802681" cy="2354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35" name="TextBox 534">
            <a:extLst>
              <a:ext uri="{FF2B5EF4-FFF2-40B4-BE49-F238E27FC236}">
                <a16:creationId xmlns:a16="http://schemas.microsoft.com/office/drawing/2014/main" id="{D7C26A8F-54E8-B392-EA29-CE0CB2E2FE62}"/>
              </a:ext>
            </a:extLst>
          </p:cNvPr>
          <p:cNvSpPr txBox="1"/>
          <p:nvPr/>
        </p:nvSpPr>
        <p:spPr>
          <a:xfrm>
            <a:off x="7430110" y="3027507"/>
            <a:ext cx="586232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900" dirty="0"/>
              <a:t>100%</a:t>
            </a:r>
            <a:endParaRPr lang="ko-KR" altLang="en-US" sz="900" dirty="0"/>
          </a:p>
        </p:txBody>
      </p:sp>
      <p:sp>
        <p:nvSpPr>
          <p:cNvPr id="540" name="TextBox 539">
            <a:extLst>
              <a:ext uri="{FF2B5EF4-FFF2-40B4-BE49-F238E27FC236}">
                <a16:creationId xmlns:a16="http://schemas.microsoft.com/office/drawing/2014/main" id="{5E27590B-9FFC-5994-D863-CAD7DE3A272D}"/>
              </a:ext>
            </a:extLst>
          </p:cNvPr>
          <p:cNvSpPr txBox="1"/>
          <p:nvPr/>
        </p:nvSpPr>
        <p:spPr>
          <a:xfrm>
            <a:off x="7250889" y="2450829"/>
            <a:ext cx="11873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/>
              <a:t>분석율</a:t>
            </a:r>
            <a:endParaRPr lang="ko-KR" altLang="en-US" sz="1100" dirty="0"/>
          </a:p>
        </p:txBody>
      </p:sp>
      <p:sp>
        <p:nvSpPr>
          <p:cNvPr id="541" name="직사각형 540">
            <a:extLst>
              <a:ext uri="{FF2B5EF4-FFF2-40B4-BE49-F238E27FC236}">
                <a16:creationId xmlns:a16="http://schemas.microsoft.com/office/drawing/2014/main" id="{D14D5107-B525-5625-5455-71D08193D1CF}"/>
              </a:ext>
            </a:extLst>
          </p:cNvPr>
          <p:cNvSpPr/>
          <p:nvPr/>
        </p:nvSpPr>
        <p:spPr>
          <a:xfrm>
            <a:off x="7176151" y="4042053"/>
            <a:ext cx="802681" cy="2354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42" name="TextBox 541">
            <a:extLst>
              <a:ext uri="{FF2B5EF4-FFF2-40B4-BE49-F238E27FC236}">
                <a16:creationId xmlns:a16="http://schemas.microsoft.com/office/drawing/2014/main" id="{0D6D250C-F563-5D22-50B5-C1EF4BFCAB69}"/>
              </a:ext>
            </a:extLst>
          </p:cNvPr>
          <p:cNvSpPr txBox="1"/>
          <p:nvPr/>
        </p:nvSpPr>
        <p:spPr>
          <a:xfrm>
            <a:off x="7430110" y="4093123"/>
            <a:ext cx="586232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900" dirty="0"/>
              <a:t>80%</a:t>
            </a:r>
            <a:endParaRPr lang="ko-KR" altLang="en-US" sz="900" dirty="0"/>
          </a:p>
        </p:txBody>
      </p:sp>
      <p:sp>
        <p:nvSpPr>
          <p:cNvPr id="553" name="TextBox 552">
            <a:extLst>
              <a:ext uri="{FF2B5EF4-FFF2-40B4-BE49-F238E27FC236}">
                <a16:creationId xmlns:a16="http://schemas.microsoft.com/office/drawing/2014/main" id="{0B025090-3705-9F44-5477-958616380ED3}"/>
              </a:ext>
            </a:extLst>
          </p:cNvPr>
          <p:cNvSpPr txBox="1"/>
          <p:nvPr/>
        </p:nvSpPr>
        <p:spPr>
          <a:xfrm>
            <a:off x="2810289" y="741349"/>
            <a:ext cx="11873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검색 조건</a:t>
            </a:r>
          </a:p>
        </p:txBody>
      </p:sp>
      <p:sp>
        <p:nvSpPr>
          <p:cNvPr id="555" name="TextBox 554">
            <a:extLst>
              <a:ext uri="{FF2B5EF4-FFF2-40B4-BE49-F238E27FC236}">
                <a16:creationId xmlns:a16="http://schemas.microsoft.com/office/drawing/2014/main" id="{75A96E8F-74DB-6B05-C153-0B07FE4DE198}"/>
              </a:ext>
            </a:extLst>
          </p:cNvPr>
          <p:cNvSpPr txBox="1"/>
          <p:nvPr/>
        </p:nvSpPr>
        <p:spPr>
          <a:xfrm>
            <a:off x="3499501" y="5870795"/>
            <a:ext cx="34787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:</a:t>
            </a:r>
            <a:endParaRPr lang="ko-KR" altLang="en-US" sz="1200" dirty="0"/>
          </a:p>
        </p:txBody>
      </p:sp>
      <p:sp>
        <p:nvSpPr>
          <p:cNvPr id="556" name="TextBox 555">
            <a:extLst>
              <a:ext uri="{FF2B5EF4-FFF2-40B4-BE49-F238E27FC236}">
                <a16:creationId xmlns:a16="http://schemas.microsoft.com/office/drawing/2014/main" id="{C1EA9F03-EF3E-1857-4961-B3FCEDF12FEE}"/>
              </a:ext>
            </a:extLst>
          </p:cNvPr>
          <p:cNvSpPr txBox="1"/>
          <p:nvPr/>
        </p:nvSpPr>
        <p:spPr>
          <a:xfrm>
            <a:off x="2905823" y="1078586"/>
            <a:ext cx="11873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/>
              <a:t>분석율</a:t>
            </a:r>
            <a:endParaRPr lang="ko-KR" altLang="en-US" sz="1100" dirty="0"/>
          </a:p>
        </p:txBody>
      </p:sp>
      <p:sp>
        <p:nvSpPr>
          <p:cNvPr id="557" name="직사각형 556">
            <a:extLst>
              <a:ext uri="{FF2B5EF4-FFF2-40B4-BE49-F238E27FC236}">
                <a16:creationId xmlns:a16="http://schemas.microsoft.com/office/drawing/2014/main" id="{C636E5C6-0776-2F86-2E06-C30AD7F3BFF3}"/>
              </a:ext>
            </a:extLst>
          </p:cNvPr>
          <p:cNvSpPr/>
          <p:nvPr/>
        </p:nvSpPr>
        <p:spPr>
          <a:xfrm>
            <a:off x="3568639" y="1102879"/>
            <a:ext cx="778500" cy="2354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58" name="TextBox 557">
            <a:extLst>
              <a:ext uri="{FF2B5EF4-FFF2-40B4-BE49-F238E27FC236}">
                <a16:creationId xmlns:a16="http://schemas.microsoft.com/office/drawing/2014/main" id="{B542D812-622D-555B-F132-598602B96DD4}"/>
              </a:ext>
            </a:extLst>
          </p:cNvPr>
          <p:cNvSpPr txBox="1"/>
          <p:nvPr/>
        </p:nvSpPr>
        <p:spPr>
          <a:xfrm>
            <a:off x="3666917" y="1153949"/>
            <a:ext cx="76618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900" dirty="0"/>
              <a:t>80% </a:t>
            </a:r>
            <a:r>
              <a:rPr lang="ko-KR" altLang="en-US" sz="900" dirty="0"/>
              <a:t>이상</a:t>
            </a:r>
          </a:p>
        </p:txBody>
      </p:sp>
      <p:sp>
        <p:nvSpPr>
          <p:cNvPr id="559" name="TextBox 558">
            <a:extLst>
              <a:ext uri="{FF2B5EF4-FFF2-40B4-BE49-F238E27FC236}">
                <a16:creationId xmlns:a16="http://schemas.microsoft.com/office/drawing/2014/main" id="{7024F69C-847E-1623-6AE7-B84485E4A556}"/>
              </a:ext>
            </a:extLst>
          </p:cNvPr>
          <p:cNvSpPr txBox="1"/>
          <p:nvPr/>
        </p:nvSpPr>
        <p:spPr>
          <a:xfrm>
            <a:off x="4927982" y="1078586"/>
            <a:ext cx="11873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예문 등급</a:t>
            </a:r>
          </a:p>
        </p:txBody>
      </p:sp>
      <p:sp>
        <p:nvSpPr>
          <p:cNvPr id="560" name="직사각형 559">
            <a:extLst>
              <a:ext uri="{FF2B5EF4-FFF2-40B4-BE49-F238E27FC236}">
                <a16:creationId xmlns:a16="http://schemas.microsoft.com/office/drawing/2014/main" id="{7B91935A-1F0E-F780-F6E9-9E465FB15200}"/>
              </a:ext>
            </a:extLst>
          </p:cNvPr>
          <p:cNvSpPr/>
          <p:nvPr/>
        </p:nvSpPr>
        <p:spPr>
          <a:xfrm>
            <a:off x="5775042" y="1102879"/>
            <a:ext cx="1049081" cy="2354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61" name="TextBox 560">
            <a:extLst>
              <a:ext uri="{FF2B5EF4-FFF2-40B4-BE49-F238E27FC236}">
                <a16:creationId xmlns:a16="http://schemas.microsoft.com/office/drawing/2014/main" id="{AEEFE597-DADF-A83D-A121-265378822FBF}"/>
              </a:ext>
            </a:extLst>
          </p:cNvPr>
          <p:cNvSpPr txBox="1"/>
          <p:nvPr/>
        </p:nvSpPr>
        <p:spPr>
          <a:xfrm>
            <a:off x="6029001" y="1153949"/>
            <a:ext cx="76618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900" dirty="0"/>
              <a:t>B </a:t>
            </a:r>
            <a:r>
              <a:rPr lang="ko-KR" altLang="en-US" sz="900" dirty="0"/>
              <a:t>이상</a:t>
            </a:r>
          </a:p>
        </p:txBody>
      </p:sp>
      <p:grpSp>
        <p:nvGrpSpPr>
          <p:cNvPr id="566" name="그룹 565">
            <a:extLst>
              <a:ext uri="{FF2B5EF4-FFF2-40B4-BE49-F238E27FC236}">
                <a16:creationId xmlns:a16="http://schemas.microsoft.com/office/drawing/2014/main" id="{CFCAD687-A9C1-1401-E5F7-F202C9AE2EF0}"/>
              </a:ext>
            </a:extLst>
          </p:cNvPr>
          <p:cNvGrpSpPr/>
          <p:nvPr/>
        </p:nvGrpSpPr>
        <p:grpSpPr>
          <a:xfrm>
            <a:off x="9343385" y="3001509"/>
            <a:ext cx="196743" cy="193850"/>
            <a:chOff x="8645652" y="3502133"/>
            <a:chExt cx="477877" cy="470849"/>
          </a:xfrm>
        </p:grpSpPr>
        <p:sp>
          <p:nvSpPr>
            <p:cNvPr id="564" name="직사각형 563">
              <a:extLst>
                <a:ext uri="{FF2B5EF4-FFF2-40B4-BE49-F238E27FC236}">
                  <a16:creationId xmlns:a16="http://schemas.microsoft.com/office/drawing/2014/main" id="{9AB873A8-D5DA-7582-DACA-AA4D406555B3}"/>
                </a:ext>
              </a:extLst>
            </p:cNvPr>
            <p:cNvSpPr/>
            <p:nvPr/>
          </p:nvSpPr>
          <p:spPr>
            <a:xfrm>
              <a:off x="8645652" y="3502133"/>
              <a:ext cx="477877" cy="47084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565" name="그래픽 564" descr="확인 표시">
              <a:extLst>
                <a:ext uri="{FF2B5EF4-FFF2-40B4-BE49-F238E27FC236}">
                  <a16:creationId xmlns:a16="http://schemas.microsoft.com/office/drawing/2014/main" id="{0908E57F-DE90-F335-8437-E8B1E21DD8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754937" y="3607903"/>
              <a:ext cx="259307" cy="259307"/>
            </a:xfrm>
            <a:prstGeom prst="rect">
              <a:avLst/>
            </a:prstGeom>
          </p:spPr>
        </p:pic>
      </p:grpSp>
      <p:sp>
        <p:nvSpPr>
          <p:cNvPr id="567" name="TextBox 566">
            <a:extLst>
              <a:ext uri="{FF2B5EF4-FFF2-40B4-BE49-F238E27FC236}">
                <a16:creationId xmlns:a16="http://schemas.microsoft.com/office/drawing/2014/main" id="{E0C724CC-F50B-789C-7728-564D4AF3435B}"/>
              </a:ext>
            </a:extLst>
          </p:cNvPr>
          <p:cNvSpPr txBox="1"/>
          <p:nvPr/>
        </p:nvSpPr>
        <p:spPr>
          <a:xfrm>
            <a:off x="8343351" y="2450829"/>
            <a:ext cx="5936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등급</a:t>
            </a:r>
          </a:p>
        </p:txBody>
      </p:sp>
      <p:sp>
        <p:nvSpPr>
          <p:cNvPr id="568" name="TextBox 567">
            <a:extLst>
              <a:ext uri="{FF2B5EF4-FFF2-40B4-BE49-F238E27FC236}">
                <a16:creationId xmlns:a16="http://schemas.microsoft.com/office/drawing/2014/main" id="{1E73C37A-C1D5-CA0B-4EDA-68427A81ACB8}"/>
              </a:ext>
            </a:extLst>
          </p:cNvPr>
          <p:cNvSpPr txBox="1"/>
          <p:nvPr/>
        </p:nvSpPr>
        <p:spPr>
          <a:xfrm>
            <a:off x="2974960" y="2934862"/>
            <a:ext cx="4154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569" name="TextBox 568">
            <a:extLst>
              <a:ext uri="{FF2B5EF4-FFF2-40B4-BE49-F238E27FC236}">
                <a16:creationId xmlns:a16="http://schemas.microsoft.com/office/drawing/2014/main" id="{162C413A-FB04-5310-116C-3CDDE04CAA50}"/>
              </a:ext>
            </a:extLst>
          </p:cNvPr>
          <p:cNvSpPr txBox="1"/>
          <p:nvPr/>
        </p:nvSpPr>
        <p:spPr>
          <a:xfrm>
            <a:off x="2974960" y="2450829"/>
            <a:ext cx="11873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No</a:t>
            </a:r>
            <a:endParaRPr lang="ko-KR" altLang="en-US" sz="1100" dirty="0"/>
          </a:p>
        </p:txBody>
      </p:sp>
      <p:sp>
        <p:nvSpPr>
          <p:cNvPr id="570" name="TextBox 569">
            <a:extLst>
              <a:ext uri="{FF2B5EF4-FFF2-40B4-BE49-F238E27FC236}">
                <a16:creationId xmlns:a16="http://schemas.microsoft.com/office/drawing/2014/main" id="{54712C7F-1B57-3831-B988-72D1759DFEB1}"/>
              </a:ext>
            </a:extLst>
          </p:cNvPr>
          <p:cNvSpPr txBox="1"/>
          <p:nvPr/>
        </p:nvSpPr>
        <p:spPr>
          <a:xfrm>
            <a:off x="2974960" y="4000477"/>
            <a:ext cx="4154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571" name="사각형: 둥근 모서리 570">
            <a:extLst>
              <a:ext uri="{FF2B5EF4-FFF2-40B4-BE49-F238E27FC236}">
                <a16:creationId xmlns:a16="http://schemas.microsoft.com/office/drawing/2014/main" id="{8609CB88-59C1-0B5F-C131-95F58D3341B5}"/>
              </a:ext>
            </a:extLst>
          </p:cNvPr>
          <p:cNvSpPr/>
          <p:nvPr/>
        </p:nvSpPr>
        <p:spPr>
          <a:xfrm>
            <a:off x="9931016" y="3458025"/>
            <a:ext cx="708978" cy="22000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분석 하기</a:t>
            </a:r>
          </a:p>
        </p:txBody>
      </p:sp>
      <p:sp>
        <p:nvSpPr>
          <p:cNvPr id="572" name="사각형: 둥근 모서리 571">
            <a:extLst>
              <a:ext uri="{FF2B5EF4-FFF2-40B4-BE49-F238E27FC236}">
                <a16:creationId xmlns:a16="http://schemas.microsoft.com/office/drawing/2014/main" id="{6B1132F0-0F1F-AD2C-1C95-FBDE082A27A0}"/>
              </a:ext>
            </a:extLst>
          </p:cNvPr>
          <p:cNvSpPr/>
          <p:nvPr/>
        </p:nvSpPr>
        <p:spPr>
          <a:xfrm>
            <a:off x="10870685" y="3458025"/>
            <a:ext cx="708978" cy="22000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출처 이동</a:t>
            </a:r>
          </a:p>
        </p:txBody>
      </p:sp>
      <p:sp>
        <p:nvSpPr>
          <p:cNvPr id="573" name="직사각형 572">
            <a:extLst>
              <a:ext uri="{FF2B5EF4-FFF2-40B4-BE49-F238E27FC236}">
                <a16:creationId xmlns:a16="http://schemas.microsoft.com/office/drawing/2014/main" id="{38AF7CC7-E4AF-BCE6-DB56-17E7A7A559AB}"/>
              </a:ext>
            </a:extLst>
          </p:cNvPr>
          <p:cNvSpPr/>
          <p:nvPr/>
        </p:nvSpPr>
        <p:spPr>
          <a:xfrm>
            <a:off x="8289291" y="2978029"/>
            <a:ext cx="647738" cy="2354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74" name="이등변 삼각형 573">
            <a:extLst>
              <a:ext uri="{FF2B5EF4-FFF2-40B4-BE49-F238E27FC236}">
                <a16:creationId xmlns:a16="http://schemas.microsoft.com/office/drawing/2014/main" id="{F8288802-F8F6-D71A-F8EB-009807DB52A8}"/>
              </a:ext>
            </a:extLst>
          </p:cNvPr>
          <p:cNvSpPr/>
          <p:nvPr/>
        </p:nvSpPr>
        <p:spPr>
          <a:xfrm rot="10800000">
            <a:off x="8379344" y="3068521"/>
            <a:ext cx="91130" cy="6751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75" name="TextBox 574">
            <a:extLst>
              <a:ext uri="{FF2B5EF4-FFF2-40B4-BE49-F238E27FC236}">
                <a16:creationId xmlns:a16="http://schemas.microsoft.com/office/drawing/2014/main" id="{BCAE3594-E43B-C9AC-06F3-2BFB227EB4E1}"/>
              </a:ext>
            </a:extLst>
          </p:cNvPr>
          <p:cNvSpPr txBox="1"/>
          <p:nvPr/>
        </p:nvSpPr>
        <p:spPr>
          <a:xfrm>
            <a:off x="8543249" y="3029099"/>
            <a:ext cx="76618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900" dirty="0"/>
              <a:t>A</a:t>
            </a:r>
            <a:endParaRPr lang="ko-KR" altLang="en-US" sz="900" dirty="0"/>
          </a:p>
        </p:txBody>
      </p:sp>
      <p:sp>
        <p:nvSpPr>
          <p:cNvPr id="576" name="TextBox 575">
            <a:extLst>
              <a:ext uri="{FF2B5EF4-FFF2-40B4-BE49-F238E27FC236}">
                <a16:creationId xmlns:a16="http://schemas.microsoft.com/office/drawing/2014/main" id="{ADDFE088-1B8E-1F2A-B322-D930B92F96B6}"/>
              </a:ext>
            </a:extLst>
          </p:cNvPr>
          <p:cNvSpPr txBox="1"/>
          <p:nvPr/>
        </p:nvSpPr>
        <p:spPr>
          <a:xfrm>
            <a:off x="9207674" y="2450829"/>
            <a:ext cx="5013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사용</a:t>
            </a:r>
          </a:p>
        </p:txBody>
      </p:sp>
      <p:grpSp>
        <p:nvGrpSpPr>
          <p:cNvPr id="577" name="그룹 576">
            <a:extLst>
              <a:ext uri="{FF2B5EF4-FFF2-40B4-BE49-F238E27FC236}">
                <a16:creationId xmlns:a16="http://schemas.microsoft.com/office/drawing/2014/main" id="{4B1180A9-A776-98EA-046F-7D9AE29D6002}"/>
              </a:ext>
            </a:extLst>
          </p:cNvPr>
          <p:cNvGrpSpPr/>
          <p:nvPr/>
        </p:nvGrpSpPr>
        <p:grpSpPr>
          <a:xfrm>
            <a:off x="9343385" y="4065532"/>
            <a:ext cx="196743" cy="193850"/>
            <a:chOff x="8645652" y="3502133"/>
            <a:chExt cx="477877" cy="470849"/>
          </a:xfrm>
        </p:grpSpPr>
        <p:sp>
          <p:nvSpPr>
            <p:cNvPr id="578" name="직사각형 577">
              <a:extLst>
                <a:ext uri="{FF2B5EF4-FFF2-40B4-BE49-F238E27FC236}">
                  <a16:creationId xmlns:a16="http://schemas.microsoft.com/office/drawing/2014/main" id="{78B1428E-AD46-3797-46F9-E7DBD60C90B9}"/>
                </a:ext>
              </a:extLst>
            </p:cNvPr>
            <p:cNvSpPr/>
            <p:nvPr/>
          </p:nvSpPr>
          <p:spPr>
            <a:xfrm>
              <a:off x="8645652" y="3502133"/>
              <a:ext cx="477877" cy="47084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579" name="그래픽 578" descr="확인 표시">
              <a:extLst>
                <a:ext uri="{FF2B5EF4-FFF2-40B4-BE49-F238E27FC236}">
                  <a16:creationId xmlns:a16="http://schemas.microsoft.com/office/drawing/2014/main" id="{11FD1CCD-4C01-B4FD-4441-4F175754E8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754937" y="3607903"/>
              <a:ext cx="259307" cy="259307"/>
            </a:xfrm>
            <a:prstGeom prst="rect">
              <a:avLst/>
            </a:prstGeom>
          </p:spPr>
        </p:pic>
      </p:grpSp>
      <p:sp>
        <p:nvSpPr>
          <p:cNvPr id="582" name="직사각형 581">
            <a:extLst>
              <a:ext uri="{FF2B5EF4-FFF2-40B4-BE49-F238E27FC236}">
                <a16:creationId xmlns:a16="http://schemas.microsoft.com/office/drawing/2014/main" id="{D82E020C-BBD6-A26A-61B6-550F14506F9B}"/>
              </a:ext>
            </a:extLst>
          </p:cNvPr>
          <p:cNvSpPr/>
          <p:nvPr/>
        </p:nvSpPr>
        <p:spPr>
          <a:xfrm>
            <a:off x="8289291" y="4042052"/>
            <a:ext cx="647738" cy="2354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83" name="이등변 삼각형 582">
            <a:extLst>
              <a:ext uri="{FF2B5EF4-FFF2-40B4-BE49-F238E27FC236}">
                <a16:creationId xmlns:a16="http://schemas.microsoft.com/office/drawing/2014/main" id="{F3D22CE7-0607-E9EC-F9B6-32959A3D057B}"/>
              </a:ext>
            </a:extLst>
          </p:cNvPr>
          <p:cNvSpPr/>
          <p:nvPr/>
        </p:nvSpPr>
        <p:spPr>
          <a:xfrm rot="10800000">
            <a:off x="8379344" y="4132544"/>
            <a:ext cx="91130" cy="6751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84" name="TextBox 583">
            <a:extLst>
              <a:ext uri="{FF2B5EF4-FFF2-40B4-BE49-F238E27FC236}">
                <a16:creationId xmlns:a16="http://schemas.microsoft.com/office/drawing/2014/main" id="{7873EBD5-C00F-A7D2-CAD7-720DCAD73E5C}"/>
              </a:ext>
            </a:extLst>
          </p:cNvPr>
          <p:cNvSpPr txBox="1"/>
          <p:nvPr/>
        </p:nvSpPr>
        <p:spPr>
          <a:xfrm>
            <a:off x="8543249" y="4093122"/>
            <a:ext cx="76618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900" dirty="0"/>
              <a:t>B</a:t>
            </a:r>
            <a:endParaRPr lang="ko-KR" altLang="en-US" sz="900" dirty="0"/>
          </a:p>
        </p:txBody>
      </p:sp>
      <p:sp>
        <p:nvSpPr>
          <p:cNvPr id="585" name="TextBox 584">
            <a:extLst>
              <a:ext uri="{FF2B5EF4-FFF2-40B4-BE49-F238E27FC236}">
                <a16:creationId xmlns:a16="http://schemas.microsoft.com/office/drawing/2014/main" id="{53FAEBB1-AF35-0D51-CA9E-49521F841EDE}"/>
              </a:ext>
            </a:extLst>
          </p:cNvPr>
          <p:cNvSpPr txBox="1"/>
          <p:nvPr/>
        </p:nvSpPr>
        <p:spPr>
          <a:xfrm>
            <a:off x="7118156" y="1078586"/>
            <a:ext cx="11873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예문 사용</a:t>
            </a:r>
          </a:p>
        </p:txBody>
      </p:sp>
      <p:grpSp>
        <p:nvGrpSpPr>
          <p:cNvPr id="586" name="그룹 585">
            <a:extLst>
              <a:ext uri="{FF2B5EF4-FFF2-40B4-BE49-F238E27FC236}">
                <a16:creationId xmlns:a16="http://schemas.microsoft.com/office/drawing/2014/main" id="{417C9DEC-EBDC-A0B7-F455-459D87B7851F}"/>
              </a:ext>
            </a:extLst>
          </p:cNvPr>
          <p:cNvGrpSpPr/>
          <p:nvPr/>
        </p:nvGrpSpPr>
        <p:grpSpPr>
          <a:xfrm>
            <a:off x="7949092" y="1123666"/>
            <a:ext cx="196743" cy="193850"/>
            <a:chOff x="8645652" y="3502133"/>
            <a:chExt cx="477877" cy="470849"/>
          </a:xfrm>
        </p:grpSpPr>
        <p:sp>
          <p:nvSpPr>
            <p:cNvPr id="587" name="직사각형 586">
              <a:extLst>
                <a:ext uri="{FF2B5EF4-FFF2-40B4-BE49-F238E27FC236}">
                  <a16:creationId xmlns:a16="http://schemas.microsoft.com/office/drawing/2014/main" id="{25E95F00-5B2C-2A7F-CD9B-B455D8236AED}"/>
                </a:ext>
              </a:extLst>
            </p:cNvPr>
            <p:cNvSpPr/>
            <p:nvPr/>
          </p:nvSpPr>
          <p:spPr>
            <a:xfrm>
              <a:off x="8645652" y="3502133"/>
              <a:ext cx="477877" cy="47084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588" name="그래픽 587" descr="확인 표시">
              <a:extLst>
                <a:ext uri="{FF2B5EF4-FFF2-40B4-BE49-F238E27FC236}">
                  <a16:creationId xmlns:a16="http://schemas.microsoft.com/office/drawing/2014/main" id="{1695CDE0-1992-2745-3B22-597BC70B0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754937" y="3607903"/>
              <a:ext cx="259307" cy="259307"/>
            </a:xfrm>
            <a:prstGeom prst="rect">
              <a:avLst/>
            </a:prstGeom>
          </p:spPr>
        </p:pic>
      </p:grpSp>
      <p:sp>
        <p:nvSpPr>
          <p:cNvPr id="590" name="TextBox 589">
            <a:extLst>
              <a:ext uri="{FF2B5EF4-FFF2-40B4-BE49-F238E27FC236}">
                <a16:creationId xmlns:a16="http://schemas.microsoft.com/office/drawing/2014/main" id="{3A4157C1-C20A-BE5C-2EB1-B05679C593D2}"/>
              </a:ext>
            </a:extLst>
          </p:cNvPr>
          <p:cNvSpPr txBox="1"/>
          <p:nvPr/>
        </p:nvSpPr>
        <p:spPr>
          <a:xfrm>
            <a:off x="8692499" y="1078586"/>
            <a:ext cx="11873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단어</a:t>
            </a:r>
          </a:p>
        </p:txBody>
      </p:sp>
      <p:sp>
        <p:nvSpPr>
          <p:cNvPr id="591" name="직사각형 590">
            <a:extLst>
              <a:ext uri="{FF2B5EF4-FFF2-40B4-BE49-F238E27FC236}">
                <a16:creationId xmlns:a16="http://schemas.microsoft.com/office/drawing/2014/main" id="{2A4D8CD4-8330-87A9-8CEE-160C092C32CF}"/>
              </a:ext>
            </a:extLst>
          </p:cNvPr>
          <p:cNvSpPr/>
          <p:nvPr/>
        </p:nvSpPr>
        <p:spPr>
          <a:xfrm>
            <a:off x="9548432" y="1102879"/>
            <a:ext cx="1049081" cy="2354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92" name="TextBox 591">
            <a:extLst>
              <a:ext uri="{FF2B5EF4-FFF2-40B4-BE49-F238E27FC236}">
                <a16:creationId xmlns:a16="http://schemas.microsoft.com/office/drawing/2014/main" id="{B3C03AC2-AC3D-FDCA-CD58-A49B7A97C4FA}"/>
              </a:ext>
            </a:extLst>
          </p:cNvPr>
          <p:cNvSpPr txBox="1"/>
          <p:nvPr/>
        </p:nvSpPr>
        <p:spPr>
          <a:xfrm>
            <a:off x="9802391" y="1153949"/>
            <a:ext cx="76618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900" dirty="0"/>
              <a:t>house</a:t>
            </a:r>
            <a:endParaRPr lang="ko-KR" altLang="en-US" sz="900" dirty="0"/>
          </a:p>
        </p:txBody>
      </p:sp>
      <p:sp>
        <p:nvSpPr>
          <p:cNvPr id="593" name="TextBox 592">
            <a:extLst>
              <a:ext uri="{FF2B5EF4-FFF2-40B4-BE49-F238E27FC236}">
                <a16:creationId xmlns:a16="http://schemas.microsoft.com/office/drawing/2014/main" id="{CA6EC622-6990-C7FD-A095-998069E033F2}"/>
              </a:ext>
            </a:extLst>
          </p:cNvPr>
          <p:cNvSpPr txBox="1"/>
          <p:nvPr/>
        </p:nvSpPr>
        <p:spPr>
          <a:xfrm>
            <a:off x="9957958" y="2450829"/>
            <a:ext cx="11873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해시태그</a:t>
            </a:r>
          </a:p>
        </p:txBody>
      </p:sp>
      <p:sp>
        <p:nvSpPr>
          <p:cNvPr id="598" name="TextBox 597">
            <a:extLst>
              <a:ext uri="{FF2B5EF4-FFF2-40B4-BE49-F238E27FC236}">
                <a16:creationId xmlns:a16="http://schemas.microsoft.com/office/drawing/2014/main" id="{295145A4-2D4A-7624-5BF3-7586FB4E83D7}"/>
              </a:ext>
            </a:extLst>
          </p:cNvPr>
          <p:cNvSpPr txBox="1"/>
          <p:nvPr/>
        </p:nvSpPr>
        <p:spPr>
          <a:xfrm>
            <a:off x="8692499" y="1385784"/>
            <a:ext cx="11873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해시태그</a:t>
            </a:r>
          </a:p>
        </p:txBody>
      </p:sp>
      <p:sp>
        <p:nvSpPr>
          <p:cNvPr id="599" name="직사각형 598">
            <a:extLst>
              <a:ext uri="{FF2B5EF4-FFF2-40B4-BE49-F238E27FC236}">
                <a16:creationId xmlns:a16="http://schemas.microsoft.com/office/drawing/2014/main" id="{223BB7D6-F8C9-2012-B54D-7585560ED5AF}"/>
              </a:ext>
            </a:extLst>
          </p:cNvPr>
          <p:cNvSpPr/>
          <p:nvPr/>
        </p:nvSpPr>
        <p:spPr>
          <a:xfrm>
            <a:off x="9548432" y="1410077"/>
            <a:ext cx="1049081" cy="2354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00" name="TextBox 599">
            <a:extLst>
              <a:ext uri="{FF2B5EF4-FFF2-40B4-BE49-F238E27FC236}">
                <a16:creationId xmlns:a16="http://schemas.microsoft.com/office/drawing/2014/main" id="{9D8202F8-0483-8D92-1C09-AE930E6076C4}"/>
              </a:ext>
            </a:extLst>
          </p:cNvPr>
          <p:cNvSpPr txBox="1"/>
          <p:nvPr/>
        </p:nvSpPr>
        <p:spPr>
          <a:xfrm>
            <a:off x="9663067" y="1461147"/>
            <a:ext cx="76618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900" dirty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ko-KR" altLang="en-US" sz="900" dirty="0">
                <a:solidFill>
                  <a:schemeClr val="accent5">
                    <a:lumMod val="75000"/>
                  </a:schemeClr>
                </a:solidFill>
              </a:rPr>
              <a:t>오후 수업용</a:t>
            </a:r>
          </a:p>
        </p:txBody>
      </p:sp>
      <p:sp>
        <p:nvSpPr>
          <p:cNvPr id="601" name="직사각형 600">
            <a:extLst>
              <a:ext uri="{FF2B5EF4-FFF2-40B4-BE49-F238E27FC236}">
                <a16:creationId xmlns:a16="http://schemas.microsoft.com/office/drawing/2014/main" id="{BCE4D5AC-DB00-6E51-AF29-67570BF49DC2}"/>
              </a:ext>
            </a:extLst>
          </p:cNvPr>
          <p:cNvSpPr/>
          <p:nvPr/>
        </p:nvSpPr>
        <p:spPr>
          <a:xfrm>
            <a:off x="9955860" y="2976437"/>
            <a:ext cx="1731444" cy="2354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02" name="TextBox 601">
            <a:extLst>
              <a:ext uri="{FF2B5EF4-FFF2-40B4-BE49-F238E27FC236}">
                <a16:creationId xmlns:a16="http://schemas.microsoft.com/office/drawing/2014/main" id="{0C499ADF-B82C-0D8F-D59E-EBB2077B3D8B}"/>
              </a:ext>
            </a:extLst>
          </p:cNvPr>
          <p:cNvSpPr txBox="1"/>
          <p:nvPr/>
        </p:nvSpPr>
        <p:spPr>
          <a:xfrm>
            <a:off x="10046161" y="3027507"/>
            <a:ext cx="173144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900" dirty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ko-KR" altLang="en-US" sz="900" dirty="0">
                <a:solidFill>
                  <a:schemeClr val="accent5">
                    <a:lumMod val="75000"/>
                  </a:schemeClr>
                </a:solidFill>
              </a:rPr>
              <a:t>오후 수업용 </a:t>
            </a:r>
            <a:r>
              <a:rPr lang="en-US" altLang="ko-KR" sz="900" dirty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ko-KR" altLang="en-US" sz="900" dirty="0">
                <a:solidFill>
                  <a:schemeClr val="accent5">
                    <a:lumMod val="75000"/>
                  </a:schemeClr>
                </a:solidFill>
              </a:rPr>
              <a:t>김선생님 예문</a:t>
            </a:r>
          </a:p>
        </p:txBody>
      </p:sp>
      <p:sp>
        <p:nvSpPr>
          <p:cNvPr id="609" name="사각형: 둥근 모서리 608">
            <a:extLst>
              <a:ext uri="{FF2B5EF4-FFF2-40B4-BE49-F238E27FC236}">
                <a16:creationId xmlns:a16="http://schemas.microsoft.com/office/drawing/2014/main" id="{9A44AFDC-14E2-4302-10A0-22FACDBF8D38}"/>
              </a:ext>
            </a:extLst>
          </p:cNvPr>
          <p:cNvSpPr/>
          <p:nvPr/>
        </p:nvSpPr>
        <p:spPr>
          <a:xfrm>
            <a:off x="9931016" y="4507045"/>
            <a:ext cx="708978" cy="22000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분석 하기</a:t>
            </a:r>
          </a:p>
        </p:txBody>
      </p:sp>
      <p:sp>
        <p:nvSpPr>
          <p:cNvPr id="610" name="사각형: 둥근 모서리 609">
            <a:extLst>
              <a:ext uri="{FF2B5EF4-FFF2-40B4-BE49-F238E27FC236}">
                <a16:creationId xmlns:a16="http://schemas.microsoft.com/office/drawing/2014/main" id="{842AE5CA-4973-DEF2-9CD8-A1D44FCB67CD}"/>
              </a:ext>
            </a:extLst>
          </p:cNvPr>
          <p:cNvSpPr/>
          <p:nvPr/>
        </p:nvSpPr>
        <p:spPr>
          <a:xfrm>
            <a:off x="10870685" y="4507045"/>
            <a:ext cx="708978" cy="22000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출처 이동</a:t>
            </a:r>
          </a:p>
        </p:txBody>
      </p:sp>
      <p:sp>
        <p:nvSpPr>
          <p:cNvPr id="611" name="직사각형 610">
            <a:extLst>
              <a:ext uri="{FF2B5EF4-FFF2-40B4-BE49-F238E27FC236}">
                <a16:creationId xmlns:a16="http://schemas.microsoft.com/office/drawing/2014/main" id="{5F9AB592-5553-ECA3-F169-00193E791229}"/>
              </a:ext>
            </a:extLst>
          </p:cNvPr>
          <p:cNvSpPr/>
          <p:nvPr/>
        </p:nvSpPr>
        <p:spPr>
          <a:xfrm>
            <a:off x="9955860" y="4025457"/>
            <a:ext cx="1731444" cy="2354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12" name="TextBox 611">
            <a:extLst>
              <a:ext uri="{FF2B5EF4-FFF2-40B4-BE49-F238E27FC236}">
                <a16:creationId xmlns:a16="http://schemas.microsoft.com/office/drawing/2014/main" id="{E812EC47-66A6-6A86-D6F2-EC39CA468761}"/>
              </a:ext>
            </a:extLst>
          </p:cNvPr>
          <p:cNvSpPr txBox="1"/>
          <p:nvPr/>
        </p:nvSpPr>
        <p:spPr>
          <a:xfrm>
            <a:off x="10046161" y="4076527"/>
            <a:ext cx="173144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900" dirty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ko-KR" altLang="en-US" sz="900" dirty="0">
                <a:solidFill>
                  <a:schemeClr val="accent5">
                    <a:lumMod val="75000"/>
                  </a:schemeClr>
                </a:solidFill>
              </a:rPr>
              <a:t>오후 수업용 </a:t>
            </a:r>
            <a:r>
              <a:rPr lang="en-US" altLang="ko-KR" sz="900" dirty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ko-KR" altLang="en-US" sz="900" dirty="0">
                <a:solidFill>
                  <a:schemeClr val="accent5">
                    <a:lumMod val="75000"/>
                  </a:schemeClr>
                </a:solidFill>
              </a:rPr>
              <a:t>초등</a:t>
            </a:r>
            <a:r>
              <a:rPr lang="en-US" altLang="ko-KR" sz="900" dirty="0">
                <a:solidFill>
                  <a:schemeClr val="accent5">
                    <a:lumMod val="75000"/>
                  </a:schemeClr>
                </a:solidFill>
              </a:rPr>
              <a:t>4</a:t>
            </a:r>
            <a:r>
              <a:rPr lang="ko-KR" altLang="en-US" sz="900" dirty="0">
                <a:solidFill>
                  <a:schemeClr val="accent5">
                    <a:lumMod val="75000"/>
                  </a:schemeClr>
                </a:solidFill>
              </a:rPr>
              <a:t>학년</a:t>
            </a:r>
          </a:p>
        </p:txBody>
      </p:sp>
      <p:sp>
        <p:nvSpPr>
          <p:cNvPr id="613" name="사각형: 둥근 모서리 612">
            <a:extLst>
              <a:ext uri="{FF2B5EF4-FFF2-40B4-BE49-F238E27FC236}">
                <a16:creationId xmlns:a16="http://schemas.microsoft.com/office/drawing/2014/main" id="{7C0C8197-2C10-8ACD-EC6D-A88FD0DC61D4}"/>
              </a:ext>
            </a:extLst>
          </p:cNvPr>
          <p:cNvSpPr/>
          <p:nvPr/>
        </p:nvSpPr>
        <p:spPr>
          <a:xfrm>
            <a:off x="10978326" y="1812680"/>
            <a:ext cx="708978" cy="22000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문장 추가</a:t>
            </a:r>
          </a:p>
        </p:txBody>
      </p:sp>
      <p:sp>
        <p:nvSpPr>
          <p:cNvPr id="616" name="TextBox 615">
            <a:extLst>
              <a:ext uri="{FF2B5EF4-FFF2-40B4-BE49-F238E27FC236}">
                <a16:creationId xmlns:a16="http://schemas.microsoft.com/office/drawing/2014/main" id="{0D0C1672-4D12-EFEC-D698-30EB392FF58B}"/>
              </a:ext>
            </a:extLst>
          </p:cNvPr>
          <p:cNvSpPr txBox="1"/>
          <p:nvPr/>
        </p:nvSpPr>
        <p:spPr>
          <a:xfrm>
            <a:off x="3499501" y="5045696"/>
            <a:ext cx="333674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sz="1200" dirty="0"/>
          </a:p>
        </p:txBody>
      </p:sp>
      <p:sp>
        <p:nvSpPr>
          <p:cNvPr id="617" name="직사각형 616">
            <a:extLst>
              <a:ext uri="{FF2B5EF4-FFF2-40B4-BE49-F238E27FC236}">
                <a16:creationId xmlns:a16="http://schemas.microsoft.com/office/drawing/2014/main" id="{56B45DDE-FD86-869E-F7AD-E9F7BED1AD80}"/>
              </a:ext>
            </a:extLst>
          </p:cNvPr>
          <p:cNvSpPr/>
          <p:nvPr/>
        </p:nvSpPr>
        <p:spPr>
          <a:xfrm>
            <a:off x="7176151" y="5087271"/>
            <a:ext cx="802681" cy="2354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18" name="TextBox 617">
            <a:extLst>
              <a:ext uri="{FF2B5EF4-FFF2-40B4-BE49-F238E27FC236}">
                <a16:creationId xmlns:a16="http://schemas.microsoft.com/office/drawing/2014/main" id="{296A0F3D-0C8C-FC12-002B-4849C9583F67}"/>
              </a:ext>
            </a:extLst>
          </p:cNvPr>
          <p:cNvSpPr txBox="1"/>
          <p:nvPr/>
        </p:nvSpPr>
        <p:spPr>
          <a:xfrm>
            <a:off x="7430110" y="5138341"/>
            <a:ext cx="586232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900" dirty="0"/>
              <a:t>0%</a:t>
            </a:r>
            <a:endParaRPr lang="ko-KR" altLang="en-US" sz="900" dirty="0"/>
          </a:p>
        </p:txBody>
      </p:sp>
      <p:sp>
        <p:nvSpPr>
          <p:cNvPr id="619" name="TextBox 618">
            <a:extLst>
              <a:ext uri="{FF2B5EF4-FFF2-40B4-BE49-F238E27FC236}">
                <a16:creationId xmlns:a16="http://schemas.microsoft.com/office/drawing/2014/main" id="{F966BD64-0115-A446-6EF7-4DE23FF5BED5}"/>
              </a:ext>
            </a:extLst>
          </p:cNvPr>
          <p:cNvSpPr txBox="1"/>
          <p:nvPr/>
        </p:nvSpPr>
        <p:spPr>
          <a:xfrm>
            <a:off x="2974960" y="5045695"/>
            <a:ext cx="4154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621" name="직사각형 620">
            <a:extLst>
              <a:ext uri="{FF2B5EF4-FFF2-40B4-BE49-F238E27FC236}">
                <a16:creationId xmlns:a16="http://schemas.microsoft.com/office/drawing/2014/main" id="{00C88F9E-2148-163C-C7BD-C7B937EB6AB3}"/>
              </a:ext>
            </a:extLst>
          </p:cNvPr>
          <p:cNvSpPr/>
          <p:nvPr/>
        </p:nvSpPr>
        <p:spPr>
          <a:xfrm>
            <a:off x="9343385" y="5110750"/>
            <a:ext cx="196743" cy="1938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23" name="직사각형 622">
            <a:extLst>
              <a:ext uri="{FF2B5EF4-FFF2-40B4-BE49-F238E27FC236}">
                <a16:creationId xmlns:a16="http://schemas.microsoft.com/office/drawing/2014/main" id="{04FABFF3-1916-6B8E-19B4-7F892A499DC5}"/>
              </a:ext>
            </a:extLst>
          </p:cNvPr>
          <p:cNvSpPr/>
          <p:nvPr/>
        </p:nvSpPr>
        <p:spPr>
          <a:xfrm>
            <a:off x="8289291" y="5087270"/>
            <a:ext cx="647738" cy="2354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24" name="이등변 삼각형 623">
            <a:extLst>
              <a:ext uri="{FF2B5EF4-FFF2-40B4-BE49-F238E27FC236}">
                <a16:creationId xmlns:a16="http://schemas.microsoft.com/office/drawing/2014/main" id="{CF6E5225-EACA-079F-0C44-BECED3932052}"/>
              </a:ext>
            </a:extLst>
          </p:cNvPr>
          <p:cNvSpPr/>
          <p:nvPr/>
        </p:nvSpPr>
        <p:spPr>
          <a:xfrm rot="10800000">
            <a:off x="8379344" y="5177762"/>
            <a:ext cx="91130" cy="6751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25" name="TextBox 624">
            <a:extLst>
              <a:ext uri="{FF2B5EF4-FFF2-40B4-BE49-F238E27FC236}">
                <a16:creationId xmlns:a16="http://schemas.microsoft.com/office/drawing/2014/main" id="{850C3FBB-56E0-34C2-4779-A851CFC27AFA}"/>
              </a:ext>
            </a:extLst>
          </p:cNvPr>
          <p:cNvSpPr txBox="1"/>
          <p:nvPr/>
        </p:nvSpPr>
        <p:spPr>
          <a:xfrm>
            <a:off x="8543249" y="5138340"/>
            <a:ext cx="76618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ko-KR" altLang="en-US" sz="900" dirty="0"/>
          </a:p>
        </p:txBody>
      </p:sp>
      <p:sp>
        <p:nvSpPr>
          <p:cNvPr id="626" name="사각형: 둥근 모서리 625">
            <a:extLst>
              <a:ext uri="{FF2B5EF4-FFF2-40B4-BE49-F238E27FC236}">
                <a16:creationId xmlns:a16="http://schemas.microsoft.com/office/drawing/2014/main" id="{8B8F765E-9516-5590-DB53-1C386644376F}"/>
              </a:ext>
            </a:extLst>
          </p:cNvPr>
          <p:cNvSpPr/>
          <p:nvPr/>
        </p:nvSpPr>
        <p:spPr>
          <a:xfrm>
            <a:off x="9931016" y="5552263"/>
            <a:ext cx="708978" cy="22000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분석 하기</a:t>
            </a:r>
          </a:p>
        </p:txBody>
      </p:sp>
      <p:sp>
        <p:nvSpPr>
          <p:cNvPr id="627" name="사각형: 둥근 모서리 626">
            <a:extLst>
              <a:ext uri="{FF2B5EF4-FFF2-40B4-BE49-F238E27FC236}">
                <a16:creationId xmlns:a16="http://schemas.microsoft.com/office/drawing/2014/main" id="{429514E0-27EB-CD2B-E150-5F277AF03773}"/>
              </a:ext>
            </a:extLst>
          </p:cNvPr>
          <p:cNvSpPr/>
          <p:nvPr/>
        </p:nvSpPr>
        <p:spPr>
          <a:xfrm>
            <a:off x="10870685" y="5552263"/>
            <a:ext cx="708978" cy="22000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출처 이동</a:t>
            </a:r>
          </a:p>
        </p:txBody>
      </p:sp>
      <p:sp>
        <p:nvSpPr>
          <p:cNvPr id="628" name="직사각형 627">
            <a:extLst>
              <a:ext uri="{FF2B5EF4-FFF2-40B4-BE49-F238E27FC236}">
                <a16:creationId xmlns:a16="http://schemas.microsoft.com/office/drawing/2014/main" id="{6413FAC6-7810-1FED-7112-401D79677254}"/>
              </a:ext>
            </a:extLst>
          </p:cNvPr>
          <p:cNvSpPr/>
          <p:nvPr/>
        </p:nvSpPr>
        <p:spPr>
          <a:xfrm>
            <a:off x="9955860" y="5070675"/>
            <a:ext cx="1731444" cy="2354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BB410391-00FF-49E8-B8D2-01B6B52BE718}"/>
              </a:ext>
            </a:extLst>
          </p:cNvPr>
          <p:cNvSpPr/>
          <p:nvPr/>
        </p:nvSpPr>
        <p:spPr>
          <a:xfrm>
            <a:off x="8543248" y="1812680"/>
            <a:ext cx="845129" cy="22000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엑셀 업로드</a:t>
            </a:r>
            <a:endParaRPr lang="ko-KR" altLang="en-US" sz="800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F0F29395-D8A7-1EC0-9063-F95803A36EED}"/>
              </a:ext>
            </a:extLst>
          </p:cNvPr>
          <p:cNvSpPr/>
          <p:nvPr/>
        </p:nvSpPr>
        <p:spPr>
          <a:xfrm>
            <a:off x="9751431" y="1812680"/>
            <a:ext cx="947050" cy="22000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엑셀 다운로드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798258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그룹 74">
            <a:extLst>
              <a:ext uri="{FF2B5EF4-FFF2-40B4-BE49-F238E27FC236}">
                <a16:creationId xmlns:a16="http://schemas.microsoft.com/office/drawing/2014/main" id="{95EF2A4A-6421-3C55-0274-10043EE55780}"/>
              </a:ext>
            </a:extLst>
          </p:cNvPr>
          <p:cNvGrpSpPr/>
          <p:nvPr/>
        </p:nvGrpSpPr>
        <p:grpSpPr>
          <a:xfrm>
            <a:off x="231870" y="237123"/>
            <a:ext cx="2240276" cy="532312"/>
            <a:chOff x="202478" y="146997"/>
            <a:chExt cx="2606036" cy="780426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C33EF5C9-15B7-0F2D-996C-58F38CB0167C}"/>
                </a:ext>
              </a:extLst>
            </p:cNvPr>
            <p:cNvSpPr/>
            <p:nvPr/>
          </p:nvSpPr>
          <p:spPr>
            <a:xfrm>
              <a:off x="202478" y="146997"/>
              <a:ext cx="2606036" cy="78042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FB72C89E-1B78-F0D2-D61E-58C7609AB35E}"/>
                </a:ext>
              </a:extLst>
            </p:cNvPr>
            <p:cNvSpPr/>
            <p:nvPr/>
          </p:nvSpPr>
          <p:spPr>
            <a:xfrm>
              <a:off x="326797" y="255543"/>
              <a:ext cx="192962" cy="1491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26DFEE0A-D47F-562C-3F5A-EAA124F11829}"/>
                </a:ext>
              </a:extLst>
            </p:cNvPr>
            <p:cNvSpPr/>
            <p:nvPr/>
          </p:nvSpPr>
          <p:spPr>
            <a:xfrm>
              <a:off x="589505" y="255543"/>
              <a:ext cx="192962" cy="1491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98B10FAD-9182-D1C8-76B3-5F36D693CC47}"/>
                </a:ext>
              </a:extLst>
            </p:cNvPr>
            <p:cNvSpPr/>
            <p:nvPr/>
          </p:nvSpPr>
          <p:spPr>
            <a:xfrm>
              <a:off x="852213" y="255543"/>
              <a:ext cx="192962" cy="1491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1CE86CD-59C4-BF07-4ED6-D166886ED3AD}"/>
                </a:ext>
              </a:extLst>
            </p:cNvPr>
            <p:cNvSpPr/>
            <p:nvPr/>
          </p:nvSpPr>
          <p:spPr>
            <a:xfrm>
              <a:off x="326797" y="462618"/>
              <a:ext cx="192962" cy="149184"/>
            </a:xfrm>
            <a:prstGeom prst="rect">
              <a:avLst/>
            </a:prstGeom>
            <a:solidFill>
              <a:srgbClr val="DE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5901608-03AD-4CA1-3E22-E90026FBF3B6}"/>
                </a:ext>
              </a:extLst>
            </p:cNvPr>
            <p:cNvSpPr/>
            <p:nvPr/>
          </p:nvSpPr>
          <p:spPr>
            <a:xfrm>
              <a:off x="589505" y="462618"/>
              <a:ext cx="192962" cy="149184"/>
            </a:xfrm>
            <a:prstGeom prst="rect">
              <a:avLst/>
            </a:prstGeom>
            <a:solidFill>
              <a:srgbClr val="DE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1F297839-F0F8-4893-BE06-5E6551C98E2B}"/>
                </a:ext>
              </a:extLst>
            </p:cNvPr>
            <p:cNvSpPr/>
            <p:nvPr/>
          </p:nvSpPr>
          <p:spPr>
            <a:xfrm>
              <a:off x="852213" y="462618"/>
              <a:ext cx="192962" cy="149184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1822FD2-00D7-AF3F-077B-4F3598E06397}"/>
                </a:ext>
              </a:extLst>
            </p:cNvPr>
            <p:cNvSpPr/>
            <p:nvPr/>
          </p:nvSpPr>
          <p:spPr>
            <a:xfrm>
              <a:off x="1114921" y="462618"/>
              <a:ext cx="192962" cy="149184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F47DB7CD-7CAB-1DD5-BDF6-A7F2C3700E39}"/>
                </a:ext>
              </a:extLst>
            </p:cNvPr>
            <p:cNvSpPr/>
            <p:nvPr/>
          </p:nvSpPr>
          <p:spPr>
            <a:xfrm>
              <a:off x="326797" y="669694"/>
              <a:ext cx="192962" cy="1491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840F3DE-EDA5-7AE2-0120-119EEC209A7E}"/>
                </a:ext>
              </a:extLst>
            </p:cNvPr>
            <p:cNvSpPr/>
            <p:nvPr/>
          </p:nvSpPr>
          <p:spPr>
            <a:xfrm>
              <a:off x="589505" y="669694"/>
              <a:ext cx="192962" cy="1491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D6B924C-C2E2-0891-9D9C-F3EF1FFCD682}"/>
                </a:ext>
              </a:extLst>
            </p:cNvPr>
            <p:cNvSpPr/>
            <p:nvPr/>
          </p:nvSpPr>
          <p:spPr>
            <a:xfrm>
              <a:off x="852213" y="669694"/>
              <a:ext cx="192962" cy="1491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A3894F9B-B3BE-9000-9899-3C23469AA25A}"/>
                </a:ext>
              </a:extLst>
            </p:cNvPr>
            <p:cNvCxnSpPr>
              <a:stCxn id="4" idx="2"/>
              <a:endCxn id="7" idx="0"/>
            </p:cNvCxnSpPr>
            <p:nvPr/>
          </p:nvCxnSpPr>
          <p:spPr>
            <a:xfrm>
              <a:off x="423279" y="404727"/>
              <a:ext cx="0" cy="5789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6DCF9756-7C51-0A1B-EB43-206F1685111F}"/>
                </a:ext>
              </a:extLst>
            </p:cNvPr>
            <p:cNvCxnSpPr>
              <a:cxnSpLocks/>
              <a:stCxn id="5" idx="2"/>
              <a:endCxn id="8" idx="0"/>
            </p:cNvCxnSpPr>
            <p:nvPr/>
          </p:nvCxnSpPr>
          <p:spPr>
            <a:xfrm>
              <a:off x="685987" y="404727"/>
              <a:ext cx="0" cy="5789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49D11B68-E95B-7A7D-2D33-6BC981A528F9}"/>
                </a:ext>
              </a:extLst>
            </p:cNvPr>
            <p:cNvCxnSpPr>
              <a:cxnSpLocks/>
              <a:stCxn id="6" idx="2"/>
              <a:endCxn id="9" idx="0"/>
            </p:cNvCxnSpPr>
            <p:nvPr/>
          </p:nvCxnSpPr>
          <p:spPr>
            <a:xfrm>
              <a:off x="948695" y="404727"/>
              <a:ext cx="0" cy="5789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8C68963B-41CC-77B8-4F57-C6DFD310DFD7}"/>
                </a:ext>
              </a:extLst>
            </p:cNvPr>
            <p:cNvCxnSpPr>
              <a:cxnSpLocks/>
              <a:stCxn id="7" idx="2"/>
              <a:endCxn id="11" idx="0"/>
            </p:cNvCxnSpPr>
            <p:nvPr/>
          </p:nvCxnSpPr>
          <p:spPr>
            <a:xfrm>
              <a:off x="423279" y="611802"/>
              <a:ext cx="0" cy="5789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5A49880E-D6C9-7610-63B0-7BC3345CACF4}"/>
                </a:ext>
              </a:extLst>
            </p:cNvPr>
            <p:cNvCxnSpPr>
              <a:cxnSpLocks/>
              <a:stCxn id="8" idx="2"/>
              <a:endCxn id="12" idx="0"/>
            </p:cNvCxnSpPr>
            <p:nvPr/>
          </p:nvCxnSpPr>
          <p:spPr>
            <a:xfrm>
              <a:off x="685987" y="611802"/>
              <a:ext cx="0" cy="5789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EFBB6E60-49EB-A825-7680-9BA4983035A3}"/>
                </a:ext>
              </a:extLst>
            </p:cNvPr>
            <p:cNvCxnSpPr>
              <a:cxnSpLocks/>
              <a:stCxn id="9" idx="2"/>
              <a:endCxn id="13" idx="0"/>
            </p:cNvCxnSpPr>
            <p:nvPr/>
          </p:nvCxnSpPr>
          <p:spPr>
            <a:xfrm>
              <a:off x="948695" y="611802"/>
              <a:ext cx="0" cy="5789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4400B80-48E6-ACDE-7909-20E2C690A66E}"/>
                </a:ext>
              </a:extLst>
            </p:cNvPr>
            <p:cNvSpPr txBox="1"/>
            <p:nvPr/>
          </p:nvSpPr>
          <p:spPr>
            <a:xfrm>
              <a:off x="1432206" y="198783"/>
              <a:ext cx="1222266" cy="6768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latin typeface="+mj-lt"/>
                </a:rPr>
                <a:t>Fishbone</a:t>
              </a:r>
            </a:p>
            <a:p>
              <a:r>
                <a:rPr lang="en-US" altLang="ko-KR" sz="1200" b="1" dirty="0">
                  <a:latin typeface="+mj-lt"/>
                </a:rPr>
                <a:t>Workbooks</a:t>
              </a:r>
              <a:endParaRPr lang="ko-KR" altLang="en-US" sz="1200" b="1" dirty="0">
                <a:latin typeface="+mj-lt"/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34BE32A3-970E-E8D4-F13F-EDB23AA50D7A}"/>
              </a:ext>
            </a:extLst>
          </p:cNvPr>
          <p:cNvSpPr txBox="1"/>
          <p:nvPr/>
        </p:nvSpPr>
        <p:spPr>
          <a:xfrm>
            <a:off x="254728" y="1174535"/>
            <a:ext cx="14512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사용자 메뉴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082B3AB-B41C-DE68-74AF-056296281886}"/>
              </a:ext>
            </a:extLst>
          </p:cNvPr>
          <p:cNvSpPr txBox="1"/>
          <p:nvPr/>
        </p:nvSpPr>
        <p:spPr>
          <a:xfrm>
            <a:off x="254728" y="2577143"/>
            <a:ext cx="14512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관리자 메뉴</a:t>
            </a: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FF3E705F-A981-DC7F-4D86-255D7AF018F2}"/>
              </a:ext>
            </a:extLst>
          </p:cNvPr>
          <p:cNvSpPr/>
          <p:nvPr/>
        </p:nvSpPr>
        <p:spPr>
          <a:xfrm>
            <a:off x="353069" y="1583006"/>
            <a:ext cx="1286466" cy="33855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Fishbone</a:t>
            </a:r>
            <a:r>
              <a:rPr lang="ko-KR" altLang="en-US" sz="1100" dirty="0">
                <a:solidFill>
                  <a:schemeClr val="tx1"/>
                </a:solidFill>
              </a:rPr>
              <a:t> 검색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A153BD02-0481-5EEE-4561-B0978213E866}"/>
              </a:ext>
            </a:extLst>
          </p:cNvPr>
          <p:cNvSpPr txBox="1"/>
          <p:nvPr/>
        </p:nvSpPr>
        <p:spPr>
          <a:xfrm>
            <a:off x="2810288" y="349388"/>
            <a:ext cx="20812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문장 분석 </a:t>
            </a:r>
            <a:r>
              <a:rPr lang="en-US" altLang="ko-KR" sz="1400" dirty="0"/>
              <a:t>(</a:t>
            </a:r>
            <a:r>
              <a:rPr lang="ko-KR" altLang="en-US" sz="1400" dirty="0"/>
              <a:t>관리자 </a:t>
            </a:r>
            <a:r>
              <a:rPr lang="en-US" altLang="ko-KR" sz="1400" dirty="0"/>
              <a:t>&amp; AI)</a:t>
            </a:r>
            <a:endParaRPr lang="ko-KR" altLang="en-US" sz="1400" dirty="0"/>
          </a:p>
        </p:txBody>
      </p:sp>
      <p:sp>
        <p:nvSpPr>
          <p:cNvPr id="206" name="사각형: 둥근 모서리 205">
            <a:extLst>
              <a:ext uri="{FF2B5EF4-FFF2-40B4-BE49-F238E27FC236}">
                <a16:creationId xmlns:a16="http://schemas.microsoft.com/office/drawing/2014/main" id="{574AE12D-F59B-BDC7-3E99-BB8FB54083F8}"/>
              </a:ext>
            </a:extLst>
          </p:cNvPr>
          <p:cNvSpPr/>
          <p:nvPr/>
        </p:nvSpPr>
        <p:spPr>
          <a:xfrm>
            <a:off x="353069" y="2981434"/>
            <a:ext cx="1286466" cy="338554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</a:rPr>
              <a:t>추출 문장</a:t>
            </a:r>
          </a:p>
        </p:txBody>
      </p:sp>
      <p:sp>
        <p:nvSpPr>
          <p:cNvPr id="207" name="사각형: 둥근 모서리 206">
            <a:extLst>
              <a:ext uri="{FF2B5EF4-FFF2-40B4-BE49-F238E27FC236}">
                <a16:creationId xmlns:a16="http://schemas.microsoft.com/office/drawing/2014/main" id="{5163A347-CD21-56F2-6498-63C4A49E691C}"/>
              </a:ext>
            </a:extLst>
          </p:cNvPr>
          <p:cNvSpPr/>
          <p:nvPr/>
        </p:nvSpPr>
        <p:spPr>
          <a:xfrm>
            <a:off x="353069" y="3531154"/>
            <a:ext cx="1286466" cy="33855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추출 사이트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9064A1-D590-839D-CC9D-5C7AFCC5BF5C}"/>
              </a:ext>
            </a:extLst>
          </p:cNvPr>
          <p:cNvSpPr txBox="1"/>
          <p:nvPr/>
        </p:nvSpPr>
        <p:spPr>
          <a:xfrm>
            <a:off x="2810289" y="769435"/>
            <a:ext cx="11873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검색 예문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73203F4-A066-6E65-7228-CE92A50C7299}"/>
              </a:ext>
            </a:extLst>
          </p:cNvPr>
          <p:cNvSpPr txBox="1"/>
          <p:nvPr/>
        </p:nvSpPr>
        <p:spPr>
          <a:xfrm>
            <a:off x="3077883" y="1217859"/>
            <a:ext cx="648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200" dirty="0"/>
              <a:t>This</a:t>
            </a:r>
            <a:endParaRPr lang="ko-KR" altLang="en-US" sz="1200" dirty="0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3A14334-CCCC-91F0-B045-382A6D4AFC7B}"/>
              </a:ext>
            </a:extLst>
          </p:cNvPr>
          <p:cNvCxnSpPr>
            <a:cxnSpLocks/>
          </p:cNvCxnSpPr>
          <p:nvPr/>
        </p:nvCxnSpPr>
        <p:spPr>
          <a:xfrm>
            <a:off x="2905823" y="1081523"/>
            <a:ext cx="8853128" cy="268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151B87C9-235F-82FC-B1AE-63AB09CBC62D}"/>
              </a:ext>
            </a:extLst>
          </p:cNvPr>
          <p:cNvSpPr txBox="1"/>
          <p:nvPr/>
        </p:nvSpPr>
        <p:spPr>
          <a:xfrm>
            <a:off x="3077883" y="1574696"/>
            <a:ext cx="648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200" dirty="0"/>
              <a:t>house</a:t>
            </a:r>
            <a:endParaRPr lang="ko-KR" altLang="en-US" sz="1200" dirty="0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98D9D81B-60A8-636A-E5ED-48ADC998CBE5}"/>
              </a:ext>
            </a:extLst>
          </p:cNvPr>
          <p:cNvSpPr txBox="1"/>
          <p:nvPr/>
        </p:nvSpPr>
        <p:spPr>
          <a:xfrm>
            <a:off x="3077883" y="1931533"/>
            <a:ext cx="648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200" dirty="0"/>
              <a:t>is</a:t>
            </a:r>
            <a:endParaRPr lang="ko-KR" altLang="en-US" sz="1200" dirty="0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B7906241-F60A-DDBC-1DD7-B2B10A987841}"/>
              </a:ext>
            </a:extLst>
          </p:cNvPr>
          <p:cNvSpPr txBox="1"/>
          <p:nvPr/>
        </p:nvSpPr>
        <p:spPr>
          <a:xfrm>
            <a:off x="3077883" y="2288370"/>
            <a:ext cx="648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200" dirty="0"/>
              <a:t>specially</a:t>
            </a:r>
            <a:endParaRPr lang="ko-KR" altLang="en-US" sz="1200" dirty="0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4D7DA82C-3E35-70F1-6E5C-F39A6A0F6B43}"/>
              </a:ext>
            </a:extLst>
          </p:cNvPr>
          <p:cNvSpPr txBox="1"/>
          <p:nvPr/>
        </p:nvSpPr>
        <p:spPr>
          <a:xfrm>
            <a:off x="3077883" y="2645207"/>
            <a:ext cx="648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200" dirty="0"/>
              <a:t>made</a:t>
            </a:r>
            <a:endParaRPr lang="ko-KR" altLang="en-US" sz="1200" dirty="0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EE6CF868-2BD3-E181-1528-6CF54FBB2423}"/>
              </a:ext>
            </a:extLst>
          </p:cNvPr>
          <p:cNvSpPr txBox="1"/>
          <p:nvPr/>
        </p:nvSpPr>
        <p:spPr>
          <a:xfrm>
            <a:off x="3077883" y="3002044"/>
            <a:ext cx="648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200" dirty="0"/>
              <a:t>by</a:t>
            </a:r>
            <a:endParaRPr lang="ko-KR" altLang="en-US" sz="1200" dirty="0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1EE20150-52A5-9E12-6DA2-201F0DC321CF}"/>
              </a:ext>
            </a:extLst>
          </p:cNvPr>
          <p:cNvSpPr txBox="1"/>
          <p:nvPr/>
        </p:nvSpPr>
        <p:spPr>
          <a:xfrm>
            <a:off x="3077883" y="3358881"/>
            <a:ext cx="648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200" dirty="0"/>
              <a:t>people</a:t>
            </a:r>
            <a:endParaRPr lang="ko-KR" altLang="en-US" sz="1200" dirty="0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E38FAC98-367B-8471-D07E-40C7BE715A18}"/>
              </a:ext>
            </a:extLst>
          </p:cNvPr>
          <p:cNvSpPr txBox="1"/>
          <p:nvPr/>
        </p:nvSpPr>
        <p:spPr>
          <a:xfrm>
            <a:off x="3077883" y="3715718"/>
            <a:ext cx="648000" cy="184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200" dirty="0"/>
              <a:t>who</a:t>
            </a:r>
            <a:endParaRPr lang="ko-KR" altLang="en-US" sz="1200" dirty="0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3E8E2850-B792-DA43-191D-792F7C448904}"/>
              </a:ext>
            </a:extLst>
          </p:cNvPr>
          <p:cNvSpPr txBox="1"/>
          <p:nvPr/>
        </p:nvSpPr>
        <p:spPr>
          <a:xfrm>
            <a:off x="3077883" y="4072554"/>
            <a:ext cx="648000" cy="184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200" dirty="0"/>
              <a:t>live</a:t>
            </a:r>
            <a:endParaRPr lang="ko-KR" altLang="en-US" sz="1200" dirty="0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7AD0DF54-F62D-523C-2502-0071B0010A69}"/>
              </a:ext>
            </a:extLst>
          </p:cNvPr>
          <p:cNvSpPr txBox="1"/>
          <p:nvPr/>
        </p:nvSpPr>
        <p:spPr>
          <a:xfrm>
            <a:off x="3077883" y="4429390"/>
            <a:ext cx="648000" cy="184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200" dirty="0"/>
              <a:t>in</a:t>
            </a:r>
            <a:endParaRPr lang="ko-KR" altLang="en-US" sz="1200" dirty="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E99D9FBE-4B92-970E-ABAC-5BD7199CF30C}"/>
              </a:ext>
            </a:extLst>
          </p:cNvPr>
          <p:cNvSpPr txBox="1"/>
          <p:nvPr/>
        </p:nvSpPr>
        <p:spPr>
          <a:xfrm>
            <a:off x="3077883" y="4786226"/>
            <a:ext cx="648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200" dirty="0"/>
              <a:t>very</a:t>
            </a:r>
            <a:endParaRPr lang="ko-KR" altLang="en-US" sz="1200" dirty="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A52FFF1B-7EA0-5C09-3C6A-0CC77058F5C4}"/>
              </a:ext>
            </a:extLst>
          </p:cNvPr>
          <p:cNvSpPr txBox="1"/>
          <p:nvPr/>
        </p:nvSpPr>
        <p:spPr>
          <a:xfrm>
            <a:off x="3077883" y="5143063"/>
            <a:ext cx="648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200" dirty="0"/>
              <a:t>cold</a:t>
            </a:r>
            <a:endParaRPr lang="ko-KR" altLang="en-US" sz="1200" dirty="0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01DC50BD-13DD-F45B-0942-239AAC8B9862}"/>
              </a:ext>
            </a:extLst>
          </p:cNvPr>
          <p:cNvSpPr txBox="1"/>
          <p:nvPr/>
        </p:nvSpPr>
        <p:spPr>
          <a:xfrm>
            <a:off x="3077883" y="5499905"/>
            <a:ext cx="648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200" dirty="0"/>
              <a:t>climates</a:t>
            </a:r>
            <a:endParaRPr lang="ko-KR" altLang="en-US" sz="1200" dirty="0"/>
          </a:p>
        </p:txBody>
      </p:sp>
      <p:sp>
        <p:nvSpPr>
          <p:cNvPr id="322" name="직사각형 321">
            <a:extLst>
              <a:ext uri="{FF2B5EF4-FFF2-40B4-BE49-F238E27FC236}">
                <a16:creationId xmlns:a16="http://schemas.microsoft.com/office/drawing/2014/main" id="{9CDBA59E-2714-7345-62F7-11907094614F}"/>
              </a:ext>
            </a:extLst>
          </p:cNvPr>
          <p:cNvSpPr/>
          <p:nvPr/>
        </p:nvSpPr>
        <p:spPr>
          <a:xfrm>
            <a:off x="4106952" y="1213308"/>
            <a:ext cx="1049081" cy="2354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3" name="이등변 삼각형 322">
            <a:extLst>
              <a:ext uri="{FF2B5EF4-FFF2-40B4-BE49-F238E27FC236}">
                <a16:creationId xmlns:a16="http://schemas.microsoft.com/office/drawing/2014/main" id="{75AE4A47-BA0D-7018-958A-10603C34DBD5}"/>
              </a:ext>
            </a:extLst>
          </p:cNvPr>
          <p:cNvSpPr/>
          <p:nvPr/>
        </p:nvSpPr>
        <p:spPr>
          <a:xfrm rot="10800000">
            <a:off x="4197006" y="1303800"/>
            <a:ext cx="91130" cy="6751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C36166ED-CB13-0F9D-2D12-11453549D68B}"/>
              </a:ext>
            </a:extLst>
          </p:cNvPr>
          <p:cNvSpPr txBox="1"/>
          <p:nvPr/>
        </p:nvSpPr>
        <p:spPr>
          <a:xfrm>
            <a:off x="4360911" y="1264378"/>
            <a:ext cx="76618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900" dirty="0"/>
              <a:t>주어구</a:t>
            </a:r>
          </a:p>
        </p:txBody>
      </p:sp>
      <p:sp>
        <p:nvSpPr>
          <p:cNvPr id="326" name="직사각형 325">
            <a:extLst>
              <a:ext uri="{FF2B5EF4-FFF2-40B4-BE49-F238E27FC236}">
                <a16:creationId xmlns:a16="http://schemas.microsoft.com/office/drawing/2014/main" id="{0C914E32-0B81-67DC-CC7C-DC61021345A3}"/>
              </a:ext>
            </a:extLst>
          </p:cNvPr>
          <p:cNvSpPr/>
          <p:nvPr/>
        </p:nvSpPr>
        <p:spPr>
          <a:xfrm>
            <a:off x="5696595" y="1213308"/>
            <a:ext cx="1049081" cy="2354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7" name="이등변 삼각형 326">
            <a:extLst>
              <a:ext uri="{FF2B5EF4-FFF2-40B4-BE49-F238E27FC236}">
                <a16:creationId xmlns:a16="http://schemas.microsoft.com/office/drawing/2014/main" id="{209876DD-1CB0-B619-773B-253666D7FCD9}"/>
              </a:ext>
            </a:extLst>
          </p:cNvPr>
          <p:cNvSpPr/>
          <p:nvPr/>
        </p:nvSpPr>
        <p:spPr>
          <a:xfrm rot="10800000">
            <a:off x="5786649" y="1303800"/>
            <a:ext cx="91130" cy="6751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8" name="TextBox 327">
            <a:extLst>
              <a:ext uri="{FF2B5EF4-FFF2-40B4-BE49-F238E27FC236}">
                <a16:creationId xmlns:a16="http://schemas.microsoft.com/office/drawing/2014/main" id="{A1A6BD2F-0E98-1CB9-17B7-D8A987BD29B6}"/>
              </a:ext>
            </a:extLst>
          </p:cNvPr>
          <p:cNvSpPr txBox="1"/>
          <p:nvPr/>
        </p:nvSpPr>
        <p:spPr>
          <a:xfrm>
            <a:off x="5950554" y="1264378"/>
            <a:ext cx="76618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900" dirty="0"/>
              <a:t>형용사</a:t>
            </a:r>
          </a:p>
        </p:txBody>
      </p:sp>
      <p:sp>
        <p:nvSpPr>
          <p:cNvPr id="329" name="직사각형 328">
            <a:extLst>
              <a:ext uri="{FF2B5EF4-FFF2-40B4-BE49-F238E27FC236}">
                <a16:creationId xmlns:a16="http://schemas.microsoft.com/office/drawing/2014/main" id="{1B3AACFE-9927-1637-A95D-7F869948C421}"/>
              </a:ext>
            </a:extLst>
          </p:cNvPr>
          <p:cNvSpPr/>
          <p:nvPr/>
        </p:nvSpPr>
        <p:spPr>
          <a:xfrm>
            <a:off x="5696595" y="1574696"/>
            <a:ext cx="1049081" cy="2354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0" name="이등변 삼각형 329">
            <a:extLst>
              <a:ext uri="{FF2B5EF4-FFF2-40B4-BE49-F238E27FC236}">
                <a16:creationId xmlns:a16="http://schemas.microsoft.com/office/drawing/2014/main" id="{13FC9717-2360-BC0A-AF6C-2EF4728DABD3}"/>
              </a:ext>
            </a:extLst>
          </p:cNvPr>
          <p:cNvSpPr/>
          <p:nvPr/>
        </p:nvSpPr>
        <p:spPr>
          <a:xfrm rot="10800000">
            <a:off x="5786649" y="1665188"/>
            <a:ext cx="91130" cy="6751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1" name="TextBox 330">
            <a:extLst>
              <a:ext uri="{FF2B5EF4-FFF2-40B4-BE49-F238E27FC236}">
                <a16:creationId xmlns:a16="http://schemas.microsoft.com/office/drawing/2014/main" id="{F57F8BC2-38D5-DF8C-DB5B-921F3EBFDE31}"/>
              </a:ext>
            </a:extLst>
          </p:cNvPr>
          <p:cNvSpPr txBox="1"/>
          <p:nvPr/>
        </p:nvSpPr>
        <p:spPr>
          <a:xfrm>
            <a:off x="5950554" y="1625766"/>
            <a:ext cx="76618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900" dirty="0"/>
              <a:t>명사</a:t>
            </a:r>
          </a:p>
        </p:txBody>
      </p:sp>
      <p:sp>
        <p:nvSpPr>
          <p:cNvPr id="336" name="직사각형 335">
            <a:extLst>
              <a:ext uri="{FF2B5EF4-FFF2-40B4-BE49-F238E27FC236}">
                <a16:creationId xmlns:a16="http://schemas.microsoft.com/office/drawing/2014/main" id="{FFB4E58E-BD55-D79C-719B-57B012B9E371}"/>
              </a:ext>
            </a:extLst>
          </p:cNvPr>
          <p:cNvSpPr/>
          <p:nvPr/>
        </p:nvSpPr>
        <p:spPr>
          <a:xfrm>
            <a:off x="4106952" y="1915403"/>
            <a:ext cx="1049081" cy="2354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37" name="이등변 삼각형 336">
            <a:extLst>
              <a:ext uri="{FF2B5EF4-FFF2-40B4-BE49-F238E27FC236}">
                <a16:creationId xmlns:a16="http://schemas.microsoft.com/office/drawing/2014/main" id="{FC3BA168-F87E-0FC0-6F8E-DB4E0BD121E2}"/>
              </a:ext>
            </a:extLst>
          </p:cNvPr>
          <p:cNvSpPr/>
          <p:nvPr/>
        </p:nvSpPr>
        <p:spPr>
          <a:xfrm rot="10800000">
            <a:off x="4197006" y="2005895"/>
            <a:ext cx="91130" cy="6751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8" name="TextBox 337">
            <a:extLst>
              <a:ext uri="{FF2B5EF4-FFF2-40B4-BE49-F238E27FC236}">
                <a16:creationId xmlns:a16="http://schemas.microsoft.com/office/drawing/2014/main" id="{AF2E3081-3DF0-6EAC-45DD-DC777CB0741D}"/>
              </a:ext>
            </a:extLst>
          </p:cNvPr>
          <p:cNvSpPr txBox="1"/>
          <p:nvPr/>
        </p:nvSpPr>
        <p:spPr>
          <a:xfrm>
            <a:off x="4360911" y="1966473"/>
            <a:ext cx="76618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900" dirty="0"/>
              <a:t>동사</a:t>
            </a:r>
          </a:p>
        </p:txBody>
      </p:sp>
      <p:sp>
        <p:nvSpPr>
          <p:cNvPr id="339" name="직사각형 338">
            <a:extLst>
              <a:ext uri="{FF2B5EF4-FFF2-40B4-BE49-F238E27FC236}">
                <a16:creationId xmlns:a16="http://schemas.microsoft.com/office/drawing/2014/main" id="{0E334ADD-247F-FB00-056B-83C8C97042BA}"/>
              </a:ext>
            </a:extLst>
          </p:cNvPr>
          <p:cNvSpPr/>
          <p:nvPr/>
        </p:nvSpPr>
        <p:spPr>
          <a:xfrm>
            <a:off x="4106952" y="2283817"/>
            <a:ext cx="1049081" cy="2354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0" name="이등변 삼각형 339">
            <a:extLst>
              <a:ext uri="{FF2B5EF4-FFF2-40B4-BE49-F238E27FC236}">
                <a16:creationId xmlns:a16="http://schemas.microsoft.com/office/drawing/2014/main" id="{B6913DE7-D336-2C05-06BE-D233D6E65D36}"/>
              </a:ext>
            </a:extLst>
          </p:cNvPr>
          <p:cNvSpPr/>
          <p:nvPr/>
        </p:nvSpPr>
        <p:spPr>
          <a:xfrm rot="10800000">
            <a:off x="4197006" y="2374309"/>
            <a:ext cx="91130" cy="6751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1" name="TextBox 340">
            <a:extLst>
              <a:ext uri="{FF2B5EF4-FFF2-40B4-BE49-F238E27FC236}">
                <a16:creationId xmlns:a16="http://schemas.microsoft.com/office/drawing/2014/main" id="{BA2C44EA-B269-61A5-2047-11A31C43090A}"/>
              </a:ext>
            </a:extLst>
          </p:cNvPr>
          <p:cNvSpPr txBox="1"/>
          <p:nvPr/>
        </p:nvSpPr>
        <p:spPr>
          <a:xfrm>
            <a:off x="4360911" y="2334887"/>
            <a:ext cx="76618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900" dirty="0"/>
              <a:t>형용사구</a:t>
            </a:r>
          </a:p>
        </p:txBody>
      </p:sp>
      <p:sp>
        <p:nvSpPr>
          <p:cNvPr id="342" name="직사각형 341">
            <a:extLst>
              <a:ext uri="{FF2B5EF4-FFF2-40B4-BE49-F238E27FC236}">
                <a16:creationId xmlns:a16="http://schemas.microsoft.com/office/drawing/2014/main" id="{0740E5E0-B5CC-EA31-753D-B19A048B9824}"/>
              </a:ext>
            </a:extLst>
          </p:cNvPr>
          <p:cNvSpPr/>
          <p:nvPr/>
        </p:nvSpPr>
        <p:spPr>
          <a:xfrm>
            <a:off x="5696595" y="2283817"/>
            <a:ext cx="1049081" cy="2354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3" name="이등변 삼각형 342">
            <a:extLst>
              <a:ext uri="{FF2B5EF4-FFF2-40B4-BE49-F238E27FC236}">
                <a16:creationId xmlns:a16="http://schemas.microsoft.com/office/drawing/2014/main" id="{B97A961C-361B-7B02-3CCE-18FF9D617A52}"/>
              </a:ext>
            </a:extLst>
          </p:cNvPr>
          <p:cNvSpPr/>
          <p:nvPr/>
        </p:nvSpPr>
        <p:spPr>
          <a:xfrm rot="10800000">
            <a:off x="5786649" y="2374309"/>
            <a:ext cx="91130" cy="6751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4" name="TextBox 343">
            <a:extLst>
              <a:ext uri="{FF2B5EF4-FFF2-40B4-BE49-F238E27FC236}">
                <a16:creationId xmlns:a16="http://schemas.microsoft.com/office/drawing/2014/main" id="{9A0A6ADF-2EB5-FA56-077A-41909D6A0B14}"/>
              </a:ext>
            </a:extLst>
          </p:cNvPr>
          <p:cNvSpPr txBox="1"/>
          <p:nvPr/>
        </p:nvSpPr>
        <p:spPr>
          <a:xfrm>
            <a:off x="5950554" y="2334887"/>
            <a:ext cx="76618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900" dirty="0"/>
              <a:t>부사</a:t>
            </a:r>
          </a:p>
        </p:txBody>
      </p:sp>
      <p:sp>
        <p:nvSpPr>
          <p:cNvPr id="345" name="직사각형 344">
            <a:extLst>
              <a:ext uri="{FF2B5EF4-FFF2-40B4-BE49-F238E27FC236}">
                <a16:creationId xmlns:a16="http://schemas.microsoft.com/office/drawing/2014/main" id="{8F5D3316-334D-5320-48DA-968B3DE2F09D}"/>
              </a:ext>
            </a:extLst>
          </p:cNvPr>
          <p:cNvSpPr/>
          <p:nvPr/>
        </p:nvSpPr>
        <p:spPr>
          <a:xfrm>
            <a:off x="5696595" y="2645207"/>
            <a:ext cx="1049081" cy="2354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6" name="이등변 삼각형 345">
            <a:extLst>
              <a:ext uri="{FF2B5EF4-FFF2-40B4-BE49-F238E27FC236}">
                <a16:creationId xmlns:a16="http://schemas.microsoft.com/office/drawing/2014/main" id="{C2CEFEC7-E682-6B99-55BC-D4249A41114B}"/>
              </a:ext>
            </a:extLst>
          </p:cNvPr>
          <p:cNvSpPr/>
          <p:nvPr/>
        </p:nvSpPr>
        <p:spPr>
          <a:xfrm rot="10800000">
            <a:off x="5786649" y="2735699"/>
            <a:ext cx="91130" cy="6751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7" name="TextBox 346">
            <a:extLst>
              <a:ext uri="{FF2B5EF4-FFF2-40B4-BE49-F238E27FC236}">
                <a16:creationId xmlns:a16="http://schemas.microsoft.com/office/drawing/2014/main" id="{63F5C5C0-325D-2575-C56D-2FD25EE5E8EC}"/>
              </a:ext>
            </a:extLst>
          </p:cNvPr>
          <p:cNvSpPr txBox="1"/>
          <p:nvPr/>
        </p:nvSpPr>
        <p:spPr>
          <a:xfrm>
            <a:off x="5950554" y="2696277"/>
            <a:ext cx="76618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900" dirty="0"/>
              <a:t>형용사</a:t>
            </a:r>
          </a:p>
        </p:txBody>
      </p:sp>
      <p:sp>
        <p:nvSpPr>
          <p:cNvPr id="348" name="직사각형 347">
            <a:extLst>
              <a:ext uri="{FF2B5EF4-FFF2-40B4-BE49-F238E27FC236}">
                <a16:creationId xmlns:a16="http://schemas.microsoft.com/office/drawing/2014/main" id="{870A7101-FBE2-7C8B-5BFD-514C2E4FD1FB}"/>
              </a:ext>
            </a:extLst>
          </p:cNvPr>
          <p:cNvSpPr/>
          <p:nvPr/>
        </p:nvSpPr>
        <p:spPr>
          <a:xfrm>
            <a:off x="4106952" y="3002044"/>
            <a:ext cx="1049081" cy="2354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9" name="이등변 삼각형 348">
            <a:extLst>
              <a:ext uri="{FF2B5EF4-FFF2-40B4-BE49-F238E27FC236}">
                <a16:creationId xmlns:a16="http://schemas.microsoft.com/office/drawing/2014/main" id="{EEB8C87B-ACAF-9388-01D1-A98F0A98BF7C}"/>
              </a:ext>
            </a:extLst>
          </p:cNvPr>
          <p:cNvSpPr/>
          <p:nvPr/>
        </p:nvSpPr>
        <p:spPr>
          <a:xfrm rot="10800000">
            <a:off x="4197006" y="3092536"/>
            <a:ext cx="91130" cy="6751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50" name="TextBox 349">
            <a:extLst>
              <a:ext uri="{FF2B5EF4-FFF2-40B4-BE49-F238E27FC236}">
                <a16:creationId xmlns:a16="http://schemas.microsoft.com/office/drawing/2014/main" id="{3045C749-C07C-5F0B-6EB0-BD7A31E6F7F7}"/>
              </a:ext>
            </a:extLst>
          </p:cNvPr>
          <p:cNvSpPr txBox="1"/>
          <p:nvPr/>
        </p:nvSpPr>
        <p:spPr>
          <a:xfrm>
            <a:off x="4360911" y="3053114"/>
            <a:ext cx="76618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900" dirty="0"/>
              <a:t>부사구</a:t>
            </a:r>
          </a:p>
        </p:txBody>
      </p:sp>
      <p:sp>
        <p:nvSpPr>
          <p:cNvPr id="351" name="직사각형 350">
            <a:extLst>
              <a:ext uri="{FF2B5EF4-FFF2-40B4-BE49-F238E27FC236}">
                <a16:creationId xmlns:a16="http://schemas.microsoft.com/office/drawing/2014/main" id="{7DA64A86-6127-FE43-73D5-EF2390F62187}"/>
              </a:ext>
            </a:extLst>
          </p:cNvPr>
          <p:cNvSpPr/>
          <p:nvPr/>
        </p:nvSpPr>
        <p:spPr>
          <a:xfrm>
            <a:off x="5696595" y="3002044"/>
            <a:ext cx="1049081" cy="2354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2" name="이등변 삼각형 351">
            <a:extLst>
              <a:ext uri="{FF2B5EF4-FFF2-40B4-BE49-F238E27FC236}">
                <a16:creationId xmlns:a16="http://schemas.microsoft.com/office/drawing/2014/main" id="{F4FD0F05-AA8B-09BD-F5AD-5B08BAC5F4CE}"/>
              </a:ext>
            </a:extLst>
          </p:cNvPr>
          <p:cNvSpPr/>
          <p:nvPr/>
        </p:nvSpPr>
        <p:spPr>
          <a:xfrm rot="10800000">
            <a:off x="5786649" y="3092536"/>
            <a:ext cx="91130" cy="6751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53" name="TextBox 352">
            <a:extLst>
              <a:ext uri="{FF2B5EF4-FFF2-40B4-BE49-F238E27FC236}">
                <a16:creationId xmlns:a16="http://schemas.microsoft.com/office/drawing/2014/main" id="{12057BC7-9CA8-1860-0EFD-F14BAE66425D}"/>
              </a:ext>
            </a:extLst>
          </p:cNvPr>
          <p:cNvSpPr txBox="1"/>
          <p:nvPr/>
        </p:nvSpPr>
        <p:spPr>
          <a:xfrm>
            <a:off x="5950554" y="3053114"/>
            <a:ext cx="76618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900" dirty="0"/>
              <a:t>전치사</a:t>
            </a:r>
          </a:p>
        </p:txBody>
      </p:sp>
      <p:sp>
        <p:nvSpPr>
          <p:cNvPr id="354" name="직사각형 353">
            <a:extLst>
              <a:ext uri="{FF2B5EF4-FFF2-40B4-BE49-F238E27FC236}">
                <a16:creationId xmlns:a16="http://schemas.microsoft.com/office/drawing/2014/main" id="{203BDD5F-8936-17C6-F354-25D6C5DBEA82}"/>
              </a:ext>
            </a:extLst>
          </p:cNvPr>
          <p:cNvSpPr/>
          <p:nvPr/>
        </p:nvSpPr>
        <p:spPr>
          <a:xfrm>
            <a:off x="5696595" y="3361830"/>
            <a:ext cx="1049081" cy="2354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5" name="이등변 삼각형 354">
            <a:extLst>
              <a:ext uri="{FF2B5EF4-FFF2-40B4-BE49-F238E27FC236}">
                <a16:creationId xmlns:a16="http://schemas.microsoft.com/office/drawing/2014/main" id="{3FC070FF-D4BD-E9C4-4D8E-3F9E67439D27}"/>
              </a:ext>
            </a:extLst>
          </p:cNvPr>
          <p:cNvSpPr/>
          <p:nvPr/>
        </p:nvSpPr>
        <p:spPr>
          <a:xfrm rot="10800000">
            <a:off x="5786649" y="3452322"/>
            <a:ext cx="91130" cy="6751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56" name="TextBox 355">
            <a:extLst>
              <a:ext uri="{FF2B5EF4-FFF2-40B4-BE49-F238E27FC236}">
                <a16:creationId xmlns:a16="http://schemas.microsoft.com/office/drawing/2014/main" id="{F30E741A-9EA8-90AD-DC34-80675B238EF3}"/>
              </a:ext>
            </a:extLst>
          </p:cNvPr>
          <p:cNvSpPr txBox="1"/>
          <p:nvPr/>
        </p:nvSpPr>
        <p:spPr>
          <a:xfrm>
            <a:off x="5950554" y="3412900"/>
            <a:ext cx="76618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900" dirty="0"/>
              <a:t>명사</a:t>
            </a:r>
          </a:p>
        </p:txBody>
      </p:sp>
      <p:sp>
        <p:nvSpPr>
          <p:cNvPr id="357" name="직사각형 356">
            <a:extLst>
              <a:ext uri="{FF2B5EF4-FFF2-40B4-BE49-F238E27FC236}">
                <a16:creationId xmlns:a16="http://schemas.microsoft.com/office/drawing/2014/main" id="{317ADD07-DBF2-18BC-0B7A-3B2ABB3A8F5C}"/>
              </a:ext>
            </a:extLst>
          </p:cNvPr>
          <p:cNvSpPr/>
          <p:nvPr/>
        </p:nvSpPr>
        <p:spPr>
          <a:xfrm>
            <a:off x="5696595" y="3716787"/>
            <a:ext cx="1049081" cy="2354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8" name="이등변 삼각형 357">
            <a:extLst>
              <a:ext uri="{FF2B5EF4-FFF2-40B4-BE49-F238E27FC236}">
                <a16:creationId xmlns:a16="http://schemas.microsoft.com/office/drawing/2014/main" id="{E2E8E1A5-74E6-5FE1-E3B4-C7AB4471DB4F}"/>
              </a:ext>
            </a:extLst>
          </p:cNvPr>
          <p:cNvSpPr/>
          <p:nvPr/>
        </p:nvSpPr>
        <p:spPr>
          <a:xfrm rot="10800000">
            <a:off x="5786649" y="3807279"/>
            <a:ext cx="91130" cy="6751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59" name="TextBox 358">
            <a:extLst>
              <a:ext uri="{FF2B5EF4-FFF2-40B4-BE49-F238E27FC236}">
                <a16:creationId xmlns:a16="http://schemas.microsoft.com/office/drawing/2014/main" id="{DC874482-2D96-A1F8-E728-0711D9257F2F}"/>
              </a:ext>
            </a:extLst>
          </p:cNvPr>
          <p:cNvSpPr txBox="1"/>
          <p:nvPr/>
        </p:nvSpPr>
        <p:spPr>
          <a:xfrm>
            <a:off x="5950554" y="3767857"/>
            <a:ext cx="76618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900" dirty="0"/>
              <a:t>관계사</a:t>
            </a:r>
          </a:p>
        </p:txBody>
      </p:sp>
      <p:sp>
        <p:nvSpPr>
          <p:cNvPr id="360" name="직사각형 359">
            <a:extLst>
              <a:ext uri="{FF2B5EF4-FFF2-40B4-BE49-F238E27FC236}">
                <a16:creationId xmlns:a16="http://schemas.microsoft.com/office/drawing/2014/main" id="{D8CF8244-AEAF-158E-808E-FE79515E29E3}"/>
              </a:ext>
            </a:extLst>
          </p:cNvPr>
          <p:cNvSpPr/>
          <p:nvPr/>
        </p:nvSpPr>
        <p:spPr>
          <a:xfrm>
            <a:off x="5696595" y="4071744"/>
            <a:ext cx="1049081" cy="2354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1" name="이등변 삼각형 360">
            <a:extLst>
              <a:ext uri="{FF2B5EF4-FFF2-40B4-BE49-F238E27FC236}">
                <a16:creationId xmlns:a16="http://schemas.microsoft.com/office/drawing/2014/main" id="{757EBB2F-A123-CFEE-9D21-D1807B595163}"/>
              </a:ext>
            </a:extLst>
          </p:cNvPr>
          <p:cNvSpPr/>
          <p:nvPr/>
        </p:nvSpPr>
        <p:spPr>
          <a:xfrm rot="10800000">
            <a:off x="5786649" y="4162236"/>
            <a:ext cx="91130" cy="6751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2" name="TextBox 361">
            <a:extLst>
              <a:ext uri="{FF2B5EF4-FFF2-40B4-BE49-F238E27FC236}">
                <a16:creationId xmlns:a16="http://schemas.microsoft.com/office/drawing/2014/main" id="{16D3088A-1BE0-6ED1-343F-A568FCA4BBAD}"/>
              </a:ext>
            </a:extLst>
          </p:cNvPr>
          <p:cNvSpPr txBox="1"/>
          <p:nvPr/>
        </p:nvSpPr>
        <p:spPr>
          <a:xfrm>
            <a:off x="5950554" y="4122814"/>
            <a:ext cx="76618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900" dirty="0"/>
              <a:t>동사</a:t>
            </a:r>
          </a:p>
        </p:txBody>
      </p:sp>
      <p:sp>
        <p:nvSpPr>
          <p:cNvPr id="363" name="직사각형 362">
            <a:extLst>
              <a:ext uri="{FF2B5EF4-FFF2-40B4-BE49-F238E27FC236}">
                <a16:creationId xmlns:a16="http://schemas.microsoft.com/office/drawing/2014/main" id="{A1F06511-6A2D-711A-24FF-33C3A1135C73}"/>
              </a:ext>
            </a:extLst>
          </p:cNvPr>
          <p:cNvSpPr/>
          <p:nvPr/>
        </p:nvSpPr>
        <p:spPr>
          <a:xfrm>
            <a:off x="5696595" y="4426701"/>
            <a:ext cx="1049081" cy="2354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4" name="이등변 삼각형 363">
            <a:extLst>
              <a:ext uri="{FF2B5EF4-FFF2-40B4-BE49-F238E27FC236}">
                <a16:creationId xmlns:a16="http://schemas.microsoft.com/office/drawing/2014/main" id="{34241953-A0B4-16EC-ABA2-B924D6BA2C8C}"/>
              </a:ext>
            </a:extLst>
          </p:cNvPr>
          <p:cNvSpPr/>
          <p:nvPr/>
        </p:nvSpPr>
        <p:spPr>
          <a:xfrm rot="10800000">
            <a:off x="5786649" y="4517193"/>
            <a:ext cx="91130" cy="6751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5" name="TextBox 364">
            <a:extLst>
              <a:ext uri="{FF2B5EF4-FFF2-40B4-BE49-F238E27FC236}">
                <a16:creationId xmlns:a16="http://schemas.microsoft.com/office/drawing/2014/main" id="{1FEE27E7-D654-2936-511C-C906540D0F3E}"/>
              </a:ext>
            </a:extLst>
          </p:cNvPr>
          <p:cNvSpPr txBox="1"/>
          <p:nvPr/>
        </p:nvSpPr>
        <p:spPr>
          <a:xfrm>
            <a:off x="5950554" y="4477771"/>
            <a:ext cx="76618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900" dirty="0"/>
              <a:t>전치사</a:t>
            </a:r>
          </a:p>
        </p:txBody>
      </p:sp>
      <p:sp>
        <p:nvSpPr>
          <p:cNvPr id="366" name="직사각형 365">
            <a:extLst>
              <a:ext uri="{FF2B5EF4-FFF2-40B4-BE49-F238E27FC236}">
                <a16:creationId xmlns:a16="http://schemas.microsoft.com/office/drawing/2014/main" id="{435F08B1-66B2-33BB-35D2-CBDBBD2126A6}"/>
              </a:ext>
            </a:extLst>
          </p:cNvPr>
          <p:cNvSpPr/>
          <p:nvPr/>
        </p:nvSpPr>
        <p:spPr>
          <a:xfrm>
            <a:off x="5696595" y="4781658"/>
            <a:ext cx="1049081" cy="2354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7" name="이등변 삼각형 366">
            <a:extLst>
              <a:ext uri="{FF2B5EF4-FFF2-40B4-BE49-F238E27FC236}">
                <a16:creationId xmlns:a16="http://schemas.microsoft.com/office/drawing/2014/main" id="{459185BF-0FDC-1A91-B016-06D17A4ACD3E}"/>
              </a:ext>
            </a:extLst>
          </p:cNvPr>
          <p:cNvSpPr/>
          <p:nvPr/>
        </p:nvSpPr>
        <p:spPr>
          <a:xfrm rot="10800000">
            <a:off x="5786649" y="4872150"/>
            <a:ext cx="91130" cy="6751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8" name="TextBox 367">
            <a:extLst>
              <a:ext uri="{FF2B5EF4-FFF2-40B4-BE49-F238E27FC236}">
                <a16:creationId xmlns:a16="http://schemas.microsoft.com/office/drawing/2014/main" id="{E9979001-79D8-58F5-B2BC-8CC179EAB9DE}"/>
              </a:ext>
            </a:extLst>
          </p:cNvPr>
          <p:cNvSpPr txBox="1"/>
          <p:nvPr/>
        </p:nvSpPr>
        <p:spPr>
          <a:xfrm>
            <a:off x="5950554" y="4832728"/>
            <a:ext cx="76618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900" dirty="0"/>
              <a:t>부사</a:t>
            </a:r>
          </a:p>
        </p:txBody>
      </p:sp>
      <p:sp>
        <p:nvSpPr>
          <p:cNvPr id="369" name="직사각형 368">
            <a:extLst>
              <a:ext uri="{FF2B5EF4-FFF2-40B4-BE49-F238E27FC236}">
                <a16:creationId xmlns:a16="http://schemas.microsoft.com/office/drawing/2014/main" id="{68A8EEE0-E9E4-E21E-390E-6195E2754B28}"/>
              </a:ext>
            </a:extLst>
          </p:cNvPr>
          <p:cNvSpPr/>
          <p:nvPr/>
        </p:nvSpPr>
        <p:spPr>
          <a:xfrm>
            <a:off x="5696595" y="5143063"/>
            <a:ext cx="1049081" cy="2354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0" name="이등변 삼각형 369">
            <a:extLst>
              <a:ext uri="{FF2B5EF4-FFF2-40B4-BE49-F238E27FC236}">
                <a16:creationId xmlns:a16="http://schemas.microsoft.com/office/drawing/2014/main" id="{C83B2ED7-C54E-2D4C-7183-0B489F4E84C5}"/>
              </a:ext>
            </a:extLst>
          </p:cNvPr>
          <p:cNvSpPr/>
          <p:nvPr/>
        </p:nvSpPr>
        <p:spPr>
          <a:xfrm rot="10800000">
            <a:off x="5786649" y="5233555"/>
            <a:ext cx="91130" cy="6751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1" name="TextBox 370">
            <a:extLst>
              <a:ext uri="{FF2B5EF4-FFF2-40B4-BE49-F238E27FC236}">
                <a16:creationId xmlns:a16="http://schemas.microsoft.com/office/drawing/2014/main" id="{8FE079BC-5CBF-8509-5845-F70E7B5BB07A}"/>
              </a:ext>
            </a:extLst>
          </p:cNvPr>
          <p:cNvSpPr txBox="1"/>
          <p:nvPr/>
        </p:nvSpPr>
        <p:spPr>
          <a:xfrm>
            <a:off x="5950554" y="5194133"/>
            <a:ext cx="76618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900" dirty="0"/>
              <a:t>형용사</a:t>
            </a:r>
          </a:p>
        </p:txBody>
      </p:sp>
      <p:sp>
        <p:nvSpPr>
          <p:cNvPr id="372" name="직사각형 371">
            <a:extLst>
              <a:ext uri="{FF2B5EF4-FFF2-40B4-BE49-F238E27FC236}">
                <a16:creationId xmlns:a16="http://schemas.microsoft.com/office/drawing/2014/main" id="{969A8AAF-F417-4813-8DAC-042FBDF93DC2}"/>
              </a:ext>
            </a:extLst>
          </p:cNvPr>
          <p:cNvSpPr/>
          <p:nvPr/>
        </p:nvSpPr>
        <p:spPr>
          <a:xfrm>
            <a:off x="5696595" y="5499905"/>
            <a:ext cx="1049081" cy="2354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3" name="이등변 삼각형 372">
            <a:extLst>
              <a:ext uri="{FF2B5EF4-FFF2-40B4-BE49-F238E27FC236}">
                <a16:creationId xmlns:a16="http://schemas.microsoft.com/office/drawing/2014/main" id="{181A3EBC-9AA8-BC44-D263-B3605C718D7A}"/>
              </a:ext>
            </a:extLst>
          </p:cNvPr>
          <p:cNvSpPr/>
          <p:nvPr/>
        </p:nvSpPr>
        <p:spPr>
          <a:xfrm rot="10800000">
            <a:off x="5786649" y="5590397"/>
            <a:ext cx="91130" cy="6751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4" name="TextBox 373">
            <a:extLst>
              <a:ext uri="{FF2B5EF4-FFF2-40B4-BE49-F238E27FC236}">
                <a16:creationId xmlns:a16="http://schemas.microsoft.com/office/drawing/2014/main" id="{B359DB68-16F8-6D40-9D0E-C42F4209EB47}"/>
              </a:ext>
            </a:extLst>
          </p:cNvPr>
          <p:cNvSpPr txBox="1"/>
          <p:nvPr/>
        </p:nvSpPr>
        <p:spPr>
          <a:xfrm>
            <a:off x="5950554" y="5550975"/>
            <a:ext cx="76618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900" dirty="0"/>
              <a:t>명사</a:t>
            </a:r>
          </a:p>
        </p:txBody>
      </p:sp>
      <p:sp>
        <p:nvSpPr>
          <p:cNvPr id="375" name="직사각형 374">
            <a:extLst>
              <a:ext uri="{FF2B5EF4-FFF2-40B4-BE49-F238E27FC236}">
                <a16:creationId xmlns:a16="http://schemas.microsoft.com/office/drawing/2014/main" id="{D83947B1-B80E-A122-8636-3D33ECD5CC3D}"/>
              </a:ext>
            </a:extLst>
          </p:cNvPr>
          <p:cNvSpPr/>
          <p:nvPr/>
        </p:nvSpPr>
        <p:spPr>
          <a:xfrm>
            <a:off x="5696595" y="1915403"/>
            <a:ext cx="1049081" cy="2354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76" name="이등변 삼각형 375">
            <a:extLst>
              <a:ext uri="{FF2B5EF4-FFF2-40B4-BE49-F238E27FC236}">
                <a16:creationId xmlns:a16="http://schemas.microsoft.com/office/drawing/2014/main" id="{CD1E1A20-AAA6-CABA-B6B6-4E6A7EF02FDB}"/>
              </a:ext>
            </a:extLst>
          </p:cNvPr>
          <p:cNvSpPr/>
          <p:nvPr/>
        </p:nvSpPr>
        <p:spPr>
          <a:xfrm rot="10800000">
            <a:off x="5786649" y="2005895"/>
            <a:ext cx="91130" cy="6751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7" name="TextBox 376">
            <a:extLst>
              <a:ext uri="{FF2B5EF4-FFF2-40B4-BE49-F238E27FC236}">
                <a16:creationId xmlns:a16="http://schemas.microsoft.com/office/drawing/2014/main" id="{7A8F4EAC-CF2C-0C98-465B-3816CE3DC0D5}"/>
              </a:ext>
            </a:extLst>
          </p:cNvPr>
          <p:cNvSpPr txBox="1"/>
          <p:nvPr/>
        </p:nvSpPr>
        <p:spPr>
          <a:xfrm>
            <a:off x="5950554" y="1966473"/>
            <a:ext cx="76618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900" dirty="0"/>
              <a:t>동사</a:t>
            </a:r>
          </a:p>
        </p:txBody>
      </p:sp>
      <p:sp>
        <p:nvSpPr>
          <p:cNvPr id="417" name="TextBox 416">
            <a:extLst>
              <a:ext uri="{FF2B5EF4-FFF2-40B4-BE49-F238E27FC236}">
                <a16:creationId xmlns:a16="http://schemas.microsoft.com/office/drawing/2014/main" id="{AD72D4C6-A021-C097-3BFC-77E58B328DDA}"/>
              </a:ext>
            </a:extLst>
          </p:cNvPr>
          <p:cNvSpPr txBox="1"/>
          <p:nvPr/>
        </p:nvSpPr>
        <p:spPr>
          <a:xfrm>
            <a:off x="4106952" y="769435"/>
            <a:ext cx="11873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구문분류</a:t>
            </a:r>
          </a:p>
        </p:txBody>
      </p:sp>
      <p:sp>
        <p:nvSpPr>
          <p:cNvPr id="418" name="TextBox 417">
            <a:extLst>
              <a:ext uri="{FF2B5EF4-FFF2-40B4-BE49-F238E27FC236}">
                <a16:creationId xmlns:a16="http://schemas.microsoft.com/office/drawing/2014/main" id="{D7F4EA75-9F20-CA43-03CA-AC7ECD36C692}"/>
              </a:ext>
            </a:extLst>
          </p:cNvPr>
          <p:cNvSpPr txBox="1"/>
          <p:nvPr/>
        </p:nvSpPr>
        <p:spPr>
          <a:xfrm>
            <a:off x="5696595" y="769435"/>
            <a:ext cx="11873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분사분류</a:t>
            </a:r>
          </a:p>
        </p:txBody>
      </p:sp>
      <p:sp>
        <p:nvSpPr>
          <p:cNvPr id="420" name="직사각형 419">
            <a:extLst>
              <a:ext uri="{FF2B5EF4-FFF2-40B4-BE49-F238E27FC236}">
                <a16:creationId xmlns:a16="http://schemas.microsoft.com/office/drawing/2014/main" id="{E4071EE1-7427-47C8-A74F-25573C3EC746}"/>
              </a:ext>
            </a:extLst>
          </p:cNvPr>
          <p:cNvSpPr/>
          <p:nvPr/>
        </p:nvSpPr>
        <p:spPr>
          <a:xfrm>
            <a:off x="9146658" y="1213308"/>
            <a:ext cx="1081285" cy="2354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2" name="TextBox 421">
            <a:extLst>
              <a:ext uri="{FF2B5EF4-FFF2-40B4-BE49-F238E27FC236}">
                <a16:creationId xmlns:a16="http://schemas.microsoft.com/office/drawing/2014/main" id="{926E9BBB-E5B1-DA1E-6800-EE83A0AC9C3E}"/>
              </a:ext>
            </a:extLst>
          </p:cNvPr>
          <p:cNvSpPr txBox="1"/>
          <p:nvPr/>
        </p:nvSpPr>
        <p:spPr>
          <a:xfrm>
            <a:off x="9196092" y="1268083"/>
            <a:ext cx="1000511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900" dirty="0"/>
              <a:t>이</a:t>
            </a:r>
          </a:p>
        </p:txBody>
      </p:sp>
      <p:sp>
        <p:nvSpPr>
          <p:cNvPr id="423" name="직사각형 422">
            <a:extLst>
              <a:ext uri="{FF2B5EF4-FFF2-40B4-BE49-F238E27FC236}">
                <a16:creationId xmlns:a16="http://schemas.microsoft.com/office/drawing/2014/main" id="{B96C8E53-B7CA-04D4-D9EF-1DD387E6EF7A}"/>
              </a:ext>
            </a:extLst>
          </p:cNvPr>
          <p:cNvSpPr/>
          <p:nvPr/>
        </p:nvSpPr>
        <p:spPr>
          <a:xfrm>
            <a:off x="9146658" y="1574696"/>
            <a:ext cx="1081285" cy="2354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5" name="TextBox 424">
            <a:extLst>
              <a:ext uri="{FF2B5EF4-FFF2-40B4-BE49-F238E27FC236}">
                <a16:creationId xmlns:a16="http://schemas.microsoft.com/office/drawing/2014/main" id="{EF4C854D-8A40-090F-8501-7EDCFD22ED8A}"/>
              </a:ext>
            </a:extLst>
          </p:cNvPr>
          <p:cNvSpPr txBox="1"/>
          <p:nvPr/>
        </p:nvSpPr>
        <p:spPr>
          <a:xfrm>
            <a:off x="9196092" y="1629471"/>
            <a:ext cx="1000511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900" dirty="0"/>
              <a:t>집은</a:t>
            </a:r>
          </a:p>
        </p:txBody>
      </p:sp>
      <p:sp>
        <p:nvSpPr>
          <p:cNvPr id="426" name="직사각형 425">
            <a:extLst>
              <a:ext uri="{FF2B5EF4-FFF2-40B4-BE49-F238E27FC236}">
                <a16:creationId xmlns:a16="http://schemas.microsoft.com/office/drawing/2014/main" id="{F114A230-066A-339C-83C8-961FEA0174F6}"/>
              </a:ext>
            </a:extLst>
          </p:cNvPr>
          <p:cNvSpPr/>
          <p:nvPr/>
        </p:nvSpPr>
        <p:spPr>
          <a:xfrm>
            <a:off x="9146658" y="2283817"/>
            <a:ext cx="1081285" cy="2354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8" name="TextBox 427">
            <a:extLst>
              <a:ext uri="{FF2B5EF4-FFF2-40B4-BE49-F238E27FC236}">
                <a16:creationId xmlns:a16="http://schemas.microsoft.com/office/drawing/2014/main" id="{91C7C984-59CD-407E-A0E0-C5FE15A06B6B}"/>
              </a:ext>
            </a:extLst>
          </p:cNvPr>
          <p:cNvSpPr txBox="1"/>
          <p:nvPr/>
        </p:nvSpPr>
        <p:spPr>
          <a:xfrm>
            <a:off x="9196092" y="2338592"/>
            <a:ext cx="1000511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900" dirty="0"/>
              <a:t>특별히</a:t>
            </a:r>
          </a:p>
        </p:txBody>
      </p:sp>
      <p:sp>
        <p:nvSpPr>
          <p:cNvPr id="429" name="직사각형 428">
            <a:extLst>
              <a:ext uri="{FF2B5EF4-FFF2-40B4-BE49-F238E27FC236}">
                <a16:creationId xmlns:a16="http://schemas.microsoft.com/office/drawing/2014/main" id="{3E5472C7-DC8D-200F-4AA3-6356811C2749}"/>
              </a:ext>
            </a:extLst>
          </p:cNvPr>
          <p:cNvSpPr/>
          <p:nvPr/>
        </p:nvSpPr>
        <p:spPr>
          <a:xfrm>
            <a:off x="9146658" y="2645207"/>
            <a:ext cx="1081285" cy="2354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1" name="TextBox 430">
            <a:extLst>
              <a:ext uri="{FF2B5EF4-FFF2-40B4-BE49-F238E27FC236}">
                <a16:creationId xmlns:a16="http://schemas.microsoft.com/office/drawing/2014/main" id="{73BAFC11-038B-F7C0-2EF6-76034AEC9ECB}"/>
              </a:ext>
            </a:extLst>
          </p:cNvPr>
          <p:cNvSpPr txBox="1"/>
          <p:nvPr/>
        </p:nvSpPr>
        <p:spPr>
          <a:xfrm>
            <a:off x="9196092" y="2699982"/>
            <a:ext cx="1000511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900" dirty="0"/>
              <a:t>만들어</a:t>
            </a:r>
          </a:p>
        </p:txBody>
      </p:sp>
      <p:sp>
        <p:nvSpPr>
          <p:cNvPr id="432" name="직사각형 431">
            <a:extLst>
              <a:ext uri="{FF2B5EF4-FFF2-40B4-BE49-F238E27FC236}">
                <a16:creationId xmlns:a16="http://schemas.microsoft.com/office/drawing/2014/main" id="{02345008-73D6-9454-5579-BBE67C024043}"/>
              </a:ext>
            </a:extLst>
          </p:cNvPr>
          <p:cNvSpPr/>
          <p:nvPr/>
        </p:nvSpPr>
        <p:spPr>
          <a:xfrm>
            <a:off x="9146658" y="3002044"/>
            <a:ext cx="1081285" cy="2354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4" name="TextBox 433">
            <a:extLst>
              <a:ext uri="{FF2B5EF4-FFF2-40B4-BE49-F238E27FC236}">
                <a16:creationId xmlns:a16="http://schemas.microsoft.com/office/drawing/2014/main" id="{91338D17-5319-D01C-C9BA-25399F5CD452}"/>
              </a:ext>
            </a:extLst>
          </p:cNvPr>
          <p:cNvSpPr txBox="1"/>
          <p:nvPr/>
        </p:nvSpPr>
        <p:spPr>
          <a:xfrm>
            <a:off x="9196092" y="3056819"/>
            <a:ext cx="1000511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900" dirty="0" err="1"/>
              <a:t>에</a:t>
            </a:r>
            <a:r>
              <a:rPr lang="ko-KR" altLang="en-US" sz="900" dirty="0"/>
              <a:t> 의해서</a:t>
            </a:r>
          </a:p>
        </p:txBody>
      </p:sp>
      <p:sp>
        <p:nvSpPr>
          <p:cNvPr id="435" name="직사각형 434">
            <a:extLst>
              <a:ext uri="{FF2B5EF4-FFF2-40B4-BE49-F238E27FC236}">
                <a16:creationId xmlns:a16="http://schemas.microsoft.com/office/drawing/2014/main" id="{F2F48A35-6211-D1CF-3DCD-FD57505D8D11}"/>
              </a:ext>
            </a:extLst>
          </p:cNvPr>
          <p:cNvSpPr/>
          <p:nvPr/>
        </p:nvSpPr>
        <p:spPr>
          <a:xfrm>
            <a:off x="9146658" y="3361830"/>
            <a:ext cx="1081285" cy="2354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7" name="TextBox 436">
            <a:extLst>
              <a:ext uri="{FF2B5EF4-FFF2-40B4-BE49-F238E27FC236}">
                <a16:creationId xmlns:a16="http://schemas.microsoft.com/office/drawing/2014/main" id="{3CB95E38-F082-3DB3-8235-EF2F438696D2}"/>
              </a:ext>
            </a:extLst>
          </p:cNvPr>
          <p:cNvSpPr txBox="1"/>
          <p:nvPr/>
        </p:nvSpPr>
        <p:spPr>
          <a:xfrm>
            <a:off x="9196092" y="3416605"/>
            <a:ext cx="1000511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900" dirty="0"/>
              <a:t>사람들</a:t>
            </a:r>
          </a:p>
        </p:txBody>
      </p:sp>
      <p:sp>
        <p:nvSpPr>
          <p:cNvPr id="441" name="직사각형 440">
            <a:extLst>
              <a:ext uri="{FF2B5EF4-FFF2-40B4-BE49-F238E27FC236}">
                <a16:creationId xmlns:a16="http://schemas.microsoft.com/office/drawing/2014/main" id="{9D400251-0A8E-3648-8E79-0ECDD97AB157}"/>
              </a:ext>
            </a:extLst>
          </p:cNvPr>
          <p:cNvSpPr/>
          <p:nvPr/>
        </p:nvSpPr>
        <p:spPr>
          <a:xfrm>
            <a:off x="9146658" y="4426701"/>
            <a:ext cx="1081285" cy="2354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3" name="TextBox 442">
            <a:extLst>
              <a:ext uri="{FF2B5EF4-FFF2-40B4-BE49-F238E27FC236}">
                <a16:creationId xmlns:a16="http://schemas.microsoft.com/office/drawing/2014/main" id="{15063E27-B0EA-1D73-5280-9288DC2851E0}"/>
              </a:ext>
            </a:extLst>
          </p:cNvPr>
          <p:cNvSpPr txBox="1"/>
          <p:nvPr/>
        </p:nvSpPr>
        <p:spPr>
          <a:xfrm>
            <a:off x="9196092" y="4481476"/>
            <a:ext cx="1000511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900" dirty="0" err="1"/>
              <a:t>에</a:t>
            </a:r>
            <a:endParaRPr lang="ko-KR" altLang="en-US" sz="900" dirty="0"/>
          </a:p>
        </p:txBody>
      </p:sp>
      <p:sp>
        <p:nvSpPr>
          <p:cNvPr id="444" name="직사각형 443">
            <a:extLst>
              <a:ext uri="{FF2B5EF4-FFF2-40B4-BE49-F238E27FC236}">
                <a16:creationId xmlns:a16="http://schemas.microsoft.com/office/drawing/2014/main" id="{FEBD975C-01D1-E5AD-BD90-77CC53FF2B92}"/>
              </a:ext>
            </a:extLst>
          </p:cNvPr>
          <p:cNvSpPr/>
          <p:nvPr/>
        </p:nvSpPr>
        <p:spPr>
          <a:xfrm>
            <a:off x="9146658" y="4781658"/>
            <a:ext cx="1081285" cy="2354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6" name="TextBox 445">
            <a:extLst>
              <a:ext uri="{FF2B5EF4-FFF2-40B4-BE49-F238E27FC236}">
                <a16:creationId xmlns:a16="http://schemas.microsoft.com/office/drawing/2014/main" id="{4107AF99-8C14-51E8-4416-853E798896E8}"/>
              </a:ext>
            </a:extLst>
          </p:cNvPr>
          <p:cNvSpPr txBox="1"/>
          <p:nvPr/>
        </p:nvSpPr>
        <p:spPr>
          <a:xfrm>
            <a:off x="9196092" y="4836433"/>
            <a:ext cx="1000511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900" dirty="0"/>
              <a:t>매우</a:t>
            </a:r>
          </a:p>
        </p:txBody>
      </p:sp>
      <p:sp>
        <p:nvSpPr>
          <p:cNvPr id="447" name="직사각형 446">
            <a:extLst>
              <a:ext uri="{FF2B5EF4-FFF2-40B4-BE49-F238E27FC236}">
                <a16:creationId xmlns:a16="http://schemas.microsoft.com/office/drawing/2014/main" id="{AA2C61DF-CA21-78AC-A61E-464B6DA7A9E3}"/>
              </a:ext>
            </a:extLst>
          </p:cNvPr>
          <p:cNvSpPr/>
          <p:nvPr/>
        </p:nvSpPr>
        <p:spPr>
          <a:xfrm>
            <a:off x="9146658" y="5143063"/>
            <a:ext cx="1081285" cy="2354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9" name="TextBox 448">
            <a:extLst>
              <a:ext uri="{FF2B5EF4-FFF2-40B4-BE49-F238E27FC236}">
                <a16:creationId xmlns:a16="http://schemas.microsoft.com/office/drawing/2014/main" id="{FF0EBA1C-C86E-95A3-0071-8A51F50F9792}"/>
              </a:ext>
            </a:extLst>
          </p:cNvPr>
          <p:cNvSpPr txBox="1"/>
          <p:nvPr/>
        </p:nvSpPr>
        <p:spPr>
          <a:xfrm>
            <a:off x="9196092" y="5197838"/>
            <a:ext cx="1000511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900" dirty="0"/>
              <a:t>추운</a:t>
            </a:r>
          </a:p>
        </p:txBody>
      </p:sp>
      <p:sp>
        <p:nvSpPr>
          <p:cNvPr id="450" name="직사각형 449">
            <a:extLst>
              <a:ext uri="{FF2B5EF4-FFF2-40B4-BE49-F238E27FC236}">
                <a16:creationId xmlns:a16="http://schemas.microsoft.com/office/drawing/2014/main" id="{32D5AA29-B8F5-69C1-E79F-B984EC4A17AD}"/>
              </a:ext>
            </a:extLst>
          </p:cNvPr>
          <p:cNvSpPr/>
          <p:nvPr/>
        </p:nvSpPr>
        <p:spPr>
          <a:xfrm>
            <a:off x="9146658" y="5499905"/>
            <a:ext cx="1081285" cy="2354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52" name="TextBox 451">
            <a:extLst>
              <a:ext uri="{FF2B5EF4-FFF2-40B4-BE49-F238E27FC236}">
                <a16:creationId xmlns:a16="http://schemas.microsoft.com/office/drawing/2014/main" id="{D170A0C9-6FB6-B387-A039-BFF75BD5CFB7}"/>
              </a:ext>
            </a:extLst>
          </p:cNvPr>
          <p:cNvSpPr txBox="1"/>
          <p:nvPr/>
        </p:nvSpPr>
        <p:spPr>
          <a:xfrm>
            <a:off x="9196092" y="5554680"/>
            <a:ext cx="1000511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900" dirty="0"/>
              <a:t>기후</a:t>
            </a:r>
          </a:p>
        </p:txBody>
      </p:sp>
      <p:sp>
        <p:nvSpPr>
          <p:cNvPr id="453" name="직사각형 452">
            <a:extLst>
              <a:ext uri="{FF2B5EF4-FFF2-40B4-BE49-F238E27FC236}">
                <a16:creationId xmlns:a16="http://schemas.microsoft.com/office/drawing/2014/main" id="{6B968F09-6C01-8128-0666-B5C4B071A98A}"/>
              </a:ext>
            </a:extLst>
          </p:cNvPr>
          <p:cNvSpPr/>
          <p:nvPr/>
        </p:nvSpPr>
        <p:spPr>
          <a:xfrm>
            <a:off x="9146658" y="1915403"/>
            <a:ext cx="1081285" cy="2354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55" name="TextBox 454">
            <a:extLst>
              <a:ext uri="{FF2B5EF4-FFF2-40B4-BE49-F238E27FC236}">
                <a16:creationId xmlns:a16="http://schemas.microsoft.com/office/drawing/2014/main" id="{CAADDD9E-7423-B14B-B5EE-8D4A395E08AA}"/>
              </a:ext>
            </a:extLst>
          </p:cNvPr>
          <p:cNvSpPr txBox="1"/>
          <p:nvPr/>
        </p:nvSpPr>
        <p:spPr>
          <a:xfrm>
            <a:off x="9196092" y="1970178"/>
            <a:ext cx="1000511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900" dirty="0"/>
              <a:t>졌다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456" name="TextBox 455">
            <a:extLst>
              <a:ext uri="{FF2B5EF4-FFF2-40B4-BE49-F238E27FC236}">
                <a16:creationId xmlns:a16="http://schemas.microsoft.com/office/drawing/2014/main" id="{7098FEA6-7771-9495-C640-0E478E41AACB}"/>
              </a:ext>
            </a:extLst>
          </p:cNvPr>
          <p:cNvSpPr txBox="1"/>
          <p:nvPr/>
        </p:nvSpPr>
        <p:spPr>
          <a:xfrm>
            <a:off x="9146658" y="769435"/>
            <a:ext cx="11873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한국어</a:t>
            </a:r>
          </a:p>
        </p:txBody>
      </p:sp>
      <p:sp>
        <p:nvSpPr>
          <p:cNvPr id="493" name="TextBox 492">
            <a:extLst>
              <a:ext uri="{FF2B5EF4-FFF2-40B4-BE49-F238E27FC236}">
                <a16:creationId xmlns:a16="http://schemas.microsoft.com/office/drawing/2014/main" id="{9819797B-B345-8836-640C-973411C2C153}"/>
              </a:ext>
            </a:extLst>
          </p:cNvPr>
          <p:cNvSpPr txBox="1"/>
          <p:nvPr/>
        </p:nvSpPr>
        <p:spPr>
          <a:xfrm>
            <a:off x="10736301" y="769435"/>
            <a:ext cx="11873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해석 순서</a:t>
            </a:r>
          </a:p>
        </p:txBody>
      </p:sp>
      <p:sp>
        <p:nvSpPr>
          <p:cNvPr id="495" name="직사각형 494">
            <a:extLst>
              <a:ext uri="{FF2B5EF4-FFF2-40B4-BE49-F238E27FC236}">
                <a16:creationId xmlns:a16="http://schemas.microsoft.com/office/drawing/2014/main" id="{9026E891-0934-6169-20C7-5FCF44C8E612}"/>
              </a:ext>
            </a:extLst>
          </p:cNvPr>
          <p:cNvSpPr/>
          <p:nvPr/>
        </p:nvSpPr>
        <p:spPr>
          <a:xfrm>
            <a:off x="9146658" y="4078192"/>
            <a:ext cx="1081285" cy="2354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6" name="TextBox 495">
            <a:extLst>
              <a:ext uri="{FF2B5EF4-FFF2-40B4-BE49-F238E27FC236}">
                <a16:creationId xmlns:a16="http://schemas.microsoft.com/office/drawing/2014/main" id="{084AB6C3-49DB-4E37-76B4-21A7601CB7E0}"/>
              </a:ext>
            </a:extLst>
          </p:cNvPr>
          <p:cNvSpPr txBox="1"/>
          <p:nvPr/>
        </p:nvSpPr>
        <p:spPr>
          <a:xfrm>
            <a:off x="9196092" y="4132967"/>
            <a:ext cx="1000511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900" dirty="0"/>
              <a:t>살고 있다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501" name="직사각형 500">
            <a:extLst>
              <a:ext uri="{FF2B5EF4-FFF2-40B4-BE49-F238E27FC236}">
                <a16:creationId xmlns:a16="http://schemas.microsoft.com/office/drawing/2014/main" id="{6F191523-AEB8-0DD6-C5C3-5F1A38B93BDB}"/>
              </a:ext>
            </a:extLst>
          </p:cNvPr>
          <p:cNvSpPr/>
          <p:nvPr/>
        </p:nvSpPr>
        <p:spPr>
          <a:xfrm>
            <a:off x="10736301" y="1213308"/>
            <a:ext cx="1049081" cy="2354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02" name="TextBox 501">
            <a:extLst>
              <a:ext uri="{FF2B5EF4-FFF2-40B4-BE49-F238E27FC236}">
                <a16:creationId xmlns:a16="http://schemas.microsoft.com/office/drawing/2014/main" id="{FE04065A-B967-4963-1CB9-35CF5FAA785C}"/>
              </a:ext>
            </a:extLst>
          </p:cNvPr>
          <p:cNvSpPr txBox="1"/>
          <p:nvPr/>
        </p:nvSpPr>
        <p:spPr>
          <a:xfrm>
            <a:off x="10990260" y="1264378"/>
            <a:ext cx="76618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900" dirty="0"/>
              <a:t>1</a:t>
            </a:r>
            <a:endParaRPr lang="ko-KR" altLang="en-US" sz="900" dirty="0"/>
          </a:p>
        </p:txBody>
      </p:sp>
      <p:sp>
        <p:nvSpPr>
          <p:cNvPr id="503" name="직사각형 502">
            <a:extLst>
              <a:ext uri="{FF2B5EF4-FFF2-40B4-BE49-F238E27FC236}">
                <a16:creationId xmlns:a16="http://schemas.microsoft.com/office/drawing/2014/main" id="{3546F952-3A94-8BCA-DEB6-D235AB3B29D5}"/>
              </a:ext>
            </a:extLst>
          </p:cNvPr>
          <p:cNvSpPr/>
          <p:nvPr/>
        </p:nvSpPr>
        <p:spPr>
          <a:xfrm>
            <a:off x="10736301" y="1574696"/>
            <a:ext cx="1049081" cy="2354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04" name="TextBox 503">
            <a:extLst>
              <a:ext uri="{FF2B5EF4-FFF2-40B4-BE49-F238E27FC236}">
                <a16:creationId xmlns:a16="http://schemas.microsoft.com/office/drawing/2014/main" id="{6601B81C-863C-EF09-EADE-9A2DCDE6F07F}"/>
              </a:ext>
            </a:extLst>
          </p:cNvPr>
          <p:cNvSpPr txBox="1"/>
          <p:nvPr/>
        </p:nvSpPr>
        <p:spPr>
          <a:xfrm>
            <a:off x="10990260" y="1625766"/>
            <a:ext cx="76618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900" dirty="0"/>
              <a:t>2</a:t>
            </a:r>
            <a:endParaRPr lang="ko-KR" altLang="en-US" sz="900" dirty="0"/>
          </a:p>
        </p:txBody>
      </p:sp>
      <p:sp>
        <p:nvSpPr>
          <p:cNvPr id="505" name="직사각형 504">
            <a:extLst>
              <a:ext uri="{FF2B5EF4-FFF2-40B4-BE49-F238E27FC236}">
                <a16:creationId xmlns:a16="http://schemas.microsoft.com/office/drawing/2014/main" id="{1E42C5B3-8DB5-C379-5C7C-F5E3B7F52540}"/>
              </a:ext>
            </a:extLst>
          </p:cNvPr>
          <p:cNvSpPr/>
          <p:nvPr/>
        </p:nvSpPr>
        <p:spPr>
          <a:xfrm>
            <a:off x="10736301" y="2283817"/>
            <a:ext cx="1049081" cy="2354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06" name="TextBox 505">
            <a:extLst>
              <a:ext uri="{FF2B5EF4-FFF2-40B4-BE49-F238E27FC236}">
                <a16:creationId xmlns:a16="http://schemas.microsoft.com/office/drawing/2014/main" id="{BE0C2D46-66AA-52B0-3FCB-C943C3C0EFD2}"/>
              </a:ext>
            </a:extLst>
          </p:cNvPr>
          <p:cNvSpPr txBox="1"/>
          <p:nvPr/>
        </p:nvSpPr>
        <p:spPr>
          <a:xfrm>
            <a:off x="10990260" y="2334887"/>
            <a:ext cx="76618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900" dirty="0"/>
              <a:t>5</a:t>
            </a:r>
            <a:endParaRPr lang="ko-KR" altLang="en-US" sz="900" dirty="0"/>
          </a:p>
        </p:txBody>
      </p:sp>
      <p:sp>
        <p:nvSpPr>
          <p:cNvPr id="507" name="직사각형 506">
            <a:extLst>
              <a:ext uri="{FF2B5EF4-FFF2-40B4-BE49-F238E27FC236}">
                <a16:creationId xmlns:a16="http://schemas.microsoft.com/office/drawing/2014/main" id="{68096DA1-BB0B-3244-042A-3AFF69B7B401}"/>
              </a:ext>
            </a:extLst>
          </p:cNvPr>
          <p:cNvSpPr/>
          <p:nvPr/>
        </p:nvSpPr>
        <p:spPr>
          <a:xfrm>
            <a:off x="10736301" y="2645207"/>
            <a:ext cx="1049081" cy="2354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08" name="TextBox 507">
            <a:extLst>
              <a:ext uri="{FF2B5EF4-FFF2-40B4-BE49-F238E27FC236}">
                <a16:creationId xmlns:a16="http://schemas.microsoft.com/office/drawing/2014/main" id="{FA36142B-D3AE-F478-9AF1-6416080BC84D}"/>
              </a:ext>
            </a:extLst>
          </p:cNvPr>
          <p:cNvSpPr txBox="1"/>
          <p:nvPr/>
        </p:nvSpPr>
        <p:spPr>
          <a:xfrm>
            <a:off x="10990260" y="2696277"/>
            <a:ext cx="76618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900" dirty="0"/>
              <a:t>6</a:t>
            </a:r>
            <a:endParaRPr lang="ko-KR" altLang="en-US" sz="900" dirty="0"/>
          </a:p>
        </p:txBody>
      </p:sp>
      <p:sp>
        <p:nvSpPr>
          <p:cNvPr id="509" name="직사각형 508">
            <a:extLst>
              <a:ext uri="{FF2B5EF4-FFF2-40B4-BE49-F238E27FC236}">
                <a16:creationId xmlns:a16="http://schemas.microsoft.com/office/drawing/2014/main" id="{9314EC13-BB7C-F404-8E9D-A26703712906}"/>
              </a:ext>
            </a:extLst>
          </p:cNvPr>
          <p:cNvSpPr/>
          <p:nvPr/>
        </p:nvSpPr>
        <p:spPr>
          <a:xfrm>
            <a:off x="10736301" y="3002044"/>
            <a:ext cx="1049081" cy="2354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10" name="TextBox 509">
            <a:extLst>
              <a:ext uri="{FF2B5EF4-FFF2-40B4-BE49-F238E27FC236}">
                <a16:creationId xmlns:a16="http://schemas.microsoft.com/office/drawing/2014/main" id="{D9392CCA-4C86-FD1F-F227-42DCF3FC8743}"/>
              </a:ext>
            </a:extLst>
          </p:cNvPr>
          <p:cNvSpPr txBox="1"/>
          <p:nvPr/>
        </p:nvSpPr>
        <p:spPr>
          <a:xfrm>
            <a:off x="10990260" y="3053114"/>
            <a:ext cx="76618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900" dirty="0"/>
              <a:t>4</a:t>
            </a:r>
            <a:endParaRPr lang="ko-KR" altLang="en-US" sz="900" dirty="0"/>
          </a:p>
        </p:txBody>
      </p:sp>
      <p:sp>
        <p:nvSpPr>
          <p:cNvPr id="511" name="직사각형 510">
            <a:extLst>
              <a:ext uri="{FF2B5EF4-FFF2-40B4-BE49-F238E27FC236}">
                <a16:creationId xmlns:a16="http://schemas.microsoft.com/office/drawing/2014/main" id="{EB822472-4880-6FCC-0652-AE82423956F4}"/>
              </a:ext>
            </a:extLst>
          </p:cNvPr>
          <p:cNvSpPr/>
          <p:nvPr/>
        </p:nvSpPr>
        <p:spPr>
          <a:xfrm>
            <a:off x="10736301" y="3361830"/>
            <a:ext cx="1049081" cy="2354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12" name="TextBox 511">
            <a:extLst>
              <a:ext uri="{FF2B5EF4-FFF2-40B4-BE49-F238E27FC236}">
                <a16:creationId xmlns:a16="http://schemas.microsoft.com/office/drawing/2014/main" id="{BE844CA7-EAA3-2D00-B4B1-5A59DDE2737C}"/>
              </a:ext>
            </a:extLst>
          </p:cNvPr>
          <p:cNvSpPr txBox="1"/>
          <p:nvPr/>
        </p:nvSpPr>
        <p:spPr>
          <a:xfrm>
            <a:off x="10990260" y="3412900"/>
            <a:ext cx="76618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900" dirty="0"/>
              <a:t>3</a:t>
            </a:r>
            <a:endParaRPr lang="ko-KR" altLang="en-US" sz="900" dirty="0"/>
          </a:p>
        </p:txBody>
      </p:sp>
      <p:sp>
        <p:nvSpPr>
          <p:cNvPr id="513" name="직사각형 512">
            <a:extLst>
              <a:ext uri="{FF2B5EF4-FFF2-40B4-BE49-F238E27FC236}">
                <a16:creationId xmlns:a16="http://schemas.microsoft.com/office/drawing/2014/main" id="{8E6F33A0-F21F-5572-A88B-79F56BF41EF9}"/>
              </a:ext>
            </a:extLst>
          </p:cNvPr>
          <p:cNvSpPr/>
          <p:nvPr/>
        </p:nvSpPr>
        <p:spPr>
          <a:xfrm>
            <a:off x="10736301" y="4426701"/>
            <a:ext cx="1049081" cy="2354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14" name="TextBox 513">
            <a:extLst>
              <a:ext uri="{FF2B5EF4-FFF2-40B4-BE49-F238E27FC236}">
                <a16:creationId xmlns:a16="http://schemas.microsoft.com/office/drawing/2014/main" id="{096EFB8C-BAF0-9778-1809-E5A55737CC92}"/>
              </a:ext>
            </a:extLst>
          </p:cNvPr>
          <p:cNvSpPr txBox="1"/>
          <p:nvPr/>
        </p:nvSpPr>
        <p:spPr>
          <a:xfrm>
            <a:off x="10990260" y="4477771"/>
            <a:ext cx="76618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900" dirty="0"/>
              <a:t>12</a:t>
            </a:r>
            <a:endParaRPr lang="ko-KR" altLang="en-US" sz="900" dirty="0"/>
          </a:p>
        </p:txBody>
      </p:sp>
      <p:sp>
        <p:nvSpPr>
          <p:cNvPr id="515" name="직사각형 514">
            <a:extLst>
              <a:ext uri="{FF2B5EF4-FFF2-40B4-BE49-F238E27FC236}">
                <a16:creationId xmlns:a16="http://schemas.microsoft.com/office/drawing/2014/main" id="{AB37CA22-74F8-FEDF-F6AF-0920F0851D83}"/>
              </a:ext>
            </a:extLst>
          </p:cNvPr>
          <p:cNvSpPr/>
          <p:nvPr/>
        </p:nvSpPr>
        <p:spPr>
          <a:xfrm>
            <a:off x="10736301" y="4781658"/>
            <a:ext cx="1049081" cy="2354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16" name="TextBox 515">
            <a:extLst>
              <a:ext uri="{FF2B5EF4-FFF2-40B4-BE49-F238E27FC236}">
                <a16:creationId xmlns:a16="http://schemas.microsoft.com/office/drawing/2014/main" id="{9A7D11DD-8375-EA9D-62E6-204BDEF38B5D}"/>
              </a:ext>
            </a:extLst>
          </p:cNvPr>
          <p:cNvSpPr txBox="1"/>
          <p:nvPr/>
        </p:nvSpPr>
        <p:spPr>
          <a:xfrm>
            <a:off x="10990260" y="4832728"/>
            <a:ext cx="76618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900" dirty="0"/>
              <a:t>9</a:t>
            </a:r>
            <a:endParaRPr lang="ko-KR" altLang="en-US" sz="900" dirty="0"/>
          </a:p>
        </p:txBody>
      </p:sp>
      <p:sp>
        <p:nvSpPr>
          <p:cNvPr id="517" name="직사각형 516">
            <a:extLst>
              <a:ext uri="{FF2B5EF4-FFF2-40B4-BE49-F238E27FC236}">
                <a16:creationId xmlns:a16="http://schemas.microsoft.com/office/drawing/2014/main" id="{DA2F5DF0-6252-B805-B06D-3A4F0F419BF2}"/>
              </a:ext>
            </a:extLst>
          </p:cNvPr>
          <p:cNvSpPr/>
          <p:nvPr/>
        </p:nvSpPr>
        <p:spPr>
          <a:xfrm>
            <a:off x="10736301" y="5143063"/>
            <a:ext cx="1049081" cy="2354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18" name="TextBox 517">
            <a:extLst>
              <a:ext uri="{FF2B5EF4-FFF2-40B4-BE49-F238E27FC236}">
                <a16:creationId xmlns:a16="http://schemas.microsoft.com/office/drawing/2014/main" id="{E90F2B94-09F3-A9E4-0AAB-1B93D494A1B6}"/>
              </a:ext>
            </a:extLst>
          </p:cNvPr>
          <p:cNvSpPr txBox="1"/>
          <p:nvPr/>
        </p:nvSpPr>
        <p:spPr>
          <a:xfrm>
            <a:off x="10990260" y="5194133"/>
            <a:ext cx="76618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900" dirty="0"/>
              <a:t>10</a:t>
            </a:r>
            <a:endParaRPr lang="ko-KR" altLang="en-US" sz="900" dirty="0"/>
          </a:p>
        </p:txBody>
      </p:sp>
      <p:sp>
        <p:nvSpPr>
          <p:cNvPr id="519" name="직사각형 518">
            <a:extLst>
              <a:ext uri="{FF2B5EF4-FFF2-40B4-BE49-F238E27FC236}">
                <a16:creationId xmlns:a16="http://schemas.microsoft.com/office/drawing/2014/main" id="{8309EF9E-25B9-79C4-44FE-30086EAF948E}"/>
              </a:ext>
            </a:extLst>
          </p:cNvPr>
          <p:cNvSpPr/>
          <p:nvPr/>
        </p:nvSpPr>
        <p:spPr>
          <a:xfrm>
            <a:off x="10736301" y="5499905"/>
            <a:ext cx="1049081" cy="2354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20" name="TextBox 519">
            <a:extLst>
              <a:ext uri="{FF2B5EF4-FFF2-40B4-BE49-F238E27FC236}">
                <a16:creationId xmlns:a16="http://schemas.microsoft.com/office/drawing/2014/main" id="{4BEB7A08-19E1-0168-E094-9FA25E30BA53}"/>
              </a:ext>
            </a:extLst>
          </p:cNvPr>
          <p:cNvSpPr txBox="1"/>
          <p:nvPr/>
        </p:nvSpPr>
        <p:spPr>
          <a:xfrm>
            <a:off x="10990260" y="5550975"/>
            <a:ext cx="76618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900" dirty="0"/>
              <a:t>11</a:t>
            </a:r>
            <a:endParaRPr lang="ko-KR" altLang="en-US" sz="900" dirty="0"/>
          </a:p>
        </p:txBody>
      </p:sp>
      <p:sp>
        <p:nvSpPr>
          <p:cNvPr id="521" name="직사각형 520">
            <a:extLst>
              <a:ext uri="{FF2B5EF4-FFF2-40B4-BE49-F238E27FC236}">
                <a16:creationId xmlns:a16="http://schemas.microsoft.com/office/drawing/2014/main" id="{4203A168-CEFE-0078-B3FD-09B260FEBF99}"/>
              </a:ext>
            </a:extLst>
          </p:cNvPr>
          <p:cNvSpPr/>
          <p:nvPr/>
        </p:nvSpPr>
        <p:spPr>
          <a:xfrm>
            <a:off x="10736301" y="1915403"/>
            <a:ext cx="1049081" cy="2354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22" name="TextBox 521">
            <a:extLst>
              <a:ext uri="{FF2B5EF4-FFF2-40B4-BE49-F238E27FC236}">
                <a16:creationId xmlns:a16="http://schemas.microsoft.com/office/drawing/2014/main" id="{5A9CCEB0-50EA-574F-CBEF-44E5D891A02D}"/>
              </a:ext>
            </a:extLst>
          </p:cNvPr>
          <p:cNvSpPr txBox="1"/>
          <p:nvPr/>
        </p:nvSpPr>
        <p:spPr>
          <a:xfrm>
            <a:off x="10990260" y="1966473"/>
            <a:ext cx="76618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900" dirty="0"/>
              <a:t>7</a:t>
            </a:r>
            <a:endParaRPr lang="ko-KR" altLang="en-US" sz="900" dirty="0"/>
          </a:p>
        </p:txBody>
      </p:sp>
      <p:sp>
        <p:nvSpPr>
          <p:cNvPr id="523" name="직사각형 522">
            <a:extLst>
              <a:ext uri="{FF2B5EF4-FFF2-40B4-BE49-F238E27FC236}">
                <a16:creationId xmlns:a16="http://schemas.microsoft.com/office/drawing/2014/main" id="{EB6B7F45-2879-1716-844F-1C767885DF00}"/>
              </a:ext>
            </a:extLst>
          </p:cNvPr>
          <p:cNvSpPr/>
          <p:nvPr/>
        </p:nvSpPr>
        <p:spPr>
          <a:xfrm>
            <a:off x="10736301" y="4078192"/>
            <a:ext cx="1049081" cy="2354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24" name="TextBox 523">
            <a:extLst>
              <a:ext uri="{FF2B5EF4-FFF2-40B4-BE49-F238E27FC236}">
                <a16:creationId xmlns:a16="http://schemas.microsoft.com/office/drawing/2014/main" id="{6BE0A335-8A3E-B634-D171-0EF5CF463D9F}"/>
              </a:ext>
            </a:extLst>
          </p:cNvPr>
          <p:cNvSpPr txBox="1"/>
          <p:nvPr/>
        </p:nvSpPr>
        <p:spPr>
          <a:xfrm>
            <a:off x="10990260" y="4129262"/>
            <a:ext cx="76618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900" dirty="0"/>
              <a:t>13</a:t>
            </a:r>
            <a:endParaRPr lang="ko-KR" altLang="en-US" sz="900" dirty="0"/>
          </a:p>
        </p:txBody>
      </p:sp>
      <p:sp>
        <p:nvSpPr>
          <p:cNvPr id="527" name="직사각형 526">
            <a:extLst>
              <a:ext uri="{FF2B5EF4-FFF2-40B4-BE49-F238E27FC236}">
                <a16:creationId xmlns:a16="http://schemas.microsoft.com/office/drawing/2014/main" id="{C3F2875A-1D9B-FE58-F8AB-061FB7B3B54F}"/>
              </a:ext>
            </a:extLst>
          </p:cNvPr>
          <p:cNvSpPr/>
          <p:nvPr/>
        </p:nvSpPr>
        <p:spPr>
          <a:xfrm>
            <a:off x="9146658" y="3710188"/>
            <a:ext cx="1081285" cy="2354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28" name="TextBox 527">
            <a:extLst>
              <a:ext uri="{FF2B5EF4-FFF2-40B4-BE49-F238E27FC236}">
                <a16:creationId xmlns:a16="http://schemas.microsoft.com/office/drawing/2014/main" id="{3C50BB4E-523E-7E40-28B8-E7ABB1481FBB}"/>
              </a:ext>
            </a:extLst>
          </p:cNvPr>
          <p:cNvSpPr txBox="1"/>
          <p:nvPr/>
        </p:nvSpPr>
        <p:spPr>
          <a:xfrm>
            <a:off x="9196092" y="3768668"/>
            <a:ext cx="1000511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900" dirty="0"/>
              <a:t>그리고 그 사람들은</a:t>
            </a:r>
          </a:p>
        </p:txBody>
      </p:sp>
      <p:sp>
        <p:nvSpPr>
          <p:cNvPr id="529" name="직사각형 528">
            <a:extLst>
              <a:ext uri="{FF2B5EF4-FFF2-40B4-BE49-F238E27FC236}">
                <a16:creationId xmlns:a16="http://schemas.microsoft.com/office/drawing/2014/main" id="{FC3BACF6-8A88-A998-9F7D-1BD44403172F}"/>
              </a:ext>
            </a:extLst>
          </p:cNvPr>
          <p:cNvSpPr/>
          <p:nvPr/>
        </p:nvSpPr>
        <p:spPr>
          <a:xfrm>
            <a:off x="10736301" y="3710188"/>
            <a:ext cx="1049081" cy="2354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30" name="TextBox 529">
            <a:extLst>
              <a:ext uri="{FF2B5EF4-FFF2-40B4-BE49-F238E27FC236}">
                <a16:creationId xmlns:a16="http://schemas.microsoft.com/office/drawing/2014/main" id="{F377420B-6B69-CE65-F720-7B4D85811ED6}"/>
              </a:ext>
            </a:extLst>
          </p:cNvPr>
          <p:cNvSpPr txBox="1"/>
          <p:nvPr/>
        </p:nvSpPr>
        <p:spPr>
          <a:xfrm>
            <a:off x="10990260" y="3761258"/>
            <a:ext cx="76618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900" dirty="0"/>
              <a:t>8</a:t>
            </a:r>
            <a:endParaRPr lang="ko-KR" altLang="en-US" sz="9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12186E-926C-0651-2418-5C00ACB39EDB}"/>
              </a:ext>
            </a:extLst>
          </p:cNvPr>
          <p:cNvSpPr txBox="1"/>
          <p:nvPr/>
        </p:nvSpPr>
        <p:spPr>
          <a:xfrm>
            <a:off x="5443432" y="5905176"/>
            <a:ext cx="66416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이 집은 사람들에 의해서 특별히 만들어 졌다</a:t>
            </a:r>
            <a:r>
              <a:rPr lang="en-US" altLang="ko-KR" sz="1200" dirty="0"/>
              <a:t>. </a:t>
            </a:r>
            <a:r>
              <a:rPr lang="ko-KR" altLang="en-US" sz="1200" dirty="0"/>
              <a:t>그리고 그 사람들은 매우 추운 기후에 살고 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81E3E08-BB1A-AC69-4FFE-F36D7CAB2DD5}"/>
              </a:ext>
            </a:extLst>
          </p:cNvPr>
          <p:cNvSpPr/>
          <p:nvPr/>
        </p:nvSpPr>
        <p:spPr>
          <a:xfrm>
            <a:off x="4106952" y="5901301"/>
            <a:ext cx="1049081" cy="2354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이등변 삼각형 19">
            <a:extLst>
              <a:ext uri="{FF2B5EF4-FFF2-40B4-BE49-F238E27FC236}">
                <a16:creationId xmlns:a16="http://schemas.microsoft.com/office/drawing/2014/main" id="{5D1335BD-0DAD-A266-8066-F51040C62F04}"/>
              </a:ext>
            </a:extLst>
          </p:cNvPr>
          <p:cNvSpPr/>
          <p:nvPr/>
        </p:nvSpPr>
        <p:spPr>
          <a:xfrm rot="10800000">
            <a:off x="4197006" y="5991793"/>
            <a:ext cx="91130" cy="6751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F915980-3A89-1080-1442-6CE3EC49FD42}"/>
              </a:ext>
            </a:extLst>
          </p:cNvPr>
          <p:cNvSpPr txBox="1"/>
          <p:nvPr/>
        </p:nvSpPr>
        <p:spPr>
          <a:xfrm>
            <a:off x="4360911" y="5952371"/>
            <a:ext cx="76618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900" dirty="0"/>
              <a:t>한국어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1AE828E-5F36-EA6F-D68D-4868263AA77E}"/>
              </a:ext>
            </a:extLst>
          </p:cNvPr>
          <p:cNvSpPr txBox="1"/>
          <p:nvPr/>
        </p:nvSpPr>
        <p:spPr>
          <a:xfrm>
            <a:off x="3077883" y="5926680"/>
            <a:ext cx="648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200" dirty="0"/>
              <a:t>번역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608AA64A-220B-210D-8230-881473702647}"/>
              </a:ext>
            </a:extLst>
          </p:cNvPr>
          <p:cNvSpPr/>
          <p:nvPr/>
        </p:nvSpPr>
        <p:spPr>
          <a:xfrm>
            <a:off x="10826223" y="6425958"/>
            <a:ext cx="932728" cy="22000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분석 저장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4BB620C6-4B8A-229A-F478-727E29BAA3F9}"/>
              </a:ext>
            </a:extLst>
          </p:cNvPr>
          <p:cNvSpPr/>
          <p:nvPr/>
        </p:nvSpPr>
        <p:spPr>
          <a:xfrm>
            <a:off x="9596873" y="6425958"/>
            <a:ext cx="932728" cy="22000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초기화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E64CEF56-D527-21EC-D9B5-72F862CD0E5A}"/>
              </a:ext>
            </a:extLst>
          </p:cNvPr>
          <p:cNvSpPr/>
          <p:nvPr/>
        </p:nvSpPr>
        <p:spPr>
          <a:xfrm>
            <a:off x="8367523" y="6425958"/>
            <a:ext cx="932728" cy="22000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전체 지우기</a:t>
            </a:r>
          </a:p>
        </p:txBody>
      </p:sp>
      <p:sp>
        <p:nvSpPr>
          <p:cNvPr id="478" name="직사각형 477">
            <a:extLst>
              <a:ext uri="{FF2B5EF4-FFF2-40B4-BE49-F238E27FC236}">
                <a16:creationId xmlns:a16="http://schemas.microsoft.com/office/drawing/2014/main" id="{FB1EB034-E180-508F-22BB-2C0199DA0E84}"/>
              </a:ext>
            </a:extLst>
          </p:cNvPr>
          <p:cNvSpPr/>
          <p:nvPr/>
        </p:nvSpPr>
        <p:spPr>
          <a:xfrm>
            <a:off x="7429990" y="1213308"/>
            <a:ext cx="1049081" cy="2354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9" name="이등변 삼각형 478">
            <a:extLst>
              <a:ext uri="{FF2B5EF4-FFF2-40B4-BE49-F238E27FC236}">
                <a16:creationId xmlns:a16="http://schemas.microsoft.com/office/drawing/2014/main" id="{D2C0DE27-75AF-3294-F8B1-A9F813AFC6ED}"/>
              </a:ext>
            </a:extLst>
          </p:cNvPr>
          <p:cNvSpPr/>
          <p:nvPr/>
        </p:nvSpPr>
        <p:spPr>
          <a:xfrm rot="10800000">
            <a:off x="7520044" y="1303800"/>
            <a:ext cx="91130" cy="6751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80" name="TextBox 479">
            <a:extLst>
              <a:ext uri="{FF2B5EF4-FFF2-40B4-BE49-F238E27FC236}">
                <a16:creationId xmlns:a16="http://schemas.microsoft.com/office/drawing/2014/main" id="{6F1A838C-1F8F-D83C-F6C1-816E7217D64C}"/>
              </a:ext>
            </a:extLst>
          </p:cNvPr>
          <p:cNvSpPr txBox="1"/>
          <p:nvPr/>
        </p:nvSpPr>
        <p:spPr>
          <a:xfrm>
            <a:off x="7683949" y="1264378"/>
            <a:ext cx="76618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900" dirty="0"/>
              <a:t>지시 형용사</a:t>
            </a:r>
          </a:p>
        </p:txBody>
      </p:sp>
      <p:sp>
        <p:nvSpPr>
          <p:cNvPr id="481" name="직사각형 480">
            <a:extLst>
              <a:ext uri="{FF2B5EF4-FFF2-40B4-BE49-F238E27FC236}">
                <a16:creationId xmlns:a16="http://schemas.microsoft.com/office/drawing/2014/main" id="{0F3614F1-3CAB-7AFD-CF9C-33414F3BBE06}"/>
              </a:ext>
            </a:extLst>
          </p:cNvPr>
          <p:cNvSpPr/>
          <p:nvPr/>
        </p:nvSpPr>
        <p:spPr>
          <a:xfrm>
            <a:off x="7429990" y="1574696"/>
            <a:ext cx="1049081" cy="2354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82" name="이등변 삼각형 481">
            <a:extLst>
              <a:ext uri="{FF2B5EF4-FFF2-40B4-BE49-F238E27FC236}">
                <a16:creationId xmlns:a16="http://schemas.microsoft.com/office/drawing/2014/main" id="{4647E42E-319A-B193-BE78-59034B75A227}"/>
              </a:ext>
            </a:extLst>
          </p:cNvPr>
          <p:cNvSpPr/>
          <p:nvPr/>
        </p:nvSpPr>
        <p:spPr>
          <a:xfrm rot="10800000">
            <a:off x="7520044" y="1665188"/>
            <a:ext cx="91130" cy="6751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83" name="TextBox 482">
            <a:extLst>
              <a:ext uri="{FF2B5EF4-FFF2-40B4-BE49-F238E27FC236}">
                <a16:creationId xmlns:a16="http://schemas.microsoft.com/office/drawing/2014/main" id="{79D4E3B7-C4D9-00F2-6D8B-F3A6D012EED6}"/>
              </a:ext>
            </a:extLst>
          </p:cNvPr>
          <p:cNvSpPr txBox="1"/>
          <p:nvPr/>
        </p:nvSpPr>
        <p:spPr>
          <a:xfrm>
            <a:off x="7683949" y="1625766"/>
            <a:ext cx="76618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900" dirty="0"/>
              <a:t>사물 명사</a:t>
            </a:r>
          </a:p>
        </p:txBody>
      </p:sp>
      <p:sp>
        <p:nvSpPr>
          <p:cNvPr id="484" name="직사각형 483">
            <a:extLst>
              <a:ext uri="{FF2B5EF4-FFF2-40B4-BE49-F238E27FC236}">
                <a16:creationId xmlns:a16="http://schemas.microsoft.com/office/drawing/2014/main" id="{3AA44272-0E37-28B5-247D-2922279A70FF}"/>
              </a:ext>
            </a:extLst>
          </p:cNvPr>
          <p:cNvSpPr/>
          <p:nvPr/>
        </p:nvSpPr>
        <p:spPr>
          <a:xfrm>
            <a:off x="7429990" y="2283817"/>
            <a:ext cx="1049081" cy="2354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85" name="이등변 삼각형 484">
            <a:extLst>
              <a:ext uri="{FF2B5EF4-FFF2-40B4-BE49-F238E27FC236}">
                <a16:creationId xmlns:a16="http://schemas.microsoft.com/office/drawing/2014/main" id="{9AF717CC-2C70-7F64-F451-D6F389BF08FA}"/>
              </a:ext>
            </a:extLst>
          </p:cNvPr>
          <p:cNvSpPr/>
          <p:nvPr/>
        </p:nvSpPr>
        <p:spPr>
          <a:xfrm rot="10800000">
            <a:off x="7520044" y="2374309"/>
            <a:ext cx="91130" cy="6751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86" name="TextBox 485">
            <a:extLst>
              <a:ext uri="{FF2B5EF4-FFF2-40B4-BE49-F238E27FC236}">
                <a16:creationId xmlns:a16="http://schemas.microsoft.com/office/drawing/2014/main" id="{4E485A46-5D80-3026-D6E6-ABB81FB24E2B}"/>
              </a:ext>
            </a:extLst>
          </p:cNvPr>
          <p:cNvSpPr txBox="1"/>
          <p:nvPr/>
        </p:nvSpPr>
        <p:spPr>
          <a:xfrm>
            <a:off x="7683949" y="2334887"/>
            <a:ext cx="76618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900" dirty="0"/>
              <a:t>부사</a:t>
            </a:r>
          </a:p>
        </p:txBody>
      </p:sp>
      <p:sp>
        <p:nvSpPr>
          <p:cNvPr id="487" name="직사각형 486">
            <a:extLst>
              <a:ext uri="{FF2B5EF4-FFF2-40B4-BE49-F238E27FC236}">
                <a16:creationId xmlns:a16="http://schemas.microsoft.com/office/drawing/2014/main" id="{DC9A3966-7110-09E1-83E0-3C3A6A763F6F}"/>
              </a:ext>
            </a:extLst>
          </p:cNvPr>
          <p:cNvSpPr/>
          <p:nvPr/>
        </p:nvSpPr>
        <p:spPr>
          <a:xfrm>
            <a:off x="7429990" y="2645207"/>
            <a:ext cx="1049081" cy="2354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88" name="이등변 삼각형 487">
            <a:extLst>
              <a:ext uri="{FF2B5EF4-FFF2-40B4-BE49-F238E27FC236}">
                <a16:creationId xmlns:a16="http://schemas.microsoft.com/office/drawing/2014/main" id="{E6720CBA-01BA-82B7-50FA-F67D037229BD}"/>
              </a:ext>
            </a:extLst>
          </p:cNvPr>
          <p:cNvSpPr/>
          <p:nvPr/>
        </p:nvSpPr>
        <p:spPr>
          <a:xfrm rot="10800000">
            <a:off x="7520044" y="2735699"/>
            <a:ext cx="91130" cy="6751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89" name="TextBox 488">
            <a:extLst>
              <a:ext uri="{FF2B5EF4-FFF2-40B4-BE49-F238E27FC236}">
                <a16:creationId xmlns:a16="http://schemas.microsoft.com/office/drawing/2014/main" id="{9AB9EC77-47A6-6BE8-92A5-51B27D0111B4}"/>
              </a:ext>
            </a:extLst>
          </p:cNvPr>
          <p:cNvSpPr txBox="1"/>
          <p:nvPr/>
        </p:nvSpPr>
        <p:spPr>
          <a:xfrm>
            <a:off x="7683949" y="2696277"/>
            <a:ext cx="76618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900" dirty="0"/>
              <a:t>서술된 형용사</a:t>
            </a:r>
          </a:p>
        </p:txBody>
      </p:sp>
      <p:sp>
        <p:nvSpPr>
          <p:cNvPr id="490" name="직사각형 489">
            <a:extLst>
              <a:ext uri="{FF2B5EF4-FFF2-40B4-BE49-F238E27FC236}">
                <a16:creationId xmlns:a16="http://schemas.microsoft.com/office/drawing/2014/main" id="{27A0F639-5BC0-CE1C-4252-0072D07DBD6C}"/>
              </a:ext>
            </a:extLst>
          </p:cNvPr>
          <p:cNvSpPr/>
          <p:nvPr/>
        </p:nvSpPr>
        <p:spPr>
          <a:xfrm>
            <a:off x="7429990" y="3002044"/>
            <a:ext cx="1049081" cy="2354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1" name="이등변 삼각형 490">
            <a:extLst>
              <a:ext uri="{FF2B5EF4-FFF2-40B4-BE49-F238E27FC236}">
                <a16:creationId xmlns:a16="http://schemas.microsoft.com/office/drawing/2014/main" id="{C643C989-3010-ECFD-0260-160BF62FB254}"/>
              </a:ext>
            </a:extLst>
          </p:cNvPr>
          <p:cNvSpPr/>
          <p:nvPr/>
        </p:nvSpPr>
        <p:spPr>
          <a:xfrm rot="10800000">
            <a:off x="7520044" y="3092536"/>
            <a:ext cx="91130" cy="6751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92" name="TextBox 491">
            <a:extLst>
              <a:ext uri="{FF2B5EF4-FFF2-40B4-BE49-F238E27FC236}">
                <a16:creationId xmlns:a16="http://schemas.microsoft.com/office/drawing/2014/main" id="{DA6CF365-7783-C8F0-4065-58721FC77C3A}"/>
              </a:ext>
            </a:extLst>
          </p:cNvPr>
          <p:cNvSpPr txBox="1"/>
          <p:nvPr/>
        </p:nvSpPr>
        <p:spPr>
          <a:xfrm>
            <a:off x="7683949" y="3053114"/>
            <a:ext cx="76618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900" dirty="0"/>
              <a:t>전치사</a:t>
            </a:r>
          </a:p>
        </p:txBody>
      </p:sp>
      <p:sp>
        <p:nvSpPr>
          <p:cNvPr id="494" name="직사각형 493">
            <a:extLst>
              <a:ext uri="{FF2B5EF4-FFF2-40B4-BE49-F238E27FC236}">
                <a16:creationId xmlns:a16="http://schemas.microsoft.com/office/drawing/2014/main" id="{D424ECD4-496B-BE16-DE8A-F39A197ACD3A}"/>
              </a:ext>
            </a:extLst>
          </p:cNvPr>
          <p:cNvSpPr/>
          <p:nvPr/>
        </p:nvSpPr>
        <p:spPr>
          <a:xfrm>
            <a:off x="7429990" y="3361830"/>
            <a:ext cx="1049081" cy="2354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7" name="이등변 삼각형 496">
            <a:extLst>
              <a:ext uri="{FF2B5EF4-FFF2-40B4-BE49-F238E27FC236}">
                <a16:creationId xmlns:a16="http://schemas.microsoft.com/office/drawing/2014/main" id="{83D36608-66CE-A1B4-8D55-BBB72DCFE913}"/>
              </a:ext>
            </a:extLst>
          </p:cNvPr>
          <p:cNvSpPr/>
          <p:nvPr/>
        </p:nvSpPr>
        <p:spPr>
          <a:xfrm rot="10800000">
            <a:off x="7520044" y="3452322"/>
            <a:ext cx="91130" cy="6751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98" name="TextBox 497">
            <a:extLst>
              <a:ext uri="{FF2B5EF4-FFF2-40B4-BE49-F238E27FC236}">
                <a16:creationId xmlns:a16="http://schemas.microsoft.com/office/drawing/2014/main" id="{B072B1A1-D387-E3D4-3B28-8D8BB9F4A6C4}"/>
              </a:ext>
            </a:extLst>
          </p:cNvPr>
          <p:cNvSpPr txBox="1"/>
          <p:nvPr/>
        </p:nvSpPr>
        <p:spPr>
          <a:xfrm>
            <a:off x="7683949" y="3412900"/>
            <a:ext cx="76618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900" dirty="0"/>
              <a:t>인물 명사</a:t>
            </a:r>
          </a:p>
        </p:txBody>
      </p:sp>
      <p:sp>
        <p:nvSpPr>
          <p:cNvPr id="499" name="직사각형 498">
            <a:extLst>
              <a:ext uri="{FF2B5EF4-FFF2-40B4-BE49-F238E27FC236}">
                <a16:creationId xmlns:a16="http://schemas.microsoft.com/office/drawing/2014/main" id="{7C5A1EE6-95FC-3B08-F944-2BA35703C9DA}"/>
              </a:ext>
            </a:extLst>
          </p:cNvPr>
          <p:cNvSpPr/>
          <p:nvPr/>
        </p:nvSpPr>
        <p:spPr>
          <a:xfrm>
            <a:off x="7429990" y="3716787"/>
            <a:ext cx="1049081" cy="2354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00" name="이등변 삼각형 499">
            <a:extLst>
              <a:ext uri="{FF2B5EF4-FFF2-40B4-BE49-F238E27FC236}">
                <a16:creationId xmlns:a16="http://schemas.microsoft.com/office/drawing/2014/main" id="{4023E07B-9130-A0A3-B168-1647D29E735A}"/>
              </a:ext>
            </a:extLst>
          </p:cNvPr>
          <p:cNvSpPr/>
          <p:nvPr/>
        </p:nvSpPr>
        <p:spPr>
          <a:xfrm rot="10800000">
            <a:off x="7520044" y="3807279"/>
            <a:ext cx="91130" cy="6751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837A342-6667-A1DF-D169-543BF54B4C81}"/>
              </a:ext>
            </a:extLst>
          </p:cNvPr>
          <p:cNvSpPr txBox="1"/>
          <p:nvPr/>
        </p:nvSpPr>
        <p:spPr>
          <a:xfrm>
            <a:off x="7683949" y="3767857"/>
            <a:ext cx="76618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900" dirty="0"/>
              <a:t>인물 관계사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9B49A43E-078D-2163-CD78-DA06A1F440D8}"/>
              </a:ext>
            </a:extLst>
          </p:cNvPr>
          <p:cNvSpPr/>
          <p:nvPr/>
        </p:nvSpPr>
        <p:spPr>
          <a:xfrm>
            <a:off x="7429990" y="4071744"/>
            <a:ext cx="1049081" cy="2354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6" name="이등변 삼각형 65">
            <a:extLst>
              <a:ext uri="{FF2B5EF4-FFF2-40B4-BE49-F238E27FC236}">
                <a16:creationId xmlns:a16="http://schemas.microsoft.com/office/drawing/2014/main" id="{B403C4B4-BA0F-17A7-30F4-7426076E7E53}"/>
              </a:ext>
            </a:extLst>
          </p:cNvPr>
          <p:cNvSpPr/>
          <p:nvPr/>
        </p:nvSpPr>
        <p:spPr>
          <a:xfrm rot="10800000">
            <a:off x="7520044" y="4162236"/>
            <a:ext cx="91130" cy="6751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2729B84-ED48-40E2-3F7A-3D072CE633D5}"/>
              </a:ext>
            </a:extLst>
          </p:cNvPr>
          <p:cNvSpPr txBox="1"/>
          <p:nvPr/>
        </p:nvSpPr>
        <p:spPr>
          <a:xfrm>
            <a:off x="7683949" y="4122814"/>
            <a:ext cx="76618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900" dirty="0"/>
              <a:t>동사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0A5102B4-7E77-8E47-CD01-FFB24FB66963}"/>
              </a:ext>
            </a:extLst>
          </p:cNvPr>
          <p:cNvSpPr/>
          <p:nvPr/>
        </p:nvSpPr>
        <p:spPr>
          <a:xfrm>
            <a:off x="7429990" y="4426701"/>
            <a:ext cx="1049081" cy="2354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9" name="이등변 삼각형 68">
            <a:extLst>
              <a:ext uri="{FF2B5EF4-FFF2-40B4-BE49-F238E27FC236}">
                <a16:creationId xmlns:a16="http://schemas.microsoft.com/office/drawing/2014/main" id="{572BB83E-29CC-41D5-E8CD-2D5C19B6CAA4}"/>
              </a:ext>
            </a:extLst>
          </p:cNvPr>
          <p:cNvSpPr/>
          <p:nvPr/>
        </p:nvSpPr>
        <p:spPr>
          <a:xfrm rot="10800000">
            <a:off x="7520044" y="4517193"/>
            <a:ext cx="91130" cy="6751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9DC1FDF-CE53-5FBE-A745-0160EE83CAC3}"/>
              </a:ext>
            </a:extLst>
          </p:cNvPr>
          <p:cNvSpPr txBox="1"/>
          <p:nvPr/>
        </p:nvSpPr>
        <p:spPr>
          <a:xfrm>
            <a:off x="7683949" y="4477771"/>
            <a:ext cx="76618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900" dirty="0"/>
              <a:t>전치사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C1DC15B3-D2D8-9BBA-5EE5-FFE76D72A73F}"/>
              </a:ext>
            </a:extLst>
          </p:cNvPr>
          <p:cNvSpPr/>
          <p:nvPr/>
        </p:nvSpPr>
        <p:spPr>
          <a:xfrm>
            <a:off x="7429990" y="4781658"/>
            <a:ext cx="1049081" cy="2354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2" name="이등변 삼각형 71">
            <a:extLst>
              <a:ext uri="{FF2B5EF4-FFF2-40B4-BE49-F238E27FC236}">
                <a16:creationId xmlns:a16="http://schemas.microsoft.com/office/drawing/2014/main" id="{FECC7F00-67C1-BA8E-9BF6-904BFA6D0535}"/>
              </a:ext>
            </a:extLst>
          </p:cNvPr>
          <p:cNvSpPr/>
          <p:nvPr/>
        </p:nvSpPr>
        <p:spPr>
          <a:xfrm rot="10800000">
            <a:off x="7520044" y="4872150"/>
            <a:ext cx="91130" cy="6751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177CBFC-5CCC-FC7B-16C9-F45B0EB2B63A}"/>
              </a:ext>
            </a:extLst>
          </p:cNvPr>
          <p:cNvSpPr txBox="1"/>
          <p:nvPr/>
        </p:nvSpPr>
        <p:spPr>
          <a:xfrm>
            <a:off x="7683949" y="4832728"/>
            <a:ext cx="76618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900" dirty="0"/>
              <a:t>부사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6A251BC3-C00E-82A8-D0AD-9A153D038584}"/>
              </a:ext>
            </a:extLst>
          </p:cNvPr>
          <p:cNvSpPr/>
          <p:nvPr/>
        </p:nvSpPr>
        <p:spPr>
          <a:xfrm>
            <a:off x="7429990" y="5143063"/>
            <a:ext cx="1049081" cy="2354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6" name="이등변 삼각형 75">
            <a:extLst>
              <a:ext uri="{FF2B5EF4-FFF2-40B4-BE49-F238E27FC236}">
                <a16:creationId xmlns:a16="http://schemas.microsoft.com/office/drawing/2014/main" id="{54F45539-0470-AC5A-E00A-2A33A54C13C2}"/>
              </a:ext>
            </a:extLst>
          </p:cNvPr>
          <p:cNvSpPr/>
          <p:nvPr/>
        </p:nvSpPr>
        <p:spPr>
          <a:xfrm rot="10800000">
            <a:off x="7520044" y="5233555"/>
            <a:ext cx="91130" cy="6751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DB34833-12F9-CEA3-68C9-445641F458F6}"/>
              </a:ext>
            </a:extLst>
          </p:cNvPr>
          <p:cNvSpPr txBox="1"/>
          <p:nvPr/>
        </p:nvSpPr>
        <p:spPr>
          <a:xfrm>
            <a:off x="7683949" y="5194133"/>
            <a:ext cx="76618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900" dirty="0"/>
              <a:t>형용사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953F05EE-65E7-5331-632C-4B09039C9225}"/>
              </a:ext>
            </a:extLst>
          </p:cNvPr>
          <p:cNvSpPr/>
          <p:nvPr/>
        </p:nvSpPr>
        <p:spPr>
          <a:xfrm>
            <a:off x="7429990" y="5499905"/>
            <a:ext cx="1049081" cy="2354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9" name="이등변 삼각형 78">
            <a:extLst>
              <a:ext uri="{FF2B5EF4-FFF2-40B4-BE49-F238E27FC236}">
                <a16:creationId xmlns:a16="http://schemas.microsoft.com/office/drawing/2014/main" id="{3CBC1FF8-D357-A684-6EBB-6104A2B98AD8}"/>
              </a:ext>
            </a:extLst>
          </p:cNvPr>
          <p:cNvSpPr/>
          <p:nvPr/>
        </p:nvSpPr>
        <p:spPr>
          <a:xfrm rot="10800000">
            <a:off x="7520044" y="5590397"/>
            <a:ext cx="91130" cy="6751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CC04DBE-8921-2659-16F9-9E78F6C42AED}"/>
              </a:ext>
            </a:extLst>
          </p:cNvPr>
          <p:cNvSpPr txBox="1"/>
          <p:nvPr/>
        </p:nvSpPr>
        <p:spPr>
          <a:xfrm>
            <a:off x="7683949" y="5550975"/>
            <a:ext cx="76618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900" dirty="0"/>
              <a:t>명사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584D255E-A50A-752C-2936-437D1EE43252}"/>
              </a:ext>
            </a:extLst>
          </p:cNvPr>
          <p:cNvSpPr/>
          <p:nvPr/>
        </p:nvSpPr>
        <p:spPr>
          <a:xfrm>
            <a:off x="7429990" y="1915403"/>
            <a:ext cx="1049081" cy="2354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2" name="이등변 삼각형 81">
            <a:extLst>
              <a:ext uri="{FF2B5EF4-FFF2-40B4-BE49-F238E27FC236}">
                <a16:creationId xmlns:a16="http://schemas.microsoft.com/office/drawing/2014/main" id="{DDC9CE0E-0E2B-42E2-AD11-FC497B04781F}"/>
              </a:ext>
            </a:extLst>
          </p:cNvPr>
          <p:cNvSpPr/>
          <p:nvPr/>
        </p:nvSpPr>
        <p:spPr>
          <a:xfrm rot="10800000">
            <a:off x="7520044" y="2005895"/>
            <a:ext cx="91130" cy="6751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DE1AE45-F0E8-61E6-51BB-7EE2EF820555}"/>
              </a:ext>
            </a:extLst>
          </p:cNvPr>
          <p:cNvSpPr txBox="1"/>
          <p:nvPr/>
        </p:nvSpPr>
        <p:spPr>
          <a:xfrm>
            <a:off x="7683949" y="1966473"/>
            <a:ext cx="76618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900" dirty="0"/>
              <a:t>Be </a:t>
            </a:r>
            <a:r>
              <a:rPr lang="ko-KR" altLang="en-US" sz="900" dirty="0"/>
              <a:t>동사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2827E462-63E2-4614-C82D-F3623DA10028}"/>
              </a:ext>
            </a:extLst>
          </p:cNvPr>
          <p:cNvSpPr txBox="1"/>
          <p:nvPr/>
        </p:nvSpPr>
        <p:spPr>
          <a:xfrm>
            <a:off x="7429990" y="769435"/>
            <a:ext cx="11873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분사분류</a:t>
            </a:r>
            <a:r>
              <a:rPr lang="en-US" altLang="ko-KR" sz="1100" dirty="0"/>
              <a:t>2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464760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그룹 74">
            <a:extLst>
              <a:ext uri="{FF2B5EF4-FFF2-40B4-BE49-F238E27FC236}">
                <a16:creationId xmlns:a16="http://schemas.microsoft.com/office/drawing/2014/main" id="{95EF2A4A-6421-3C55-0274-10043EE55780}"/>
              </a:ext>
            </a:extLst>
          </p:cNvPr>
          <p:cNvGrpSpPr/>
          <p:nvPr/>
        </p:nvGrpSpPr>
        <p:grpSpPr>
          <a:xfrm>
            <a:off x="231870" y="237123"/>
            <a:ext cx="2240276" cy="532312"/>
            <a:chOff x="202478" y="146997"/>
            <a:chExt cx="2606036" cy="780426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C33EF5C9-15B7-0F2D-996C-58F38CB0167C}"/>
                </a:ext>
              </a:extLst>
            </p:cNvPr>
            <p:cNvSpPr/>
            <p:nvPr/>
          </p:nvSpPr>
          <p:spPr>
            <a:xfrm>
              <a:off x="202478" y="146997"/>
              <a:ext cx="2606036" cy="78042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FB72C89E-1B78-F0D2-D61E-58C7609AB35E}"/>
                </a:ext>
              </a:extLst>
            </p:cNvPr>
            <p:cNvSpPr/>
            <p:nvPr/>
          </p:nvSpPr>
          <p:spPr>
            <a:xfrm>
              <a:off x="326797" y="255543"/>
              <a:ext cx="192962" cy="1491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26DFEE0A-D47F-562C-3F5A-EAA124F11829}"/>
                </a:ext>
              </a:extLst>
            </p:cNvPr>
            <p:cNvSpPr/>
            <p:nvPr/>
          </p:nvSpPr>
          <p:spPr>
            <a:xfrm>
              <a:off x="589505" y="255543"/>
              <a:ext cx="192962" cy="1491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98B10FAD-9182-D1C8-76B3-5F36D693CC47}"/>
                </a:ext>
              </a:extLst>
            </p:cNvPr>
            <p:cNvSpPr/>
            <p:nvPr/>
          </p:nvSpPr>
          <p:spPr>
            <a:xfrm>
              <a:off x="852213" y="255543"/>
              <a:ext cx="192962" cy="1491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1CE86CD-59C4-BF07-4ED6-D166886ED3AD}"/>
                </a:ext>
              </a:extLst>
            </p:cNvPr>
            <p:cNvSpPr/>
            <p:nvPr/>
          </p:nvSpPr>
          <p:spPr>
            <a:xfrm>
              <a:off x="326797" y="462618"/>
              <a:ext cx="192962" cy="149184"/>
            </a:xfrm>
            <a:prstGeom prst="rect">
              <a:avLst/>
            </a:prstGeom>
            <a:solidFill>
              <a:srgbClr val="DE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5901608-03AD-4CA1-3E22-E90026FBF3B6}"/>
                </a:ext>
              </a:extLst>
            </p:cNvPr>
            <p:cNvSpPr/>
            <p:nvPr/>
          </p:nvSpPr>
          <p:spPr>
            <a:xfrm>
              <a:off x="589505" y="462618"/>
              <a:ext cx="192962" cy="149184"/>
            </a:xfrm>
            <a:prstGeom prst="rect">
              <a:avLst/>
            </a:prstGeom>
            <a:solidFill>
              <a:srgbClr val="DE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1F297839-F0F8-4893-BE06-5E6551C98E2B}"/>
                </a:ext>
              </a:extLst>
            </p:cNvPr>
            <p:cNvSpPr/>
            <p:nvPr/>
          </p:nvSpPr>
          <p:spPr>
            <a:xfrm>
              <a:off x="852213" y="462618"/>
              <a:ext cx="192962" cy="149184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1822FD2-00D7-AF3F-077B-4F3598E06397}"/>
                </a:ext>
              </a:extLst>
            </p:cNvPr>
            <p:cNvSpPr/>
            <p:nvPr/>
          </p:nvSpPr>
          <p:spPr>
            <a:xfrm>
              <a:off x="1114921" y="462618"/>
              <a:ext cx="192962" cy="149184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F47DB7CD-7CAB-1DD5-BDF6-A7F2C3700E39}"/>
                </a:ext>
              </a:extLst>
            </p:cNvPr>
            <p:cNvSpPr/>
            <p:nvPr/>
          </p:nvSpPr>
          <p:spPr>
            <a:xfrm>
              <a:off x="326797" y="669694"/>
              <a:ext cx="192962" cy="1491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840F3DE-EDA5-7AE2-0120-119EEC209A7E}"/>
                </a:ext>
              </a:extLst>
            </p:cNvPr>
            <p:cNvSpPr/>
            <p:nvPr/>
          </p:nvSpPr>
          <p:spPr>
            <a:xfrm>
              <a:off x="589505" y="669694"/>
              <a:ext cx="192962" cy="1491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D6B924C-C2E2-0891-9D9C-F3EF1FFCD682}"/>
                </a:ext>
              </a:extLst>
            </p:cNvPr>
            <p:cNvSpPr/>
            <p:nvPr/>
          </p:nvSpPr>
          <p:spPr>
            <a:xfrm>
              <a:off x="852213" y="669694"/>
              <a:ext cx="192962" cy="1491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A3894F9B-B3BE-9000-9899-3C23469AA25A}"/>
                </a:ext>
              </a:extLst>
            </p:cNvPr>
            <p:cNvCxnSpPr>
              <a:stCxn id="4" idx="2"/>
              <a:endCxn id="7" idx="0"/>
            </p:cNvCxnSpPr>
            <p:nvPr/>
          </p:nvCxnSpPr>
          <p:spPr>
            <a:xfrm>
              <a:off x="423279" y="404727"/>
              <a:ext cx="0" cy="5789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6DCF9756-7C51-0A1B-EB43-206F1685111F}"/>
                </a:ext>
              </a:extLst>
            </p:cNvPr>
            <p:cNvCxnSpPr>
              <a:cxnSpLocks/>
              <a:stCxn id="5" idx="2"/>
              <a:endCxn id="8" idx="0"/>
            </p:cNvCxnSpPr>
            <p:nvPr/>
          </p:nvCxnSpPr>
          <p:spPr>
            <a:xfrm>
              <a:off x="685987" y="404727"/>
              <a:ext cx="0" cy="5789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49D11B68-E95B-7A7D-2D33-6BC981A528F9}"/>
                </a:ext>
              </a:extLst>
            </p:cNvPr>
            <p:cNvCxnSpPr>
              <a:cxnSpLocks/>
              <a:stCxn id="6" idx="2"/>
              <a:endCxn id="9" idx="0"/>
            </p:cNvCxnSpPr>
            <p:nvPr/>
          </p:nvCxnSpPr>
          <p:spPr>
            <a:xfrm>
              <a:off x="948695" y="404727"/>
              <a:ext cx="0" cy="5789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8C68963B-41CC-77B8-4F57-C6DFD310DFD7}"/>
                </a:ext>
              </a:extLst>
            </p:cNvPr>
            <p:cNvCxnSpPr>
              <a:cxnSpLocks/>
              <a:stCxn id="7" idx="2"/>
              <a:endCxn id="11" idx="0"/>
            </p:cNvCxnSpPr>
            <p:nvPr/>
          </p:nvCxnSpPr>
          <p:spPr>
            <a:xfrm>
              <a:off x="423279" y="611802"/>
              <a:ext cx="0" cy="5789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5A49880E-D6C9-7610-63B0-7BC3345CACF4}"/>
                </a:ext>
              </a:extLst>
            </p:cNvPr>
            <p:cNvCxnSpPr>
              <a:cxnSpLocks/>
              <a:stCxn id="8" idx="2"/>
              <a:endCxn id="12" idx="0"/>
            </p:cNvCxnSpPr>
            <p:nvPr/>
          </p:nvCxnSpPr>
          <p:spPr>
            <a:xfrm>
              <a:off x="685987" y="611802"/>
              <a:ext cx="0" cy="5789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EFBB6E60-49EB-A825-7680-9BA4983035A3}"/>
                </a:ext>
              </a:extLst>
            </p:cNvPr>
            <p:cNvCxnSpPr>
              <a:cxnSpLocks/>
              <a:stCxn id="9" idx="2"/>
              <a:endCxn id="13" idx="0"/>
            </p:cNvCxnSpPr>
            <p:nvPr/>
          </p:nvCxnSpPr>
          <p:spPr>
            <a:xfrm>
              <a:off x="948695" y="611802"/>
              <a:ext cx="0" cy="5789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4400B80-48E6-ACDE-7909-20E2C690A66E}"/>
                </a:ext>
              </a:extLst>
            </p:cNvPr>
            <p:cNvSpPr txBox="1"/>
            <p:nvPr/>
          </p:nvSpPr>
          <p:spPr>
            <a:xfrm>
              <a:off x="1432206" y="198783"/>
              <a:ext cx="1222266" cy="6768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latin typeface="+mj-lt"/>
                </a:rPr>
                <a:t>Fishbone</a:t>
              </a:r>
            </a:p>
            <a:p>
              <a:r>
                <a:rPr lang="en-US" altLang="ko-KR" sz="1200" b="1" dirty="0">
                  <a:latin typeface="+mj-lt"/>
                </a:rPr>
                <a:t>Workbooks</a:t>
              </a:r>
              <a:endParaRPr lang="ko-KR" altLang="en-US" sz="1200" b="1" dirty="0">
                <a:latin typeface="+mj-lt"/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34BE32A3-970E-E8D4-F13F-EDB23AA50D7A}"/>
              </a:ext>
            </a:extLst>
          </p:cNvPr>
          <p:cNvSpPr txBox="1"/>
          <p:nvPr/>
        </p:nvSpPr>
        <p:spPr>
          <a:xfrm>
            <a:off x="254728" y="1174535"/>
            <a:ext cx="14512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사용자 메뉴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082B3AB-B41C-DE68-74AF-056296281886}"/>
              </a:ext>
            </a:extLst>
          </p:cNvPr>
          <p:cNvSpPr txBox="1"/>
          <p:nvPr/>
        </p:nvSpPr>
        <p:spPr>
          <a:xfrm>
            <a:off x="254728" y="2577143"/>
            <a:ext cx="14512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관리자 메뉴</a:t>
            </a: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FF3E705F-A981-DC7F-4D86-255D7AF018F2}"/>
              </a:ext>
            </a:extLst>
          </p:cNvPr>
          <p:cNvSpPr/>
          <p:nvPr/>
        </p:nvSpPr>
        <p:spPr>
          <a:xfrm>
            <a:off x="353069" y="1583006"/>
            <a:ext cx="1286466" cy="33855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Fishbone</a:t>
            </a:r>
            <a:r>
              <a:rPr lang="ko-KR" altLang="en-US" sz="1100" dirty="0">
                <a:solidFill>
                  <a:schemeClr val="tx1"/>
                </a:solidFill>
              </a:rPr>
              <a:t> 검색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A153BD02-0481-5EEE-4561-B0978213E866}"/>
              </a:ext>
            </a:extLst>
          </p:cNvPr>
          <p:cNvSpPr txBox="1"/>
          <p:nvPr/>
        </p:nvSpPr>
        <p:spPr>
          <a:xfrm>
            <a:off x="2810288" y="349388"/>
            <a:ext cx="20812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문장 분석 </a:t>
            </a:r>
            <a:r>
              <a:rPr lang="en-US" altLang="ko-KR" sz="1400" dirty="0"/>
              <a:t>(</a:t>
            </a:r>
            <a:r>
              <a:rPr lang="ko-KR" altLang="en-US" sz="1400" dirty="0"/>
              <a:t>관리자 </a:t>
            </a:r>
            <a:r>
              <a:rPr lang="en-US" altLang="ko-KR" sz="1400" dirty="0"/>
              <a:t>&amp; AI)</a:t>
            </a:r>
            <a:endParaRPr lang="ko-KR" altLang="en-US" sz="1400" dirty="0"/>
          </a:p>
        </p:txBody>
      </p:sp>
      <p:sp>
        <p:nvSpPr>
          <p:cNvPr id="206" name="사각형: 둥근 모서리 205">
            <a:extLst>
              <a:ext uri="{FF2B5EF4-FFF2-40B4-BE49-F238E27FC236}">
                <a16:creationId xmlns:a16="http://schemas.microsoft.com/office/drawing/2014/main" id="{574AE12D-F59B-BDC7-3E99-BB8FB54083F8}"/>
              </a:ext>
            </a:extLst>
          </p:cNvPr>
          <p:cNvSpPr/>
          <p:nvPr/>
        </p:nvSpPr>
        <p:spPr>
          <a:xfrm>
            <a:off x="353069" y="2981434"/>
            <a:ext cx="1286466" cy="338554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</a:rPr>
              <a:t>추출 문장</a:t>
            </a:r>
          </a:p>
        </p:txBody>
      </p:sp>
      <p:sp>
        <p:nvSpPr>
          <p:cNvPr id="207" name="사각형: 둥근 모서리 206">
            <a:extLst>
              <a:ext uri="{FF2B5EF4-FFF2-40B4-BE49-F238E27FC236}">
                <a16:creationId xmlns:a16="http://schemas.microsoft.com/office/drawing/2014/main" id="{5163A347-CD21-56F2-6498-63C4A49E691C}"/>
              </a:ext>
            </a:extLst>
          </p:cNvPr>
          <p:cNvSpPr/>
          <p:nvPr/>
        </p:nvSpPr>
        <p:spPr>
          <a:xfrm>
            <a:off x="353069" y="3531154"/>
            <a:ext cx="1286466" cy="33855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추출 사이트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9064A1-D590-839D-CC9D-5C7AFCC5BF5C}"/>
              </a:ext>
            </a:extLst>
          </p:cNvPr>
          <p:cNvSpPr txBox="1"/>
          <p:nvPr/>
        </p:nvSpPr>
        <p:spPr>
          <a:xfrm>
            <a:off x="2810289" y="769435"/>
            <a:ext cx="11873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검색 예문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73203F4-A066-6E65-7228-CE92A50C7299}"/>
              </a:ext>
            </a:extLst>
          </p:cNvPr>
          <p:cNvSpPr txBox="1"/>
          <p:nvPr/>
        </p:nvSpPr>
        <p:spPr>
          <a:xfrm>
            <a:off x="3077883" y="1217859"/>
            <a:ext cx="648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200" dirty="0"/>
              <a:t>That</a:t>
            </a:r>
            <a:endParaRPr lang="ko-KR" altLang="en-US" sz="1200" dirty="0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3A14334-CCCC-91F0-B045-382A6D4AFC7B}"/>
              </a:ext>
            </a:extLst>
          </p:cNvPr>
          <p:cNvCxnSpPr>
            <a:cxnSpLocks/>
          </p:cNvCxnSpPr>
          <p:nvPr/>
        </p:nvCxnSpPr>
        <p:spPr>
          <a:xfrm>
            <a:off x="2905823" y="1081523"/>
            <a:ext cx="8853128" cy="268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151B87C9-235F-82FC-B1AE-63AB09CBC62D}"/>
              </a:ext>
            </a:extLst>
          </p:cNvPr>
          <p:cNvSpPr txBox="1"/>
          <p:nvPr/>
        </p:nvSpPr>
        <p:spPr>
          <a:xfrm>
            <a:off x="3077883" y="1574696"/>
            <a:ext cx="648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200" dirty="0"/>
              <a:t>house</a:t>
            </a:r>
            <a:endParaRPr lang="ko-KR" altLang="en-US" sz="1200" dirty="0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98D9D81B-60A8-636A-E5ED-48ADC998CBE5}"/>
              </a:ext>
            </a:extLst>
          </p:cNvPr>
          <p:cNvSpPr txBox="1"/>
          <p:nvPr/>
        </p:nvSpPr>
        <p:spPr>
          <a:xfrm>
            <a:off x="3077883" y="1931533"/>
            <a:ext cx="648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200" dirty="0"/>
              <a:t>was</a:t>
            </a:r>
            <a:endParaRPr lang="ko-KR" altLang="en-US" sz="1200" dirty="0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B7906241-F60A-DDBC-1DD7-B2B10A987841}"/>
              </a:ext>
            </a:extLst>
          </p:cNvPr>
          <p:cNvSpPr txBox="1"/>
          <p:nvPr/>
        </p:nvSpPr>
        <p:spPr>
          <a:xfrm>
            <a:off x="3077883" y="2288370"/>
            <a:ext cx="648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200" dirty="0"/>
              <a:t>quickly</a:t>
            </a:r>
            <a:endParaRPr lang="ko-KR" altLang="en-US" sz="1200" dirty="0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4D7DA82C-3E35-70F1-6E5C-F39A6A0F6B43}"/>
              </a:ext>
            </a:extLst>
          </p:cNvPr>
          <p:cNvSpPr txBox="1"/>
          <p:nvPr/>
        </p:nvSpPr>
        <p:spPr>
          <a:xfrm>
            <a:off x="3077883" y="2645207"/>
            <a:ext cx="648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200" dirty="0"/>
              <a:t>sold</a:t>
            </a:r>
            <a:endParaRPr lang="ko-KR" altLang="en-US" sz="1200" dirty="0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EE6CF868-2BD3-E181-1528-6CF54FBB2423}"/>
              </a:ext>
            </a:extLst>
          </p:cNvPr>
          <p:cNvSpPr txBox="1"/>
          <p:nvPr/>
        </p:nvSpPr>
        <p:spPr>
          <a:xfrm>
            <a:off x="3077883" y="3002044"/>
            <a:ext cx="648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200" dirty="0"/>
              <a:t>by</a:t>
            </a:r>
            <a:endParaRPr lang="ko-KR" altLang="en-US" sz="1200" dirty="0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1EE20150-52A5-9E12-6DA2-201F0DC321CF}"/>
              </a:ext>
            </a:extLst>
          </p:cNvPr>
          <p:cNvSpPr txBox="1"/>
          <p:nvPr/>
        </p:nvSpPr>
        <p:spPr>
          <a:xfrm>
            <a:off x="3077883" y="3358881"/>
            <a:ext cx="648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200" dirty="0"/>
              <a:t>other</a:t>
            </a:r>
            <a:endParaRPr lang="ko-KR" altLang="en-US" sz="1200" dirty="0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E38FAC98-367B-8471-D07E-40C7BE715A18}"/>
              </a:ext>
            </a:extLst>
          </p:cNvPr>
          <p:cNvSpPr txBox="1"/>
          <p:nvPr/>
        </p:nvSpPr>
        <p:spPr>
          <a:xfrm>
            <a:off x="3077883" y="3715718"/>
            <a:ext cx="648000" cy="184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200" dirty="0"/>
              <a:t>people</a:t>
            </a:r>
            <a:endParaRPr lang="ko-KR" altLang="en-US" sz="1200" dirty="0"/>
          </a:p>
        </p:txBody>
      </p:sp>
      <p:sp>
        <p:nvSpPr>
          <p:cNvPr id="322" name="직사각형 321">
            <a:extLst>
              <a:ext uri="{FF2B5EF4-FFF2-40B4-BE49-F238E27FC236}">
                <a16:creationId xmlns:a16="http://schemas.microsoft.com/office/drawing/2014/main" id="{9CDBA59E-2714-7345-62F7-11907094614F}"/>
              </a:ext>
            </a:extLst>
          </p:cNvPr>
          <p:cNvSpPr/>
          <p:nvPr/>
        </p:nvSpPr>
        <p:spPr>
          <a:xfrm>
            <a:off x="4106952" y="1213308"/>
            <a:ext cx="1049081" cy="23542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3" name="이등변 삼각형 322">
            <a:extLst>
              <a:ext uri="{FF2B5EF4-FFF2-40B4-BE49-F238E27FC236}">
                <a16:creationId xmlns:a16="http://schemas.microsoft.com/office/drawing/2014/main" id="{75AE4A47-BA0D-7018-958A-10603C34DBD5}"/>
              </a:ext>
            </a:extLst>
          </p:cNvPr>
          <p:cNvSpPr/>
          <p:nvPr/>
        </p:nvSpPr>
        <p:spPr>
          <a:xfrm rot="10800000">
            <a:off x="4197006" y="1303800"/>
            <a:ext cx="91130" cy="6751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C36166ED-CB13-0F9D-2D12-11453549D68B}"/>
              </a:ext>
            </a:extLst>
          </p:cNvPr>
          <p:cNvSpPr txBox="1"/>
          <p:nvPr/>
        </p:nvSpPr>
        <p:spPr>
          <a:xfrm>
            <a:off x="4360911" y="1264378"/>
            <a:ext cx="76618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900" dirty="0"/>
              <a:t>주어구</a:t>
            </a:r>
          </a:p>
        </p:txBody>
      </p:sp>
      <p:sp>
        <p:nvSpPr>
          <p:cNvPr id="326" name="직사각형 325">
            <a:extLst>
              <a:ext uri="{FF2B5EF4-FFF2-40B4-BE49-F238E27FC236}">
                <a16:creationId xmlns:a16="http://schemas.microsoft.com/office/drawing/2014/main" id="{0C914E32-0B81-67DC-CC7C-DC61021345A3}"/>
              </a:ext>
            </a:extLst>
          </p:cNvPr>
          <p:cNvSpPr/>
          <p:nvPr/>
        </p:nvSpPr>
        <p:spPr>
          <a:xfrm>
            <a:off x="5696595" y="1213308"/>
            <a:ext cx="1049081" cy="23542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7" name="이등변 삼각형 326">
            <a:extLst>
              <a:ext uri="{FF2B5EF4-FFF2-40B4-BE49-F238E27FC236}">
                <a16:creationId xmlns:a16="http://schemas.microsoft.com/office/drawing/2014/main" id="{209876DD-1CB0-B619-773B-253666D7FCD9}"/>
              </a:ext>
            </a:extLst>
          </p:cNvPr>
          <p:cNvSpPr/>
          <p:nvPr/>
        </p:nvSpPr>
        <p:spPr>
          <a:xfrm rot="10800000">
            <a:off x="5786649" y="1303800"/>
            <a:ext cx="91130" cy="6751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8" name="TextBox 327">
            <a:extLst>
              <a:ext uri="{FF2B5EF4-FFF2-40B4-BE49-F238E27FC236}">
                <a16:creationId xmlns:a16="http://schemas.microsoft.com/office/drawing/2014/main" id="{A1A6BD2F-0E98-1CB9-17B7-D8A987BD29B6}"/>
              </a:ext>
            </a:extLst>
          </p:cNvPr>
          <p:cNvSpPr txBox="1"/>
          <p:nvPr/>
        </p:nvSpPr>
        <p:spPr>
          <a:xfrm>
            <a:off x="5950554" y="1264378"/>
            <a:ext cx="76618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900" dirty="0"/>
              <a:t>형용사</a:t>
            </a:r>
          </a:p>
        </p:txBody>
      </p:sp>
      <p:sp>
        <p:nvSpPr>
          <p:cNvPr id="329" name="직사각형 328">
            <a:extLst>
              <a:ext uri="{FF2B5EF4-FFF2-40B4-BE49-F238E27FC236}">
                <a16:creationId xmlns:a16="http://schemas.microsoft.com/office/drawing/2014/main" id="{1B3AACFE-9927-1637-A95D-7F869948C421}"/>
              </a:ext>
            </a:extLst>
          </p:cNvPr>
          <p:cNvSpPr/>
          <p:nvPr/>
        </p:nvSpPr>
        <p:spPr>
          <a:xfrm>
            <a:off x="5696595" y="1574696"/>
            <a:ext cx="1049081" cy="23542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0" name="이등변 삼각형 329">
            <a:extLst>
              <a:ext uri="{FF2B5EF4-FFF2-40B4-BE49-F238E27FC236}">
                <a16:creationId xmlns:a16="http://schemas.microsoft.com/office/drawing/2014/main" id="{13FC9717-2360-BC0A-AF6C-2EF4728DABD3}"/>
              </a:ext>
            </a:extLst>
          </p:cNvPr>
          <p:cNvSpPr/>
          <p:nvPr/>
        </p:nvSpPr>
        <p:spPr>
          <a:xfrm rot="10800000">
            <a:off x="5786649" y="1665188"/>
            <a:ext cx="91130" cy="6751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1" name="TextBox 330">
            <a:extLst>
              <a:ext uri="{FF2B5EF4-FFF2-40B4-BE49-F238E27FC236}">
                <a16:creationId xmlns:a16="http://schemas.microsoft.com/office/drawing/2014/main" id="{F57F8BC2-38D5-DF8C-DB5B-921F3EBFDE31}"/>
              </a:ext>
            </a:extLst>
          </p:cNvPr>
          <p:cNvSpPr txBox="1"/>
          <p:nvPr/>
        </p:nvSpPr>
        <p:spPr>
          <a:xfrm>
            <a:off x="5950554" y="1625766"/>
            <a:ext cx="766188" cy="138499"/>
          </a:xfrm>
          <a:prstGeom prst="rect">
            <a:avLst/>
          </a:prstGeom>
          <a:solidFill>
            <a:srgbClr val="92D050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900" dirty="0"/>
              <a:t>명사</a:t>
            </a:r>
          </a:p>
        </p:txBody>
      </p:sp>
      <p:sp>
        <p:nvSpPr>
          <p:cNvPr id="336" name="직사각형 335">
            <a:extLst>
              <a:ext uri="{FF2B5EF4-FFF2-40B4-BE49-F238E27FC236}">
                <a16:creationId xmlns:a16="http://schemas.microsoft.com/office/drawing/2014/main" id="{FFB4E58E-BD55-D79C-719B-57B012B9E371}"/>
              </a:ext>
            </a:extLst>
          </p:cNvPr>
          <p:cNvSpPr/>
          <p:nvPr/>
        </p:nvSpPr>
        <p:spPr>
          <a:xfrm>
            <a:off x="4106952" y="1915403"/>
            <a:ext cx="1049081" cy="23542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37" name="이등변 삼각형 336">
            <a:extLst>
              <a:ext uri="{FF2B5EF4-FFF2-40B4-BE49-F238E27FC236}">
                <a16:creationId xmlns:a16="http://schemas.microsoft.com/office/drawing/2014/main" id="{FC3BA168-F87E-0FC0-6F8E-DB4E0BD121E2}"/>
              </a:ext>
            </a:extLst>
          </p:cNvPr>
          <p:cNvSpPr/>
          <p:nvPr/>
        </p:nvSpPr>
        <p:spPr>
          <a:xfrm rot="10800000">
            <a:off x="4197006" y="2005895"/>
            <a:ext cx="91130" cy="6751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8" name="TextBox 337">
            <a:extLst>
              <a:ext uri="{FF2B5EF4-FFF2-40B4-BE49-F238E27FC236}">
                <a16:creationId xmlns:a16="http://schemas.microsoft.com/office/drawing/2014/main" id="{AF2E3081-3DF0-6EAC-45DD-DC777CB0741D}"/>
              </a:ext>
            </a:extLst>
          </p:cNvPr>
          <p:cNvSpPr txBox="1"/>
          <p:nvPr/>
        </p:nvSpPr>
        <p:spPr>
          <a:xfrm>
            <a:off x="4360911" y="1966473"/>
            <a:ext cx="766188" cy="138499"/>
          </a:xfrm>
          <a:prstGeom prst="rect">
            <a:avLst/>
          </a:prstGeom>
          <a:solidFill>
            <a:srgbClr val="FFC000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900" dirty="0"/>
              <a:t>?</a:t>
            </a:r>
            <a:endParaRPr lang="ko-KR" altLang="en-US" sz="900" dirty="0"/>
          </a:p>
        </p:txBody>
      </p:sp>
      <p:sp>
        <p:nvSpPr>
          <p:cNvPr id="339" name="직사각형 338">
            <a:extLst>
              <a:ext uri="{FF2B5EF4-FFF2-40B4-BE49-F238E27FC236}">
                <a16:creationId xmlns:a16="http://schemas.microsoft.com/office/drawing/2014/main" id="{0E334ADD-247F-FB00-056B-83C8C97042BA}"/>
              </a:ext>
            </a:extLst>
          </p:cNvPr>
          <p:cNvSpPr/>
          <p:nvPr/>
        </p:nvSpPr>
        <p:spPr>
          <a:xfrm>
            <a:off x="4106952" y="2283817"/>
            <a:ext cx="1049081" cy="2354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0" name="이등변 삼각형 339">
            <a:extLst>
              <a:ext uri="{FF2B5EF4-FFF2-40B4-BE49-F238E27FC236}">
                <a16:creationId xmlns:a16="http://schemas.microsoft.com/office/drawing/2014/main" id="{B6913DE7-D336-2C05-06BE-D233D6E65D36}"/>
              </a:ext>
            </a:extLst>
          </p:cNvPr>
          <p:cNvSpPr/>
          <p:nvPr/>
        </p:nvSpPr>
        <p:spPr>
          <a:xfrm rot="10800000">
            <a:off x="4197006" y="2374309"/>
            <a:ext cx="91130" cy="6751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1" name="TextBox 340">
            <a:extLst>
              <a:ext uri="{FF2B5EF4-FFF2-40B4-BE49-F238E27FC236}">
                <a16:creationId xmlns:a16="http://schemas.microsoft.com/office/drawing/2014/main" id="{BA2C44EA-B269-61A5-2047-11A31C43090A}"/>
              </a:ext>
            </a:extLst>
          </p:cNvPr>
          <p:cNvSpPr txBox="1"/>
          <p:nvPr/>
        </p:nvSpPr>
        <p:spPr>
          <a:xfrm>
            <a:off x="4360911" y="2334887"/>
            <a:ext cx="766188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900" dirty="0"/>
              <a:t>형용사구</a:t>
            </a:r>
          </a:p>
        </p:txBody>
      </p:sp>
      <p:sp>
        <p:nvSpPr>
          <p:cNvPr id="342" name="직사각형 341">
            <a:extLst>
              <a:ext uri="{FF2B5EF4-FFF2-40B4-BE49-F238E27FC236}">
                <a16:creationId xmlns:a16="http://schemas.microsoft.com/office/drawing/2014/main" id="{0740E5E0-B5CC-EA31-753D-B19A048B9824}"/>
              </a:ext>
            </a:extLst>
          </p:cNvPr>
          <p:cNvSpPr/>
          <p:nvPr/>
        </p:nvSpPr>
        <p:spPr>
          <a:xfrm>
            <a:off x="5696595" y="2283817"/>
            <a:ext cx="1049081" cy="2354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3" name="이등변 삼각형 342">
            <a:extLst>
              <a:ext uri="{FF2B5EF4-FFF2-40B4-BE49-F238E27FC236}">
                <a16:creationId xmlns:a16="http://schemas.microsoft.com/office/drawing/2014/main" id="{B97A961C-361B-7B02-3CCE-18FF9D617A52}"/>
              </a:ext>
            </a:extLst>
          </p:cNvPr>
          <p:cNvSpPr/>
          <p:nvPr/>
        </p:nvSpPr>
        <p:spPr>
          <a:xfrm rot="10800000">
            <a:off x="5786649" y="2374309"/>
            <a:ext cx="91130" cy="6751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4" name="TextBox 343">
            <a:extLst>
              <a:ext uri="{FF2B5EF4-FFF2-40B4-BE49-F238E27FC236}">
                <a16:creationId xmlns:a16="http://schemas.microsoft.com/office/drawing/2014/main" id="{9A0A6ADF-2EB5-FA56-077A-41909D6A0B14}"/>
              </a:ext>
            </a:extLst>
          </p:cNvPr>
          <p:cNvSpPr txBox="1"/>
          <p:nvPr/>
        </p:nvSpPr>
        <p:spPr>
          <a:xfrm>
            <a:off x="5950554" y="2334887"/>
            <a:ext cx="766188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900" dirty="0"/>
              <a:t>부사</a:t>
            </a:r>
          </a:p>
        </p:txBody>
      </p:sp>
      <p:sp>
        <p:nvSpPr>
          <p:cNvPr id="345" name="직사각형 344">
            <a:extLst>
              <a:ext uri="{FF2B5EF4-FFF2-40B4-BE49-F238E27FC236}">
                <a16:creationId xmlns:a16="http://schemas.microsoft.com/office/drawing/2014/main" id="{8F5D3316-334D-5320-48DA-968B3DE2F09D}"/>
              </a:ext>
            </a:extLst>
          </p:cNvPr>
          <p:cNvSpPr/>
          <p:nvPr/>
        </p:nvSpPr>
        <p:spPr>
          <a:xfrm>
            <a:off x="5696595" y="2645207"/>
            <a:ext cx="1049081" cy="2354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6" name="이등변 삼각형 345">
            <a:extLst>
              <a:ext uri="{FF2B5EF4-FFF2-40B4-BE49-F238E27FC236}">
                <a16:creationId xmlns:a16="http://schemas.microsoft.com/office/drawing/2014/main" id="{C2CEFEC7-E682-6B99-55BC-D4249A41114B}"/>
              </a:ext>
            </a:extLst>
          </p:cNvPr>
          <p:cNvSpPr/>
          <p:nvPr/>
        </p:nvSpPr>
        <p:spPr>
          <a:xfrm rot="10800000">
            <a:off x="5786649" y="2735699"/>
            <a:ext cx="91130" cy="6751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7" name="TextBox 346">
            <a:extLst>
              <a:ext uri="{FF2B5EF4-FFF2-40B4-BE49-F238E27FC236}">
                <a16:creationId xmlns:a16="http://schemas.microsoft.com/office/drawing/2014/main" id="{63F5C5C0-325D-2575-C56D-2FD25EE5E8EC}"/>
              </a:ext>
            </a:extLst>
          </p:cNvPr>
          <p:cNvSpPr txBox="1"/>
          <p:nvPr/>
        </p:nvSpPr>
        <p:spPr>
          <a:xfrm>
            <a:off x="5950554" y="2696277"/>
            <a:ext cx="766188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900" dirty="0"/>
              <a:t>형용사</a:t>
            </a:r>
          </a:p>
        </p:txBody>
      </p:sp>
      <p:sp>
        <p:nvSpPr>
          <p:cNvPr id="348" name="직사각형 347">
            <a:extLst>
              <a:ext uri="{FF2B5EF4-FFF2-40B4-BE49-F238E27FC236}">
                <a16:creationId xmlns:a16="http://schemas.microsoft.com/office/drawing/2014/main" id="{870A7101-FBE2-7C8B-5BFD-514C2E4FD1FB}"/>
              </a:ext>
            </a:extLst>
          </p:cNvPr>
          <p:cNvSpPr/>
          <p:nvPr/>
        </p:nvSpPr>
        <p:spPr>
          <a:xfrm>
            <a:off x="4106952" y="3002044"/>
            <a:ext cx="1049081" cy="2354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9" name="이등변 삼각형 348">
            <a:extLst>
              <a:ext uri="{FF2B5EF4-FFF2-40B4-BE49-F238E27FC236}">
                <a16:creationId xmlns:a16="http://schemas.microsoft.com/office/drawing/2014/main" id="{EEB8C87B-ACAF-9388-01D1-A98F0A98BF7C}"/>
              </a:ext>
            </a:extLst>
          </p:cNvPr>
          <p:cNvSpPr/>
          <p:nvPr/>
        </p:nvSpPr>
        <p:spPr>
          <a:xfrm rot="10800000">
            <a:off x="4197006" y="3092536"/>
            <a:ext cx="91130" cy="6751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50" name="TextBox 349">
            <a:extLst>
              <a:ext uri="{FF2B5EF4-FFF2-40B4-BE49-F238E27FC236}">
                <a16:creationId xmlns:a16="http://schemas.microsoft.com/office/drawing/2014/main" id="{3045C749-C07C-5F0B-6EB0-BD7A31E6F7F7}"/>
              </a:ext>
            </a:extLst>
          </p:cNvPr>
          <p:cNvSpPr txBox="1"/>
          <p:nvPr/>
        </p:nvSpPr>
        <p:spPr>
          <a:xfrm>
            <a:off x="4360911" y="3053114"/>
            <a:ext cx="766188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900" dirty="0"/>
              <a:t>부사구</a:t>
            </a:r>
          </a:p>
        </p:txBody>
      </p:sp>
      <p:sp>
        <p:nvSpPr>
          <p:cNvPr id="351" name="직사각형 350">
            <a:extLst>
              <a:ext uri="{FF2B5EF4-FFF2-40B4-BE49-F238E27FC236}">
                <a16:creationId xmlns:a16="http://schemas.microsoft.com/office/drawing/2014/main" id="{7DA64A86-6127-FE43-73D5-EF2390F62187}"/>
              </a:ext>
            </a:extLst>
          </p:cNvPr>
          <p:cNvSpPr/>
          <p:nvPr/>
        </p:nvSpPr>
        <p:spPr>
          <a:xfrm>
            <a:off x="5696595" y="3002044"/>
            <a:ext cx="1049081" cy="23542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2" name="이등변 삼각형 351">
            <a:extLst>
              <a:ext uri="{FF2B5EF4-FFF2-40B4-BE49-F238E27FC236}">
                <a16:creationId xmlns:a16="http://schemas.microsoft.com/office/drawing/2014/main" id="{F4FD0F05-AA8B-09BD-F5AD-5B08BAC5F4CE}"/>
              </a:ext>
            </a:extLst>
          </p:cNvPr>
          <p:cNvSpPr/>
          <p:nvPr/>
        </p:nvSpPr>
        <p:spPr>
          <a:xfrm rot="10800000">
            <a:off x="5786649" y="3092536"/>
            <a:ext cx="91130" cy="6751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53" name="TextBox 352">
            <a:extLst>
              <a:ext uri="{FF2B5EF4-FFF2-40B4-BE49-F238E27FC236}">
                <a16:creationId xmlns:a16="http://schemas.microsoft.com/office/drawing/2014/main" id="{12057BC7-9CA8-1860-0EFD-F14BAE66425D}"/>
              </a:ext>
            </a:extLst>
          </p:cNvPr>
          <p:cNvSpPr txBox="1"/>
          <p:nvPr/>
        </p:nvSpPr>
        <p:spPr>
          <a:xfrm>
            <a:off x="5950554" y="3053114"/>
            <a:ext cx="766188" cy="138499"/>
          </a:xfrm>
          <a:prstGeom prst="rect">
            <a:avLst/>
          </a:prstGeom>
          <a:solidFill>
            <a:srgbClr val="92D050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900" dirty="0"/>
              <a:t>전치사</a:t>
            </a:r>
          </a:p>
        </p:txBody>
      </p:sp>
      <p:sp>
        <p:nvSpPr>
          <p:cNvPr id="354" name="직사각형 353">
            <a:extLst>
              <a:ext uri="{FF2B5EF4-FFF2-40B4-BE49-F238E27FC236}">
                <a16:creationId xmlns:a16="http://schemas.microsoft.com/office/drawing/2014/main" id="{203BDD5F-8936-17C6-F354-25D6C5DBEA82}"/>
              </a:ext>
            </a:extLst>
          </p:cNvPr>
          <p:cNvSpPr/>
          <p:nvPr/>
        </p:nvSpPr>
        <p:spPr>
          <a:xfrm>
            <a:off x="5696595" y="3361830"/>
            <a:ext cx="1049081" cy="2354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5" name="이등변 삼각형 354">
            <a:extLst>
              <a:ext uri="{FF2B5EF4-FFF2-40B4-BE49-F238E27FC236}">
                <a16:creationId xmlns:a16="http://schemas.microsoft.com/office/drawing/2014/main" id="{3FC070FF-D4BD-E9C4-4D8E-3F9E67439D27}"/>
              </a:ext>
            </a:extLst>
          </p:cNvPr>
          <p:cNvSpPr/>
          <p:nvPr/>
        </p:nvSpPr>
        <p:spPr>
          <a:xfrm rot="10800000">
            <a:off x="5786649" y="3452322"/>
            <a:ext cx="91130" cy="6751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56" name="TextBox 355">
            <a:extLst>
              <a:ext uri="{FF2B5EF4-FFF2-40B4-BE49-F238E27FC236}">
                <a16:creationId xmlns:a16="http://schemas.microsoft.com/office/drawing/2014/main" id="{F30E741A-9EA8-90AD-DC34-80675B238EF3}"/>
              </a:ext>
            </a:extLst>
          </p:cNvPr>
          <p:cNvSpPr txBox="1"/>
          <p:nvPr/>
        </p:nvSpPr>
        <p:spPr>
          <a:xfrm>
            <a:off x="5950554" y="3412900"/>
            <a:ext cx="766188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900" dirty="0"/>
              <a:t>형용사</a:t>
            </a:r>
          </a:p>
        </p:txBody>
      </p:sp>
      <p:sp>
        <p:nvSpPr>
          <p:cNvPr id="357" name="직사각형 356">
            <a:extLst>
              <a:ext uri="{FF2B5EF4-FFF2-40B4-BE49-F238E27FC236}">
                <a16:creationId xmlns:a16="http://schemas.microsoft.com/office/drawing/2014/main" id="{317ADD07-DBF2-18BC-0B7A-3B2ABB3A8F5C}"/>
              </a:ext>
            </a:extLst>
          </p:cNvPr>
          <p:cNvSpPr/>
          <p:nvPr/>
        </p:nvSpPr>
        <p:spPr>
          <a:xfrm>
            <a:off x="5696595" y="3716787"/>
            <a:ext cx="1049081" cy="23542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8" name="이등변 삼각형 357">
            <a:extLst>
              <a:ext uri="{FF2B5EF4-FFF2-40B4-BE49-F238E27FC236}">
                <a16:creationId xmlns:a16="http://schemas.microsoft.com/office/drawing/2014/main" id="{E2E8E1A5-74E6-5FE1-E3B4-C7AB4471DB4F}"/>
              </a:ext>
            </a:extLst>
          </p:cNvPr>
          <p:cNvSpPr/>
          <p:nvPr/>
        </p:nvSpPr>
        <p:spPr>
          <a:xfrm rot="10800000">
            <a:off x="5786649" y="3807279"/>
            <a:ext cx="91130" cy="6751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59" name="TextBox 358">
            <a:extLst>
              <a:ext uri="{FF2B5EF4-FFF2-40B4-BE49-F238E27FC236}">
                <a16:creationId xmlns:a16="http://schemas.microsoft.com/office/drawing/2014/main" id="{DC874482-2D96-A1F8-E728-0711D9257F2F}"/>
              </a:ext>
            </a:extLst>
          </p:cNvPr>
          <p:cNvSpPr txBox="1"/>
          <p:nvPr/>
        </p:nvSpPr>
        <p:spPr>
          <a:xfrm>
            <a:off x="5950554" y="3767857"/>
            <a:ext cx="766188" cy="138499"/>
          </a:xfrm>
          <a:prstGeom prst="rect">
            <a:avLst/>
          </a:prstGeom>
          <a:solidFill>
            <a:srgbClr val="92D050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900" dirty="0"/>
              <a:t>명사</a:t>
            </a:r>
          </a:p>
        </p:txBody>
      </p:sp>
      <p:sp>
        <p:nvSpPr>
          <p:cNvPr id="375" name="직사각형 374">
            <a:extLst>
              <a:ext uri="{FF2B5EF4-FFF2-40B4-BE49-F238E27FC236}">
                <a16:creationId xmlns:a16="http://schemas.microsoft.com/office/drawing/2014/main" id="{D83947B1-B80E-A122-8636-3D33ECD5CC3D}"/>
              </a:ext>
            </a:extLst>
          </p:cNvPr>
          <p:cNvSpPr/>
          <p:nvPr/>
        </p:nvSpPr>
        <p:spPr>
          <a:xfrm>
            <a:off x="5696595" y="1915403"/>
            <a:ext cx="1049081" cy="23542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76" name="이등변 삼각형 375">
            <a:extLst>
              <a:ext uri="{FF2B5EF4-FFF2-40B4-BE49-F238E27FC236}">
                <a16:creationId xmlns:a16="http://schemas.microsoft.com/office/drawing/2014/main" id="{CD1E1A20-AAA6-CABA-B6B6-4E6A7EF02FDB}"/>
              </a:ext>
            </a:extLst>
          </p:cNvPr>
          <p:cNvSpPr/>
          <p:nvPr/>
        </p:nvSpPr>
        <p:spPr>
          <a:xfrm rot="10800000">
            <a:off x="5786649" y="2005895"/>
            <a:ext cx="91130" cy="6751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7" name="TextBox 376">
            <a:extLst>
              <a:ext uri="{FF2B5EF4-FFF2-40B4-BE49-F238E27FC236}">
                <a16:creationId xmlns:a16="http://schemas.microsoft.com/office/drawing/2014/main" id="{7A8F4EAC-CF2C-0C98-465B-3816CE3DC0D5}"/>
              </a:ext>
            </a:extLst>
          </p:cNvPr>
          <p:cNvSpPr txBox="1"/>
          <p:nvPr/>
        </p:nvSpPr>
        <p:spPr>
          <a:xfrm>
            <a:off x="5950554" y="1966473"/>
            <a:ext cx="766188" cy="138499"/>
          </a:xfrm>
          <a:prstGeom prst="rect">
            <a:avLst/>
          </a:prstGeom>
          <a:solidFill>
            <a:srgbClr val="FFC000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900" dirty="0"/>
              <a:t>?</a:t>
            </a:r>
            <a:endParaRPr lang="ko-KR" altLang="en-US" sz="900" dirty="0"/>
          </a:p>
        </p:txBody>
      </p:sp>
      <p:sp>
        <p:nvSpPr>
          <p:cNvPr id="417" name="TextBox 416">
            <a:extLst>
              <a:ext uri="{FF2B5EF4-FFF2-40B4-BE49-F238E27FC236}">
                <a16:creationId xmlns:a16="http://schemas.microsoft.com/office/drawing/2014/main" id="{AD72D4C6-A021-C097-3BFC-77E58B328DDA}"/>
              </a:ext>
            </a:extLst>
          </p:cNvPr>
          <p:cNvSpPr txBox="1"/>
          <p:nvPr/>
        </p:nvSpPr>
        <p:spPr>
          <a:xfrm>
            <a:off x="4106952" y="769435"/>
            <a:ext cx="11873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구문분류</a:t>
            </a:r>
          </a:p>
        </p:txBody>
      </p:sp>
      <p:sp>
        <p:nvSpPr>
          <p:cNvPr id="418" name="TextBox 417">
            <a:extLst>
              <a:ext uri="{FF2B5EF4-FFF2-40B4-BE49-F238E27FC236}">
                <a16:creationId xmlns:a16="http://schemas.microsoft.com/office/drawing/2014/main" id="{D7F4EA75-9F20-CA43-03CA-AC7ECD36C692}"/>
              </a:ext>
            </a:extLst>
          </p:cNvPr>
          <p:cNvSpPr txBox="1"/>
          <p:nvPr/>
        </p:nvSpPr>
        <p:spPr>
          <a:xfrm>
            <a:off x="5696595" y="769435"/>
            <a:ext cx="11873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분사분류</a:t>
            </a:r>
          </a:p>
        </p:txBody>
      </p:sp>
      <p:sp>
        <p:nvSpPr>
          <p:cNvPr id="420" name="직사각형 419">
            <a:extLst>
              <a:ext uri="{FF2B5EF4-FFF2-40B4-BE49-F238E27FC236}">
                <a16:creationId xmlns:a16="http://schemas.microsoft.com/office/drawing/2014/main" id="{E4071EE1-7427-47C8-A74F-25573C3EC746}"/>
              </a:ext>
            </a:extLst>
          </p:cNvPr>
          <p:cNvSpPr/>
          <p:nvPr/>
        </p:nvSpPr>
        <p:spPr>
          <a:xfrm>
            <a:off x="9146658" y="1213308"/>
            <a:ext cx="1049081" cy="23542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2" name="TextBox 421">
            <a:extLst>
              <a:ext uri="{FF2B5EF4-FFF2-40B4-BE49-F238E27FC236}">
                <a16:creationId xmlns:a16="http://schemas.microsoft.com/office/drawing/2014/main" id="{926E9BBB-E5B1-DA1E-6800-EE83A0AC9C3E}"/>
              </a:ext>
            </a:extLst>
          </p:cNvPr>
          <p:cNvSpPr txBox="1"/>
          <p:nvPr/>
        </p:nvSpPr>
        <p:spPr>
          <a:xfrm>
            <a:off x="9202916" y="1264378"/>
            <a:ext cx="963889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900" dirty="0"/>
              <a:t>그</a:t>
            </a:r>
          </a:p>
        </p:txBody>
      </p:sp>
      <p:sp>
        <p:nvSpPr>
          <p:cNvPr id="423" name="직사각형 422">
            <a:extLst>
              <a:ext uri="{FF2B5EF4-FFF2-40B4-BE49-F238E27FC236}">
                <a16:creationId xmlns:a16="http://schemas.microsoft.com/office/drawing/2014/main" id="{B96C8E53-B7CA-04D4-D9EF-1DD387E6EF7A}"/>
              </a:ext>
            </a:extLst>
          </p:cNvPr>
          <p:cNvSpPr/>
          <p:nvPr/>
        </p:nvSpPr>
        <p:spPr>
          <a:xfrm>
            <a:off x="9146658" y="1574696"/>
            <a:ext cx="1049081" cy="23542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5" name="TextBox 424">
            <a:extLst>
              <a:ext uri="{FF2B5EF4-FFF2-40B4-BE49-F238E27FC236}">
                <a16:creationId xmlns:a16="http://schemas.microsoft.com/office/drawing/2014/main" id="{EF4C854D-8A40-090F-8501-7EDCFD22ED8A}"/>
              </a:ext>
            </a:extLst>
          </p:cNvPr>
          <p:cNvSpPr txBox="1"/>
          <p:nvPr/>
        </p:nvSpPr>
        <p:spPr>
          <a:xfrm>
            <a:off x="9202916" y="1625766"/>
            <a:ext cx="963889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900" dirty="0"/>
              <a:t>집은</a:t>
            </a:r>
          </a:p>
        </p:txBody>
      </p:sp>
      <p:sp>
        <p:nvSpPr>
          <p:cNvPr id="426" name="직사각형 425">
            <a:extLst>
              <a:ext uri="{FF2B5EF4-FFF2-40B4-BE49-F238E27FC236}">
                <a16:creationId xmlns:a16="http://schemas.microsoft.com/office/drawing/2014/main" id="{F114A230-066A-339C-83C8-961FEA0174F6}"/>
              </a:ext>
            </a:extLst>
          </p:cNvPr>
          <p:cNvSpPr/>
          <p:nvPr/>
        </p:nvSpPr>
        <p:spPr>
          <a:xfrm>
            <a:off x="9146658" y="2283817"/>
            <a:ext cx="1049081" cy="2354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8" name="TextBox 427">
            <a:extLst>
              <a:ext uri="{FF2B5EF4-FFF2-40B4-BE49-F238E27FC236}">
                <a16:creationId xmlns:a16="http://schemas.microsoft.com/office/drawing/2014/main" id="{91C7C984-59CD-407E-A0E0-C5FE15A06B6B}"/>
              </a:ext>
            </a:extLst>
          </p:cNvPr>
          <p:cNvSpPr txBox="1"/>
          <p:nvPr/>
        </p:nvSpPr>
        <p:spPr>
          <a:xfrm>
            <a:off x="9202916" y="2334887"/>
            <a:ext cx="963889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900" dirty="0"/>
              <a:t>빠르게</a:t>
            </a:r>
          </a:p>
        </p:txBody>
      </p:sp>
      <p:sp>
        <p:nvSpPr>
          <p:cNvPr id="429" name="직사각형 428">
            <a:extLst>
              <a:ext uri="{FF2B5EF4-FFF2-40B4-BE49-F238E27FC236}">
                <a16:creationId xmlns:a16="http://schemas.microsoft.com/office/drawing/2014/main" id="{3E5472C7-DC8D-200F-4AA3-6356811C2749}"/>
              </a:ext>
            </a:extLst>
          </p:cNvPr>
          <p:cNvSpPr/>
          <p:nvPr/>
        </p:nvSpPr>
        <p:spPr>
          <a:xfrm>
            <a:off x="9146658" y="2645207"/>
            <a:ext cx="1049081" cy="2354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1" name="TextBox 430">
            <a:extLst>
              <a:ext uri="{FF2B5EF4-FFF2-40B4-BE49-F238E27FC236}">
                <a16:creationId xmlns:a16="http://schemas.microsoft.com/office/drawing/2014/main" id="{73BAFC11-038B-F7C0-2EF6-76034AEC9ECB}"/>
              </a:ext>
            </a:extLst>
          </p:cNvPr>
          <p:cNvSpPr txBox="1"/>
          <p:nvPr/>
        </p:nvSpPr>
        <p:spPr>
          <a:xfrm>
            <a:off x="9202916" y="2696277"/>
            <a:ext cx="963889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900" dirty="0"/>
              <a:t>팔리게</a:t>
            </a:r>
          </a:p>
        </p:txBody>
      </p:sp>
      <p:sp>
        <p:nvSpPr>
          <p:cNvPr id="432" name="직사각형 431">
            <a:extLst>
              <a:ext uri="{FF2B5EF4-FFF2-40B4-BE49-F238E27FC236}">
                <a16:creationId xmlns:a16="http://schemas.microsoft.com/office/drawing/2014/main" id="{02345008-73D6-9454-5579-BBE67C024043}"/>
              </a:ext>
            </a:extLst>
          </p:cNvPr>
          <p:cNvSpPr/>
          <p:nvPr/>
        </p:nvSpPr>
        <p:spPr>
          <a:xfrm>
            <a:off x="9146658" y="3002044"/>
            <a:ext cx="1049081" cy="23542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4" name="TextBox 433">
            <a:extLst>
              <a:ext uri="{FF2B5EF4-FFF2-40B4-BE49-F238E27FC236}">
                <a16:creationId xmlns:a16="http://schemas.microsoft.com/office/drawing/2014/main" id="{91338D17-5319-D01C-C9BA-25399F5CD452}"/>
              </a:ext>
            </a:extLst>
          </p:cNvPr>
          <p:cNvSpPr txBox="1"/>
          <p:nvPr/>
        </p:nvSpPr>
        <p:spPr>
          <a:xfrm>
            <a:off x="9202916" y="3053114"/>
            <a:ext cx="963889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900" dirty="0" err="1"/>
              <a:t>에</a:t>
            </a:r>
            <a:r>
              <a:rPr lang="ko-KR" altLang="en-US" sz="900" dirty="0"/>
              <a:t> 의해서</a:t>
            </a:r>
          </a:p>
        </p:txBody>
      </p:sp>
      <p:sp>
        <p:nvSpPr>
          <p:cNvPr id="435" name="직사각형 434">
            <a:extLst>
              <a:ext uri="{FF2B5EF4-FFF2-40B4-BE49-F238E27FC236}">
                <a16:creationId xmlns:a16="http://schemas.microsoft.com/office/drawing/2014/main" id="{F2F48A35-6211-D1CF-3DCD-FD57505D8D11}"/>
              </a:ext>
            </a:extLst>
          </p:cNvPr>
          <p:cNvSpPr/>
          <p:nvPr/>
        </p:nvSpPr>
        <p:spPr>
          <a:xfrm>
            <a:off x="9146658" y="3361830"/>
            <a:ext cx="1049081" cy="2354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7" name="TextBox 436">
            <a:extLst>
              <a:ext uri="{FF2B5EF4-FFF2-40B4-BE49-F238E27FC236}">
                <a16:creationId xmlns:a16="http://schemas.microsoft.com/office/drawing/2014/main" id="{3CB95E38-F082-3DB3-8235-EF2F438696D2}"/>
              </a:ext>
            </a:extLst>
          </p:cNvPr>
          <p:cNvSpPr txBox="1"/>
          <p:nvPr/>
        </p:nvSpPr>
        <p:spPr>
          <a:xfrm>
            <a:off x="9202916" y="3412900"/>
            <a:ext cx="963889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900" dirty="0"/>
              <a:t>다른</a:t>
            </a:r>
          </a:p>
        </p:txBody>
      </p:sp>
      <p:sp>
        <p:nvSpPr>
          <p:cNvPr id="453" name="직사각형 452">
            <a:extLst>
              <a:ext uri="{FF2B5EF4-FFF2-40B4-BE49-F238E27FC236}">
                <a16:creationId xmlns:a16="http://schemas.microsoft.com/office/drawing/2014/main" id="{6B968F09-6C01-8128-0666-B5C4B071A98A}"/>
              </a:ext>
            </a:extLst>
          </p:cNvPr>
          <p:cNvSpPr/>
          <p:nvPr/>
        </p:nvSpPr>
        <p:spPr>
          <a:xfrm>
            <a:off x="9146658" y="1915403"/>
            <a:ext cx="1049081" cy="23542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55" name="TextBox 454">
            <a:extLst>
              <a:ext uri="{FF2B5EF4-FFF2-40B4-BE49-F238E27FC236}">
                <a16:creationId xmlns:a16="http://schemas.microsoft.com/office/drawing/2014/main" id="{CAADDD9E-7423-B14B-B5EE-8D4A395E08AA}"/>
              </a:ext>
            </a:extLst>
          </p:cNvPr>
          <p:cNvSpPr txBox="1"/>
          <p:nvPr/>
        </p:nvSpPr>
        <p:spPr>
          <a:xfrm>
            <a:off x="9202916" y="1966473"/>
            <a:ext cx="963889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900" dirty="0"/>
              <a:t>?</a:t>
            </a:r>
            <a:endParaRPr lang="ko-KR" altLang="en-US" sz="900" dirty="0"/>
          </a:p>
        </p:txBody>
      </p:sp>
      <p:sp>
        <p:nvSpPr>
          <p:cNvPr id="456" name="TextBox 455">
            <a:extLst>
              <a:ext uri="{FF2B5EF4-FFF2-40B4-BE49-F238E27FC236}">
                <a16:creationId xmlns:a16="http://schemas.microsoft.com/office/drawing/2014/main" id="{7098FEA6-7771-9495-C640-0E478E41AACB}"/>
              </a:ext>
            </a:extLst>
          </p:cNvPr>
          <p:cNvSpPr txBox="1"/>
          <p:nvPr/>
        </p:nvSpPr>
        <p:spPr>
          <a:xfrm>
            <a:off x="9146658" y="769435"/>
            <a:ext cx="11873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한국어</a:t>
            </a:r>
          </a:p>
        </p:txBody>
      </p:sp>
      <p:sp>
        <p:nvSpPr>
          <p:cNvPr id="493" name="TextBox 492">
            <a:extLst>
              <a:ext uri="{FF2B5EF4-FFF2-40B4-BE49-F238E27FC236}">
                <a16:creationId xmlns:a16="http://schemas.microsoft.com/office/drawing/2014/main" id="{9819797B-B345-8836-640C-973411C2C153}"/>
              </a:ext>
            </a:extLst>
          </p:cNvPr>
          <p:cNvSpPr txBox="1"/>
          <p:nvPr/>
        </p:nvSpPr>
        <p:spPr>
          <a:xfrm>
            <a:off x="10736301" y="769435"/>
            <a:ext cx="11873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해석 순서</a:t>
            </a:r>
          </a:p>
        </p:txBody>
      </p:sp>
      <p:sp>
        <p:nvSpPr>
          <p:cNvPr id="501" name="직사각형 500">
            <a:extLst>
              <a:ext uri="{FF2B5EF4-FFF2-40B4-BE49-F238E27FC236}">
                <a16:creationId xmlns:a16="http://schemas.microsoft.com/office/drawing/2014/main" id="{6F191523-AEB8-0DD6-C5C3-5F1A38B93BDB}"/>
              </a:ext>
            </a:extLst>
          </p:cNvPr>
          <p:cNvSpPr/>
          <p:nvPr/>
        </p:nvSpPr>
        <p:spPr>
          <a:xfrm>
            <a:off x="10736301" y="1213308"/>
            <a:ext cx="1049081" cy="2354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02" name="TextBox 501">
            <a:extLst>
              <a:ext uri="{FF2B5EF4-FFF2-40B4-BE49-F238E27FC236}">
                <a16:creationId xmlns:a16="http://schemas.microsoft.com/office/drawing/2014/main" id="{FE04065A-B967-4963-1CB9-35CF5FAA785C}"/>
              </a:ext>
            </a:extLst>
          </p:cNvPr>
          <p:cNvSpPr txBox="1"/>
          <p:nvPr/>
        </p:nvSpPr>
        <p:spPr>
          <a:xfrm>
            <a:off x="10990260" y="1264378"/>
            <a:ext cx="76618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900" dirty="0"/>
              <a:t>1</a:t>
            </a:r>
            <a:endParaRPr lang="ko-KR" altLang="en-US" sz="900" dirty="0"/>
          </a:p>
        </p:txBody>
      </p:sp>
      <p:sp>
        <p:nvSpPr>
          <p:cNvPr id="503" name="직사각형 502">
            <a:extLst>
              <a:ext uri="{FF2B5EF4-FFF2-40B4-BE49-F238E27FC236}">
                <a16:creationId xmlns:a16="http://schemas.microsoft.com/office/drawing/2014/main" id="{3546F952-3A94-8BCA-DEB6-D235AB3B29D5}"/>
              </a:ext>
            </a:extLst>
          </p:cNvPr>
          <p:cNvSpPr/>
          <p:nvPr/>
        </p:nvSpPr>
        <p:spPr>
          <a:xfrm>
            <a:off x="10736301" y="1574696"/>
            <a:ext cx="1049081" cy="2354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04" name="TextBox 503">
            <a:extLst>
              <a:ext uri="{FF2B5EF4-FFF2-40B4-BE49-F238E27FC236}">
                <a16:creationId xmlns:a16="http://schemas.microsoft.com/office/drawing/2014/main" id="{6601B81C-863C-EF09-EADE-9A2DCDE6F07F}"/>
              </a:ext>
            </a:extLst>
          </p:cNvPr>
          <p:cNvSpPr txBox="1"/>
          <p:nvPr/>
        </p:nvSpPr>
        <p:spPr>
          <a:xfrm>
            <a:off x="10990260" y="1625766"/>
            <a:ext cx="76618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900" dirty="0"/>
              <a:t>2</a:t>
            </a:r>
            <a:endParaRPr lang="ko-KR" altLang="en-US" sz="900" dirty="0"/>
          </a:p>
        </p:txBody>
      </p:sp>
      <p:sp>
        <p:nvSpPr>
          <p:cNvPr id="505" name="직사각형 504">
            <a:extLst>
              <a:ext uri="{FF2B5EF4-FFF2-40B4-BE49-F238E27FC236}">
                <a16:creationId xmlns:a16="http://schemas.microsoft.com/office/drawing/2014/main" id="{1E42C5B3-8DB5-C379-5C7C-F5E3B7F52540}"/>
              </a:ext>
            </a:extLst>
          </p:cNvPr>
          <p:cNvSpPr/>
          <p:nvPr/>
        </p:nvSpPr>
        <p:spPr>
          <a:xfrm>
            <a:off x="10736301" y="2283817"/>
            <a:ext cx="1049081" cy="2354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06" name="TextBox 505">
            <a:extLst>
              <a:ext uri="{FF2B5EF4-FFF2-40B4-BE49-F238E27FC236}">
                <a16:creationId xmlns:a16="http://schemas.microsoft.com/office/drawing/2014/main" id="{BE0C2D46-66AA-52B0-3FCB-C943C3C0EFD2}"/>
              </a:ext>
            </a:extLst>
          </p:cNvPr>
          <p:cNvSpPr txBox="1"/>
          <p:nvPr/>
        </p:nvSpPr>
        <p:spPr>
          <a:xfrm>
            <a:off x="10990260" y="2334887"/>
            <a:ext cx="76618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900" dirty="0"/>
              <a:t>6</a:t>
            </a:r>
            <a:endParaRPr lang="ko-KR" altLang="en-US" sz="900" dirty="0"/>
          </a:p>
        </p:txBody>
      </p:sp>
      <p:sp>
        <p:nvSpPr>
          <p:cNvPr id="507" name="직사각형 506">
            <a:extLst>
              <a:ext uri="{FF2B5EF4-FFF2-40B4-BE49-F238E27FC236}">
                <a16:creationId xmlns:a16="http://schemas.microsoft.com/office/drawing/2014/main" id="{68096DA1-BB0B-3244-042A-3AFF69B7B401}"/>
              </a:ext>
            </a:extLst>
          </p:cNvPr>
          <p:cNvSpPr/>
          <p:nvPr/>
        </p:nvSpPr>
        <p:spPr>
          <a:xfrm>
            <a:off x="10736301" y="2645207"/>
            <a:ext cx="1049081" cy="2354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08" name="TextBox 507">
            <a:extLst>
              <a:ext uri="{FF2B5EF4-FFF2-40B4-BE49-F238E27FC236}">
                <a16:creationId xmlns:a16="http://schemas.microsoft.com/office/drawing/2014/main" id="{FA36142B-D3AE-F478-9AF1-6416080BC84D}"/>
              </a:ext>
            </a:extLst>
          </p:cNvPr>
          <p:cNvSpPr txBox="1"/>
          <p:nvPr/>
        </p:nvSpPr>
        <p:spPr>
          <a:xfrm>
            <a:off x="10990260" y="2696277"/>
            <a:ext cx="76618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900" dirty="0"/>
              <a:t>7</a:t>
            </a:r>
            <a:endParaRPr lang="ko-KR" altLang="en-US" sz="900" dirty="0"/>
          </a:p>
        </p:txBody>
      </p:sp>
      <p:sp>
        <p:nvSpPr>
          <p:cNvPr id="509" name="직사각형 508">
            <a:extLst>
              <a:ext uri="{FF2B5EF4-FFF2-40B4-BE49-F238E27FC236}">
                <a16:creationId xmlns:a16="http://schemas.microsoft.com/office/drawing/2014/main" id="{9314EC13-BB7C-F404-8E9D-A26703712906}"/>
              </a:ext>
            </a:extLst>
          </p:cNvPr>
          <p:cNvSpPr/>
          <p:nvPr/>
        </p:nvSpPr>
        <p:spPr>
          <a:xfrm>
            <a:off x="10736301" y="3002044"/>
            <a:ext cx="1049081" cy="2354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10" name="TextBox 509">
            <a:extLst>
              <a:ext uri="{FF2B5EF4-FFF2-40B4-BE49-F238E27FC236}">
                <a16:creationId xmlns:a16="http://schemas.microsoft.com/office/drawing/2014/main" id="{D9392CCA-4C86-FD1F-F227-42DCF3FC8743}"/>
              </a:ext>
            </a:extLst>
          </p:cNvPr>
          <p:cNvSpPr txBox="1"/>
          <p:nvPr/>
        </p:nvSpPr>
        <p:spPr>
          <a:xfrm>
            <a:off x="10990260" y="3053114"/>
            <a:ext cx="76618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900" dirty="0"/>
              <a:t>5</a:t>
            </a:r>
            <a:endParaRPr lang="ko-KR" altLang="en-US" sz="900" dirty="0"/>
          </a:p>
        </p:txBody>
      </p:sp>
      <p:sp>
        <p:nvSpPr>
          <p:cNvPr id="511" name="직사각형 510">
            <a:extLst>
              <a:ext uri="{FF2B5EF4-FFF2-40B4-BE49-F238E27FC236}">
                <a16:creationId xmlns:a16="http://schemas.microsoft.com/office/drawing/2014/main" id="{EB822472-4880-6FCC-0652-AE82423956F4}"/>
              </a:ext>
            </a:extLst>
          </p:cNvPr>
          <p:cNvSpPr/>
          <p:nvPr/>
        </p:nvSpPr>
        <p:spPr>
          <a:xfrm>
            <a:off x="10736301" y="3361830"/>
            <a:ext cx="1049081" cy="2354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12" name="TextBox 511">
            <a:extLst>
              <a:ext uri="{FF2B5EF4-FFF2-40B4-BE49-F238E27FC236}">
                <a16:creationId xmlns:a16="http://schemas.microsoft.com/office/drawing/2014/main" id="{BE844CA7-EAA3-2D00-B4B1-5A59DDE2737C}"/>
              </a:ext>
            </a:extLst>
          </p:cNvPr>
          <p:cNvSpPr txBox="1"/>
          <p:nvPr/>
        </p:nvSpPr>
        <p:spPr>
          <a:xfrm>
            <a:off x="10990260" y="3412900"/>
            <a:ext cx="76618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900" dirty="0"/>
              <a:t>3</a:t>
            </a:r>
            <a:endParaRPr lang="ko-KR" altLang="en-US" sz="900" dirty="0"/>
          </a:p>
        </p:txBody>
      </p:sp>
      <p:sp>
        <p:nvSpPr>
          <p:cNvPr id="521" name="직사각형 520">
            <a:extLst>
              <a:ext uri="{FF2B5EF4-FFF2-40B4-BE49-F238E27FC236}">
                <a16:creationId xmlns:a16="http://schemas.microsoft.com/office/drawing/2014/main" id="{4203A168-CEFE-0078-B3FD-09B260FEBF99}"/>
              </a:ext>
            </a:extLst>
          </p:cNvPr>
          <p:cNvSpPr/>
          <p:nvPr/>
        </p:nvSpPr>
        <p:spPr>
          <a:xfrm>
            <a:off x="10736301" y="1915403"/>
            <a:ext cx="1049081" cy="23542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22" name="TextBox 521">
            <a:extLst>
              <a:ext uri="{FF2B5EF4-FFF2-40B4-BE49-F238E27FC236}">
                <a16:creationId xmlns:a16="http://schemas.microsoft.com/office/drawing/2014/main" id="{5A9CCEB0-50EA-574F-CBEF-44E5D891A02D}"/>
              </a:ext>
            </a:extLst>
          </p:cNvPr>
          <p:cNvSpPr txBox="1"/>
          <p:nvPr/>
        </p:nvSpPr>
        <p:spPr>
          <a:xfrm>
            <a:off x="10990260" y="1966473"/>
            <a:ext cx="76618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900" dirty="0"/>
              <a:t>?</a:t>
            </a:r>
            <a:endParaRPr lang="ko-KR" altLang="en-US" sz="900" dirty="0"/>
          </a:p>
        </p:txBody>
      </p:sp>
      <p:sp>
        <p:nvSpPr>
          <p:cNvPr id="527" name="직사각형 526">
            <a:extLst>
              <a:ext uri="{FF2B5EF4-FFF2-40B4-BE49-F238E27FC236}">
                <a16:creationId xmlns:a16="http://schemas.microsoft.com/office/drawing/2014/main" id="{C3F2875A-1D9B-FE58-F8AB-061FB7B3B54F}"/>
              </a:ext>
            </a:extLst>
          </p:cNvPr>
          <p:cNvSpPr/>
          <p:nvPr/>
        </p:nvSpPr>
        <p:spPr>
          <a:xfrm>
            <a:off x="9146658" y="3710188"/>
            <a:ext cx="1049081" cy="23542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28" name="TextBox 527">
            <a:extLst>
              <a:ext uri="{FF2B5EF4-FFF2-40B4-BE49-F238E27FC236}">
                <a16:creationId xmlns:a16="http://schemas.microsoft.com/office/drawing/2014/main" id="{3C50BB4E-523E-7E40-28B8-E7ABB1481FBB}"/>
              </a:ext>
            </a:extLst>
          </p:cNvPr>
          <p:cNvSpPr txBox="1"/>
          <p:nvPr/>
        </p:nvSpPr>
        <p:spPr>
          <a:xfrm>
            <a:off x="9202916" y="3761258"/>
            <a:ext cx="963889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900" dirty="0"/>
              <a:t>사람들</a:t>
            </a:r>
          </a:p>
        </p:txBody>
      </p:sp>
      <p:sp>
        <p:nvSpPr>
          <p:cNvPr id="529" name="직사각형 528">
            <a:extLst>
              <a:ext uri="{FF2B5EF4-FFF2-40B4-BE49-F238E27FC236}">
                <a16:creationId xmlns:a16="http://schemas.microsoft.com/office/drawing/2014/main" id="{FC3BACF6-8A88-A998-9F7D-1BD44403172F}"/>
              </a:ext>
            </a:extLst>
          </p:cNvPr>
          <p:cNvSpPr/>
          <p:nvPr/>
        </p:nvSpPr>
        <p:spPr>
          <a:xfrm>
            <a:off x="10736301" y="3710188"/>
            <a:ext cx="1049081" cy="2354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30" name="TextBox 529">
            <a:extLst>
              <a:ext uri="{FF2B5EF4-FFF2-40B4-BE49-F238E27FC236}">
                <a16:creationId xmlns:a16="http://schemas.microsoft.com/office/drawing/2014/main" id="{F377420B-6B69-CE65-F720-7B4D85811ED6}"/>
              </a:ext>
            </a:extLst>
          </p:cNvPr>
          <p:cNvSpPr txBox="1"/>
          <p:nvPr/>
        </p:nvSpPr>
        <p:spPr>
          <a:xfrm>
            <a:off x="10990260" y="3761258"/>
            <a:ext cx="76618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900" dirty="0"/>
              <a:t>4</a:t>
            </a:r>
            <a:endParaRPr lang="ko-KR" altLang="en-US" sz="9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9B51B85-D488-7871-5AB2-62AD14BE58CD}"/>
              </a:ext>
            </a:extLst>
          </p:cNvPr>
          <p:cNvSpPr txBox="1"/>
          <p:nvPr/>
        </p:nvSpPr>
        <p:spPr>
          <a:xfrm>
            <a:off x="5443432" y="5905176"/>
            <a:ext cx="63155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그 집은 다른 사람들에 의해서 빠르게 팔리게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8AAE703-A673-A342-5A21-9695075D53BF}"/>
              </a:ext>
            </a:extLst>
          </p:cNvPr>
          <p:cNvSpPr/>
          <p:nvPr/>
        </p:nvSpPr>
        <p:spPr>
          <a:xfrm>
            <a:off x="4106952" y="5901301"/>
            <a:ext cx="1049081" cy="2354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이등변 삼각형 27">
            <a:extLst>
              <a:ext uri="{FF2B5EF4-FFF2-40B4-BE49-F238E27FC236}">
                <a16:creationId xmlns:a16="http://schemas.microsoft.com/office/drawing/2014/main" id="{52C5D595-52F5-D62E-5AFA-224668BA72DA}"/>
              </a:ext>
            </a:extLst>
          </p:cNvPr>
          <p:cNvSpPr/>
          <p:nvPr/>
        </p:nvSpPr>
        <p:spPr>
          <a:xfrm rot="10800000">
            <a:off x="4197006" y="5991793"/>
            <a:ext cx="91130" cy="6751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555E079-2291-D4F8-5C06-2F113B1BB9B2}"/>
              </a:ext>
            </a:extLst>
          </p:cNvPr>
          <p:cNvSpPr txBox="1"/>
          <p:nvPr/>
        </p:nvSpPr>
        <p:spPr>
          <a:xfrm>
            <a:off x="4360911" y="5952371"/>
            <a:ext cx="76618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900" dirty="0"/>
              <a:t>한국어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1D3B668-FB0B-5205-96A0-E76ACE30DDE3}"/>
              </a:ext>
            </a:extLst>
          </p:cNvPr>
          <p:cNvSpPr txBox="1"/>
          <p:nvPr/>
        </p:nvSpPr>
        <p:spPr>
          <a:xfrm>
            <a:off x="3077883" y="5926680"/>
            <a:ext cx="648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200" dirty="0"/>
              <a:t>번역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0FEAF4DD-FFC9-E69B-9259-AB6BD136B58D}"/>
              </a:ext>
            </a:extLst>
          </p:cNvPr>
          <p:cNvSpPr/>
          <p:nvPr/>
        </p:nvSpPr>
        <p:spPr>
          <a:xfrm>
            <a:off x="10826223" y="6425958"/>
            <a:ext cx="932728" cy="22000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분석 저장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0F797E0C-97B6-13FE-D9C1-9B9DE36F42A6}"/>
              </a:ext>
            </a:extLst>
          </p:cNvPr>
          <p:cNvSpPr/>
          <p:nvPr/>
        </p:nvSpPr>
        <p:spPr>
          <a:xfrm>
            <a:off x="9596873" y="6425958"/>
            <a:ext cx="932728" cy="22000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초기화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C4E8ADE2-AA61-807D-A565-CF0F91E61E39}"/>
              </a:ext>
            </a:extLst>
          </p:cNvPr>
          <p:cNvSpPr/>
          <p:nvPr/>
        </p:nvSpPr>
        <p:spPr>
          <a:xfrm>
            <a:off x="8367523" y="6425958"/>
            <a:ext cx="932728" cy="22000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전체 지우기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BDD435F-0359-148C-49E6-892480F699EC}"/>
              </a:ext>
            </a:extLst>
          </p:cNvPr>
          <p:cNvSpPr/>
          <p:nvPr/>
        </p:nvSpPr>
        <p:spPr>
          <a:xfrm>
            <a:off x="7429990" y="1213308"/>
            <a:ext cx="1049081" cy="23542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이등변 삼각형 2">
            <a:extLst>
              <a:ext uri="{FF2B5EF4-FFF2-40B4-BE49-F238E27FC236}">
                <a16:creationId xmlns:a16="http://schemas.microsoft.com/office/drawing/2014/main" id="{FC134B1E-18E9-CB8E-7A2E-25E8F7465C06}"/>
              </a:ext>
            </a:extLst>
          </p:cNvPr>
          <p:cNvSpPr/>
          <p:nvPr/>
        </p:nvSpPr>
        <p:spPr>
          <a:xfrm rot="10800000">
            <a:off x="7520044" y="1303800"/>
            <a:ext cx="91130" cy="6751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01EE1EA-BA9A-B200-CF93-D64073B938A5}"/>
              </a:ext>
            </a:extLst>
          </p:cNvPr>
          <p:cNvSpPr txBox="1"/>
          <p:nvPr/>
        </p:nvSpPr>
        <p:spPr>
          <a:xfrm>
            <a:off x="7683949" y="1264378"/>
            <a:ext cx="76618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900" dirty="0"/>
              <a:t>지시 형용사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8ADA61F-A4AB-075A-424B-76B238B7195B}"/>
              </a:ext>
            </a:extLst>
          </p:cNvPr>
          <p:cNvSpPr/>
          <p:nvPr/>
        </p:nvSpPr>
        <p:spPr>
          <a:xfrm>
            <a:off x="7429990" y="1574696"/>
            <a:ext cx="1049081" cy="23542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이등변 삼각형 21">
            <a:extLst>
              <a:ext uri="{FF2B5EF4-FFF2-40B4-BE49-F238E27FC236}">
                <a16:creationId xmlns:a16="http://schemas.microsoft.com/office/drawing/2014/main" id="{58041790-F576-9A52-1C30-6CB52985F625}"/>
              </a:ext>
            </a:extLst>
          </p:cNvPr>
          <p:cNvSpPr/>
          <p:nvPr/>
        </p:nvSpPr>
        <p:spPr>
          <a:xfrm rot="10800000">
            <a:off x="7520044" y="1665188"/>
            <a:ext cx="91130" cy="6751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D8AC1A0-FF23-5626-DC15-DC078B9B415B}"/>
              </a:ext>
            </a:extLst>
          </p:cNvPr>
          <p:cNvSpPr txBox="1"/>
          <p:nvPr/>
        </p:nvSpPr>
        <p:spPr>
          <a:xfrm>
            <a:off x="7683949" y="1625766"/>
            <a:ext cx="76618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900" dirty="0"/>
              <a:t>사물 명사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3B565E0-5C41-F7CE-EA30-A91C9EAEEA84}"/>
              </a:ext>
            </a:extLst>
          </p:cNvPr>
          <p:cNvSpPr/>
          <p:nvPr/>
        </p:nvSpPr>
        <p:spPr>
          <a:xfrm>
            <a:off x="7429990" y="2283817"/>
            <a:ext cx="1049081" cy="2354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이등변 삼각형 40">
            <a:extLst>
              <a:ext uri="{FF2B5EF4-FFF2-40B4-BE49-F238E27FC236}">
                <a16:creationId xmlns:a16="http://schemas.microsoft.com/office/drawing/2014/main" id="{006B3178-A065-4239-5DA5-BED3FE98FBB3}"/>
              </a:ext>
            </a:extLst>
          </p:cNvPr>
          <p:cNvSpPr/>
          <p:nvPr/>
        </p:nvSpPr>
        <p:spPr>
          <a:xfrm rot="10800000">
            <a:off x="7520044" y="2374309"/>
            <a:ext cx="91130" cy="6751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2109F49-5B41-991E-D337-E36CD6AD2DD7}"/>
              </a:ext>
            </a:extLst>
          </p:cNvPr>
          <p:cNvSpPr txBox="1"/>
          <p:nvPr/>
        </p:nvSpPr>
        <p:spPr>
          <a:xfrm>
            <a:off x="7683949" y="2334887"/>
            <a:ext cx="76618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900" dirty="0"/>
              <a:t>부사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5AE20116-2052-9DAF-193B-90B59E4867AF}"/>
              </a:ext>
            </a:extLst>
          </p:cNvPr>
          <p:cNvSpPr/>
          <p:nvPr/>
        </p:nvSpPr>
        <p:spPr>
          <a:xfrm>
            <a:off x="7429990" y="2645207"/>
            <a:ext cx="1049081" cy="2354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이등변 삼각형 43">
            <a:extLst>
              <a:ext uri="{FF2B5EF4-FFF2-40B4-BE49-F238E27FC236}">
                <a16:creationId xmlns:a16="http://schemas.microsoft.com/office/drawing/2014/main" id="{36CAAC9B-75A2-B696-35A3-65380542F0DD}"/>
              </a:ext>
            </a:extLst>
          </p:cNvPr>
          <p:cNvSpPr/>
          <p:nvPr/>
        </p:nvSpPr>
        <p:spPr>
          <a:xfrm rot="10800000">
            <a:off x="7520044" y="2735699"/>
            <a:ext cx="91130" cy="6751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F900827-B0DA-1AAE-EEE9-A4F6396D471A}"/>
              </a:ext>
            </a:extLst>
          </p:cNvPr>
          <p:cNvSpPr txBox="1"/>
          <p:nvPr/>
        </p:nvSpPr>
        <p:spPr>
          <a:xfrm>
            <a:off x="7683949" y="2696277"/>
            <a:ext cx="76618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900" dirty="0"/>
              <a:t>서술된 형용사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2FC1E1F4-2636-A090-8FB1-DFA2B54D9624}"/>
              </a:ext>
            </a:extLst>
          </p:cNvPr>
          <p:cNvSpPr/>
          <p:nvPr/>
        </p:nvSpPr>
        <p:spPr>
          <a:xfrm>
            <a:off x="7429990" y="3002044"/>
            <a:ext cx="1049081" cy="23542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이등변 삼각형 46">
            <a:extLst>
              <a:ext uri="{FF2B5EF4-FFF2-40B4-BE49-F238E27FC236}">
                <a16:creationId xmlns:a16="http://schemas.microsoft.com/office/drawing/2014/main" id="{527A6A9F-1AC5-E37A-E27A-13D33C3F0CDB}"/>
              </a:ext>
            </a:extLst>
          </p:cNvPr>
          <p:cNvSpPr/>
          <p:nvPr/>
        </p:nvSpPr>
        <p:spPr>
          <a:xfrm rot="10800000">
            <a:off x="7520044" y="3092536"/>
            <a:ext cx="91130" cy="6751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98EB69A-F5E5-E8AF-E430-60C29020EF63}"/>
              </a:ext>
            </a:extLst>
          </p:cNvPr>
          <p:cNvSpPr txBox="1"/>
          <p:nvPr/>
        </p:nvSpPr>
        <p:spPr>
          <a:xfrm>
            <a:off x="7683949" y="3053114"/>
            <a:ext cx="76618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900" dirty="0"/>
              <a:t>전치사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8DE0DB52-7A08-3364-35CC-579DDF0F0372}"/>
              </a:ext>
            </a:extLst>
          </p:cNvPr>
          <p:cNvSpPr/>
          <p:nvPr/>
        </p:nvSpPr>
        <p:spPr>
          <a:xfrm>
            <a:off x="7429990" y="3361830"/>
            <a:ext cx="1049081" cy="2354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0" name="이등변 삼각형 49">
            <a:extLst>
              <a:ext uri="{FF2B5EF4-FFF2-40B4-BE49-F238E27FC236}">
                <a16:creationId xmlns:a16="http://schemas.microsoft.com/office/drawing/2014/main" id="{A8E08318-9D74-4B3B-AC7D-66AB6615CF3A}"/>
              </a:ext>
            </a:extLst>
          </p:cNvPr>
          <p:cNvSpPr/>
          <p:nvPr/>
        </p:nvSpPr>
        <p:spPr>
          <a:xfrm rot="10800000">
            <a:off x="7520044" y="3452322"/>
            <a:ext cx="91130" cy="6751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C7EEEE4-D8C6-9C61-35E3-D0B4BEC71897}"/>
              </a:ext>
            </a:extLst>
          </p:cNvPr>
          <p:cNvSpPr txBox="1"/>
          <p:nvPr/>
        </p:nvSpPr>
        <p:spPr>
          <a:xfrm>
            <a:off x="7683949" y="3412900"/>
            <a:ext cx="76618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900" dirty="0"/>
              <a:t>인물 명사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A4D91D4F-0C76-08FE-8E45-6AC73318F6BE}"/>
              </a:ext>
            </a:extLst>
          </p:cNvPr>
          <p:cNvSpPr/>
          <p:nvPr/>
        </p:nvSpPr>
        <p:spPr>
          <a:xfrm>
            <a:off x="7429990" y="3716787"/>
            <a:ext cx="1049081" cy="23542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3" name="이등변 삼각형 52">
            <a:extLst>
              <a:ext uri="{FF2B5EF4-FFF2-40B4-BE49-F238E27FC236}">
                <a16:creationId xmlns:a16="http://schemas.microsoft.com/office/drawing/2014/main" id="{91892A35-8777-D00A-685C-4A410DE2B5BF}"/>
              </a:ext>
            </a:extLst>
          </p:cNvPr>
          <p:cNvSpPr/>
          <p:nvPr/>
        </p:nvSpPr>
        <p:spPr>
          <a:xfrm rot="10800000">
            <a:off x="7520044" y="3807279"/>
            <a:ext cx="91130" cy="6751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BBEC30B-E2EB-F3FB-EFAE-09EAA621CDF2}"/>
              </a:ext>
            </a:extLst>
          </p:cNvPr>
          <p:cNvSpPr txBox="1"/>
          <p:nvPr/>
        </p:nvSpPr>
        <p:spPr>
          <a:xfrm>
            <a:off x="7683949" y="3767857"/>
            <a:ext cx="76618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900" dirty="0"/>
              <a:t>인물 관계사</a:t>
            </a:r>
          </a:p>
        </p:txBody>
      </p:sp>
      <p:sp>
        <p:nvSpPr>
          <p:cNvPr id="458" name="직사각형 457">
            <a:extLst>
              <a:ext uri="{FF2B5EF4-FFF2-40B4-BE49-F238E27FC236}">
                <a16:creationId xmlns:a16="http://schemas.microsoft.com/office/drawing/2014/main" id="{2297A84B-C7F7-9A13-1C09-B6B8FFF4ED50}"/>
              </a:ext>
            </a:extLst>
          </p:cNvPr>
          <p:cNvSpPr/>
          <p:nvPr/>
        </p:nvSpPr>
        <p:spPr>
          <a:xfrm>
            <a:off x="7429990" y="1915403"/>
            <a:ext cx="1049081" cy="23542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59" name="이등변 삼각형 458">
            <a:extLst>
              <a:ext uri="{FF2B5EF4-FFF2-40B4-BE49-F238E27FC236}">
                <a16:creationId xmlns:a16="http://schemas.microsoft.com/office/drawing/2014/main" id="{B63F113A-C2C8-9446-F6C1-6C266F0F3E57}"/>
              </a:ext>
            </a:extLst>
          </p:cNvPr>
          <p:cNvSpPr/>
          <p:nvPr/>
        </p:nvSpPr>
        <p:spPr>
          <a:xfrm rot="10800000">
            <a:off x="7520044" y="2005895"/>
            <a:ext cx="91130" cy="6751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0" name="TextBox 459">
            <a:extLst>
              <a:ext uri="{FF2B5EF4-FFF2-40B4-BE49-F238E27FC236}">
                <a16:creationId xmlns:a16="http://schemas.microsoft.com/office/drawing/2014/main" id="{57942900-BF66-7C04-46B7-6DE5BC500F93}"/>
              </a:ext>
            </a:extLst>
          </p:cNvPr>
          <p:cNvSpPr txBox="1"/>
          <p:nvPr/>
        </p:nvSpPr>
        <p:spPr>
          <a:xfrm>
            <a:off x="7683949" y="1966473"/>
            <a:ext cx="76618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900" dirty="0"/>
              <a:t>?</a:t>
            </a:r>
            <a:endParaRPr lang="ko-KR" altLang="en-US" sz="900" dirty="0"/>
          </a:p>
        </p:txBody>
      </p:sp>
      <p:sp>
        <p:nvSpPr>
          <p:cNvPr id="461" name="TextBox 460">
            <a:extLst>
              <a:ext uri="{FF2B5EF4-FFF2-40B4-BE49-F238E27FC236}">
                <a16:creationId xmlns:a16="http://schemas.microsoft.com/office/drawing/2014/main" id="{3C30DC3B-CC94-5E32-2CDB-8B939A701816}"/>
              </a:ext>
            </a:extLst>
          </p:cNvPr>
          <p:cNvSpPr txBox="1"/>
          <p:nvPr/>
        </p:nvSpPr>
        <p:spPr>
          <a:xfrm>
            <a:off x="7429990" y="769435"/>
            <a:ext cx="11873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분사분류</a:t>
            </a:r>
            <a:r>
              <a:rPr lang="en-US" altLang="ko-KR" sz="1100" dirty="0"/>
              <a:t>2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442122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그룹 74">
            <a:extLst>
              <a:ext uri="{FF2B5EF4-FFF2-40B4-BE49-F238E27FC236}">
                <a16:creationId xmlns:a16="http://schemas.microsoft.com/office/drawing/2014/main" id="{95EF2A4A-6421-3C55-0274-10043EE55780}"/>
              </a:ext>
            </a:extLst>
          </p:cNvPr>
          <p:cNvGrpSpPr/>
          <p:nvPr/>
        </p:nvGrpSpPr>
        <p:grpSpPr>
          <a:xfrm>
            <a:off x="231870" y="237123"/>
            <a:ext cx="2240276" cy="532312"/>
            <a:chOff x="202478" y="146997"/>
            <a:chExt cx="2606036" cy="780426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C33EF5C9-15B7-0F2D-996C-58F38CB0167C}"/>
                </a:ext>
              </a:extLst>
            </p:cNvPr>
            <p:cNvSpPr/>
            <p:nvPr/>
          </p:nvSpPr>
          <p:spPr>
            <a:xfrm>
              <a:off x="202478" y="146997"/>
              <a:ext cx="2606036" cy="78042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FB72C89E-1B78-F0D2-D61E-58C7609AB35E}"/>
                </a:ext>
              </a:extLst>
            </p:cNvPr>
            <p:cNvSpPr/>
            <p:nvPr/>
          </p:nvSpPr>
          <p:spPr>
            <a:xfrm>
              <a:off x="326797" y="255543"/>
              <a:ext cx="192962" cy="1491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26DFEE0A-D47F-562C-3F5A-EAA124F11829}"/>
                </a:ext>
              </a:extLst>
            </p:cNvPr>
            <p:cNvSpPr/>
            <p:nvPr/>
          </p:nvSpPr>
          <p:spPr>
            <a:xfrm>
              <a:off x="589505" y="255543"/>
              <a:ext cx="192962" cy="1491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98B10FAD-9182-D1C8-76B3-5F36D693CC47}"/>
                </a:ext>
              </a:extLst>
            </p:cNvPr>
            <p:cNvSpPr/>
            <p:nvPr/>
          </p:nvSpPr>
          <p:spPr>
            <a:xfrm>
              <a:off x="852213" y="255543"/>
              <a:ext cx="192962" cy="1491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1CE86CD-59C4-BF07-4ED6-D166886ED3AD}"/>
                </a:ext>
              </a:extLst>
            </p:cNvPr>
            <p:cNvSpPr/>
            <p:nvPr/>
          </p:nvSpPr>
          <p:spPr>
            <a:xfrm>
              <a:off x="326797" y="462618"/>
              <a:ext cx="192962" cy="149184"/>
            </a:xfrm>
            <a:prstGeom prst="rect">
              <a:avLst/>
            </a:prstGeom>
            <a:solidFill>
              <a:srgbClr val="DE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5901608-03AD-4CA1-3E22-E90026FBF3B6}"/>
                </a:ext>
              </a:extLst>
            </p:cNvPr>
            <p:cNvSpPr/>
            <p:nvPr/>
          </p:nvSpPr>
          <p:spPr>
            <a:xfrm>
              <a:off x="589505" y="462618"/>
              <a:ext cx="192962" cy="149184"/>
            </a:xfrm>
            <a:prstGeom prst="rect">
              <a:avLst/>
            </a:prstGeom>
            <a:solidFill>
              <a:srgbClr val="DE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1F297839-F0F8-4893-BE06-5E6551C98E2B}"/>
                </a:ext>
              </a:extLst>
            </p:cNvPr>
            <p:cNvSpPr/>
            <p:nvPr/>
          </p:nvSpPr>
          <p:spPr>
            <a:xfrm>
              <a:off x="852213" y="462618"/>
              <a:ext cx="192962" cy="149184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1822FD2-00D7-AF3F-077B-4F3598E06397}"/>
                </a:ext>
              </a:extLst>
            </p:cNvPr>
            <p:cNvSpPr/>
            <p:nvPr/>
          </p:nvSpPr>
          <p:spPr>
            <a:xfrm>
              <a:off x="1114921" y="462618"/>
              <a:ext cx="192962" cy="149184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F47DB7CD-7CAB-1DD5-BDF6-A7F2C3700E39}"/>
                </a:ext>
              </a:extLst>
            </p:cNvPr>
            <p:cNvSpPr/>
            <p:nvPr/>
          </p:nvSpPr>
          <p:spPr>
            <a:xfrm>
              <a:off x="326797" y="669694"/>
              <a:ext cx="192962" cy="1491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840F3DE-EDA5-7AE2-0120-119EEC209A7E}"/>
                </a:ext>
              </a:extLst>
            </p:cNvPr>
            <p:cNvSpPr/>
            <p:nvPr/>
          </p:nvSpPr>
          <p:spPr>
            <a:xfrm>
              <a:off x="589505" y="669694"/>
              <a:ext cx="192962" cy="1491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D6B924C-C2E2-0891-9D9C-F3EF1FFCD682}"/>
                </a:ext>
              </a:extLst>
            </p:cNvPr>
            <p:cNvSpPr/>
            <p:nvPr/>
          </p:nvSpPr>
          <p:spPr>
            <a:xfrm>
              <a:off x="852213" y="669694"/>
              <a:ext cx="192962" cy="1491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A3894F9B-B3BE-9000-9899-3C23469AA25A}"/>
                </a:ext>
              </a:extLst>
            </p:cNvPr>
            <p:cNvCxnSpPr>
              <a:stCxn id="4" idx="2"/>
              <a:endCxn id="7" idx="0"/>
            </p:cNvCxnSpPr>
            <p:nvPr/>
          </p:nvCxnSpPr>
          <p:spPr>
            <a:xfrm>
              <a:off x="423279" y="404727"/>
              <a:ext cx="0" cy="5789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6DCF9756-7C51-0A1B-EB43-206F1685111F}"/>
                </a:ext>
              </a:extLst>
            </p:cNvPr>
            <p:cNvCxnSpPr>
              <a:cxnSpLocks/>
              <a:stCxn id="5" idx="2"/>
              <a:endCxn id="8" idx="0"/>
            </p:cNvCxnSpPr>
            <p:nvPr/>
          </p:nvCxnSpPr>
          <p:spPr>
            <a:xfrm>
              <a:off x="685987" y="404727"/>
              <a:ext cx="0" cy="5789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49D11B68-E95B-7A7D-2D33-6BC981A528F9}"/>
                </a:ext>
              </a:extLst>
            </p:cNvPr>
            <p:cNvCxnSpPr>
              <a:cxnSpLocks/>
              <a:stCxn id="6" idx="2"/>
              <a:endCxn id="9" idx="0"/>
            </p:cNvCxnSpPr>
            <p:nvPr/>
          </p:nvCxnSpPr>
          <p:spPr>
            <a:xfrm>
              <a:off x="948695" y="404727"/>
              <a:ext cx="0" cy="5789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8C68963B-41CC-77B8-4F57-C6DFD310DFD7}"/>
                </a:ext>
              </a:extLst>
            </p:cNvPr>
            <p:cNvCxnSpPr>
              <a:cxnSpLocks/>
              <a:stCxn id="7" idx="2"/>
              <a:endCxn id="11" idx="0"/>
            </p:cNvCxnSpPr>
            <p:nvPr/>
          </p:nvCxnSpPr>
          <p:spPr>
            <a:xfrm>
              <a:off x="423279" y="611802"/>
              <a:ext cx="0" cy="5789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5A49880E-D6C9-7610-63B0-7BC3345CACF4}"/>
                </a:ext>
              </a:extLst>
            </p:cNvPr>
            <p:cNvCxnSpPr>
              <a:cxnSpLocks/>
              <a:stCxn id="8" idx="2"/>
              <a:endCxn id="12" idx="0"/>
            </p:cNvCxnSpPr>
            <p:nvPr/>
          </p:nvCxnSpPr>
          <p:spPr>
            <a:xfrm>
              <a:off x="685987" y="611802"/>
              <a:ext cx="0" cy="5789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EFBB6E60-49EB-A825-7680-9BA4983035A3}"/>
                </a:ext>
              </a:extLst>
            </p:cNvPr>
            <p:cNvCxnSpPr>
              <a:cxnSpLocks/>
              <a:stCxn id="9" idx="2"/>
              <a:endCxn id="13" idx="0"/>
            </p:cNvCxnSpPr>
            <p:nvPr/>
          </p:nvCxnSpPr>
          <p:spPr>
            <a:xfrm>
              <a:off x="948695" y="611802"/>
              <a:ext cx="0" cy="5789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4400B80-48E6-ACDE-7909-20E2C690A66E}"/>
                </a:ext>
              </a:extLst>
            </p:cNvPr>
            <p:cNvSpPr txBox="1"/>
            <p:nvPr/>
          </p:nvSpPr>
          <p:spPr>
            <a:xfrm>
              <a:off x="1432206" y="198783"/>
              <a:ext cx="1222266" cy="6768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latin typeface="+mj-lt"/>
                </a:rPr>
                <a:t>Fishbone</a:t>
              </a:r>
            </a:p>
            <a:p>
              <a:r>
                <a:rPr lang="en-US" altLang="ko-KR" sz="1200" b="1" dirty="0">
                  <a:latin typeface="+mj-lt"/>
                </a:rPr>
                <a:t>Workbooks</a:t>
              </a:r>
              <a:endParaRPr lang="ko-KR" altLang="en-US" sz="1200" b="1" dirty="0">
                <a:latin typeface="+mj-lt"/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34BE32A3-970E-E8D4-F13F-EDB23AA50D7A}"/>
              </a:ext>
            </a:extLst>
          </p:cNvPr>
          <p:cNvSpPr txBox="1"/>
          <p:nvPr/>
        </p:nvSpPr>
        <p:spPr>
          <a:xfrm>
            <a:off x="254728" y="1174535"/>
            <a:ext cx="14512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사용자 메뉴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082B3AB-B41C-DE68-74AF-056296281886}"/>
              </a:ext>
            </a:extLst>
          </p:cNvPr>
          <p:cNvSpPr txBox="1"/>
          <p:nvPr/>
        </p:nvSpPr>
        <p:spPr>
          <a:xfrm>
            <a:off x="254728" y="2577143"/>
            <a:ext cx="14512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관리자 메뉴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2DBFC54-3972-096B-860D-D1BFDBF03234}"/>
              </a:ext>
            </a:extLst>
          </p:cNvPr>
          <p:cNvSpPr/>
          <p:nvPr/>
        </p:nvSpPr>
        <p:spPr>
          <a:xfrm>
            <a:off x="3808065" y="2183448"/>
            <a:ext cx="1345669" cy="56853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house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8EEFFA3-EA43-5BCC-7D01-405B706ED519}"/>
              </a:ext>
            </a:extLst>
          </p:cNvPr>
          <p:cNvSpPr/>
          <p:nvPr/>
        </p:nvSpPr>
        <p:spPr>
          <a:xfrm>
            <a:off x="3808064" y="890270"/>
            <a:ext cx="1345669" cy="568530"/>
          </a:xfrm>
          <a:prstGeom prst="rect">
            <a:avLst/>
          </a:prstGeom>
          <a:noFill/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FF3E705F-A981-DC7F-4D86-255D7AF018F2}"/>
              </a:ext>
            </a:extLst>
          </p:cNvPr>
          <p:cNvSpPr/>
          <p:nvPr/>
        </p:nvSpPr>
        <p:spPr>
          <a:xfrm>
            <a:off x="353069" y="1583006"/>
            <a:ext cx="1286466" cy="338554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Fishbone</a:t>
            </a:r>
            <a:r>
              <a:rPr lang="ko-KR" altLang="en-US" sz="1100" dirty="0"/>
              <a:t> 검색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31F499D5-1930-A3E8-C1BB-A16C8C64E072}"/>
              </a:ext>
            </a:extLst>
          </p:cNvPr>
          <p:cNvSpPr/>
          <p:nvPr/>
        </p:nvSpPr>
        <p:spPr>
          <a:xfrm>
            <a:off x="6041619" y="2183448"/>
            <a:ext cx="1345669" cy="568530"/>
          </a:xfrm>
          <a:prstGeom prst="rect">
            <a:avLst/>
          </a:prstGeom>
          <a:noFill/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2D93FB0A-2ED5-B6CC-04B9-07D908F10155}"/>
              </a:ext>
            </a:extLst>
          </p:cNvPr>
          <p:cNvSpPr/>
          <p:nvPr/>
        </p:nvSpPr>
        <p:spPr>
          <a:xfrm>
            <a:off x="8125144" y="2183448"/>
            <a:ext cx="1345669" cy="5685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D77CCCC5-1B85-3103-D11B-4F412D82C999}"/>
              </a:ext>
            </a:extLst>
          </p:cNvPr>
          <p:cNvCxnSpPr>
            <a:cxnSpLocks/>
            <a:stCxn id="44" idx="3"/>
            <a:endCxn id="64" idx="1"/>
          </p:cNvCxnSpPr>
          <p:nvPr/>
        </p:nvCxnSpPr>
        <p:spPr>
          <a:xfrm>
            <a:off x="5153734" y="2467713"/>
            <a:ext cx="887885" cy="0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1610214B-1E83-16EF-BA32-70DCC68B8940}"/>
              </a:ext>
            </a:extLst>
          </p:cNvPr>
          <p:cNvCxnSpPr>
            <a:cxnSpLocks/>
            <a:stCxn id="64" idx="3"/>
            <a:endCxn id="65" idx="1"/>
          </p:cNvCxnSpPr>
          <p:nvPr/>
        </p:nvCxnSpPr>
        <p:spPr>
          <a:xfrm>
            <a:off x="7387288" y="2467713"/>
            <a:ext cx="737856" cy="0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651D746C-363D-D7F2-42B4-C6B00DE16170}"/>
              </a:ext>
            </a:extLst>
          </p:cNvPr>
          <p:cNvCxnSpPr>
            <a:stCxn id="47" idx="2"/>
            <a:endCxn id="44" idx="0"/>
          </p:cNvCxnSpPr>
          <p:nvPr/>
        </p:nvCxnSpPr>
        <p:spPr>
          <a:xfrm>
            <a:off x="4480899" y="1458800"/>
            <a:ext cx="1" cy="724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5C35A1C1-BB67-9CAF-43FA-BB3371CD4199}"/>
              </a:ext>
            </a:extLst>
          </p:cNvPr>
          <p:cNvCxnSpPr>
            <a:cxnSpLocks/>
            <a:stCxn id="66" idx="2"/>
            <a:endCxn id="65" idx="0"/>
          </p:cNvCxnSpPr>
          <p:nvPr/>
        </p:nvCxnSpPr>
        <p:spPr>
          <a:xfrm>
            <a:off x="8797978" y="1458800"/>
            <a:ext cx="1" cy="724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900CC360-9F9F-C930-C8D2-CCBE9762FA1B}"/>
              </a:ext>
            </a:extLst>
          </p:cNvPr>
          <p:cNvCxnSpPr>
            <a:cxnSpLocks/>
            <a:stCxn id="81" idx="0"/>
            <a:endCxn id="65" idx="2"/>
          </p:cNvCxnSpPr>
          <p:nvPr/>
        </p:nvCxnSpPr>
        <p:spPr>
          <a:xfrm flipV="1">
            <a:off x="8797978" y="2751978"/>
            <a:ext cx="1" cy="724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BC6247FA-DBDF-261E-45E7-2753AF770782}"/>
              </a:ext>
            </a:extLst>
          </p:cNvPr>
          <p:cNvCxnSpPr/>
          <p:nvPr/>
        </p:nvCxnSpPr>
        <p:spPr>
          <a:xfrm>
            <a:off x="2804857" y="4653082"/>
            <a:ext cx="86458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A153BD02-0481-5EEE-4561-B0978213E866}"/>
              </a:ext>
            </a:extLst>
          </p:cNvPr>
          <p:cNvSpPr txBox="1"/>
          <p:nvPr/>
        </p:nvSpPr>
        <p:spPr>
          <a:xfrm>
            <a:off x="2804856" y="349388"/>
            <a:ext cx="2408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Fishbone </a:t>
            </a:r>
            <a:r>
              <a:rPr lang="ko-KR" altLang="en-US" sz="1400" dirty="0"/>
              <a:t>모델 구성 </a:t>
            </a:r>
            <a:r>
              <a:rPr lang="en-US" altLang="ko-KR" sz="1400" dirty="0"/>
              <a:t>(</a:t>
            </a:r>
            <a:r>
              <a:rPr lang="ko-KR" altLang="en-US" sz="1400" dirty="0"/>
              <a:t>사용자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F07C04F0-A94D-5E7B-CA90-6431A82340A2}"/>
              </a:ext>
            </a:extLst>
          </p:cNvPr>
          <p:cNvSpPr txBox="1"/>
          <p:nvPr/>
        </p:nvSpPr>
        <p:spPr>
          <a:xfrm>
            <a:off x="2804856" y="4762307"/>
            <a:ext cx="50040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검색 예문 </a:t>
            </a:r>
            <a:r>
              <a:rPr lang="en-US" altLang="ko-KR" sz="1400" dirty="0"/>
              <a:t>(Fishbone </a:t>
            </a:r>
            <a:r>
              <a:rPr lang="ko-KR" altLang="en-US" sz="1400" dirty="0"/>
              <a:t>모델 </a:t>
            </a:r>
            <a:r>
              <a:rPr lang="ko-KR" altLang="en-US" sz="1400" dirty="0" err="1"/>
              <a:t>구성시</a:t>
            </a:r>
            <a:r>
              <a:rPr lang="ko-KR" altLang="en-US" sz="1400" dirty="0"/>
              <a:t> 예문이 자동 검색됨</a:t>
            </a:r>
            <a:r>
              <a:rPr lang="en-US" altLang="ko-KR" sz="1400" dirty="0"/>
              <a:t>, AI)</a:t>
            </a:r>
            <a:endParaRPr lang="ko-KR" altLang="en-US" sz="14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99C45708-AC5C-7AA7-0FA7-95148CB683A5}"/>
              </a:ext>
            </a:extLst>
          </p:cNvPr>
          <p:cNvSpPr txBox="1"/>
          <p:nvPr/>
        </p:nvSpPr>
        <p:spPr>
          <a:xfrm>
            <a:off x="3072450" y="5210731"/>
            <a:ext cx="35674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This house is specially made by people.</a:t>
            </a:r>
            <a:endParaRPr lang="ko-KR" altLang="en-US" sz="1200" dirty="0"/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BC95492F-23D0-3C39-1BE1-2F15873713E2}"/>
              </a:ext>
            </a:extLst>
          </p:cNvPr>
          <p:cNvCxnSpPr>
            <a:cxnSpLocks/>
          </p:cNvCxnSpPr>
          <p:nvPr/>
        </p:nvCxnSpPr>
        <p:spPr>
          <a:xfrm>
            <a:off x="3072450" y="5175438"/>
            <a:ext cx="83782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00FE7F3B-0661-3B0E-4207-3F6797E218D3}"/>
              </a:ext>
            </a:extLst>
          </p:cNvPr>
          <p:cNvSpPr txBox="1"/>
          <p:nvPr/>
        </p:nvSpPr>
        <p:spPr>
          <a:xfrm>
            <a:off x="3072449" y="5698438"/>
            <a:ext cx="34787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That house was quickly sold by other people.</a:t>
            </a:r>
            <a:endParaRPr lang="ko-KR" altLang="en-US" sz="1200" dirty="0"/>
          </a:p>
        </p:txBody>
      </p:sp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id="{6FD39CB0-05C2-EFE7-958B-2BF40474709A}"/>
              </a:ext>
            </a:extLst>
          </p:cNvPr>
          <p:cNvSpPr/>
          <p:nvPr/>
        </p:nvSpPr>
        <p:spPr>
          <a:xfrm>
            <a:off x="9617228" y="5267730"/>
            <a:ext cx="932728" cy="22000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출처 이동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620A6D2-2B08-378A-8564-3ACE16B62224}"/>
              </a:ext>
            </a:extLst>
          </p:cNvPr>
          <p:cNvSpPr txBox="1"/>
          <p:nvPr/>
        </p:nvSpPr>
        <p:spPr>
          <a:xfrm>
            <a:off x="3072450" y="6058200"/>
            <a:ext cx="20812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:</a:t>
            </a:r>
            <a:endParaRPr lang="ko-KR" altLang="en-US" sz="1200" dirty="0"/>
          </a:p>
        </p:txBody>
      </p:sp>
      <p:sp>
        <p:nvSpPr>
          <p:cNvPr id="182" name="사각형: 둥근 모서리 181">
            <a:extLst>
              <a:ext uri="{FF2B5EF4-FFF2-40B4-BE49-F238E27FC236}">
                <a16:creationId xmlns:a16="http://schemas.microsoft.com/office/drawing/2014/main" id="{2E54C7C9-667F-F7F7-DA36-82770F6D810F}"/>
              </a:ext>
            </a:extLst>
          </p:cNvPr>
          <p:cNvSpPr/>
          <p:nvPr/>
        </p:nvSpPr>
        <p:spPr>
          <a:xfrm>
            <a:off x="9617228" y="5697794"/>
            <a:ext cx="932728" cy="22000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출처 이동</a:t>
            </a:r>
          </a:p>
        </p:txBody>
      </p:sp>
      <p:sp>
        <p:nvSpPr>
          <p:cNvPr id="183" name="사각형: 둥근 모서리 182">
            <a:extLst>
              <a:ext uri="{FF2B5EF4-FFF2-40B4-BE49-F238E27FC236}">
                <a16:creationId xmlns:a16="http://schemas.microsoft.com/office/drawing/2014/main" id="{DCD3BCFF-8E3A-D0A2-279B-B783B5FB3D27}"/>
              </a:ext>
            </a:extLst>
          </p:cNvPr>
          <p:cNvSpPr/>
          <p:nvPr/>
        </p:nvSpPr>
        <p:spPr>
          <a:xfrm>
            <a:off x="7808899" y="5697794"/>
            <a:ext cx="932728" cy="22000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문단 보기</a:t>
            </a:r>
          </a:p>
        </p:txBody>
      </p:sp>
      <p:sp>
        <p:nvSpPr>
          <p:cNvPr id="201" name="설명선: 굽은 선 200">
            <a:extLst>
              <a:ext uri="{FF2B5EF4-FFF2-40B4-BE49-F238E27FC236}">
                <a16:creationId xmlns:a16="http://schemas.microsoft.com/office/drawing/2014/main" id="{CCFA6C9E-A0BE-1A5B-9963-81BC0151909A}"/>
              </a:ext>
            </a:extLst>
          </p:cNvPr>
          <p:cNvSpPr/>
          <p:nvPr/>
        </p:nvSpPr>
        <p:spPr>
          <a:xfrm>
            <a:off x="9903615" y="1337998"/>
            <a:ext cx="901724" cy="56853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2666"/>
              <a:gd name="adj6" fmla="val -55606"/>
            </a:avLst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</a:rPr>
              <a:t>아이템 추가</a:t>
            </a:r>
          </a:p>
        </p:txBody>
      </p:sp>
      <p:sp>
        <p:nvSpPr>
          <p:cNvPr id="205" name="설명선: 굽은 선 204">
            <a:extLst>
              <a:ext uri="{FF2B5EF4-FFF2-40B4-BE49-F238E27FC236}">
                <a16:creationId xmlns:a16="http://schemas.microsoft.com/office/drawing/2014/main" id="{9DC5C389-FB87-F51E-5925-42D1C22E226B}"/>
              </a:ext>
            </a:extLst>
          </p:cNvPr>
          <p:cNvSpPr/>
          <p:nvPr/>
        </p:nvSpPr>
        <p:spPr>
          <a:xfrm>
            <a:off x="10163636" y="2913835"/>
            <a:ext cx="932727" cy="127751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287"/>
              <a:gd name="adj6" fmla="val -108705"/>
            </a:avLst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</a:rPr>
              <a:t>명사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대명사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동사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형용사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관형사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부사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조사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감탄사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206" name="사각형: 둥근 모서리 205">
            <a:extLst>
              <a:ext uri="{FF2B5EF4-FFF2-40B4-BE49-F238E27FC236}">
                <a16:creationId xmlns:a16="http://schemas.microsoft.com/office/drawing/2014/main" id="{574AE12D-F59B-BDC7-3E99-BB8FB54083F8}"/>
              </a:ext>
            </a:extLst>
          </p:cNvPr>
          <p:cNvSpPr/>
          <p:nvPr/>
        </p:nvSpPr>
        <p:spPr>
          <a:xfrm>
            <a:off x="353069" y="2981434"/>
            <a:ext cx="1286466" cy="33855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문장 분석</a:t>
            </a:r>
          </a:p>
        </p:txBody>
      </p:sp>
      <p:sp>
        <p:nvSpPr>
          <p:cNvPr id="207" name="사각형: 둥근 모서리 206">
            <a:extLst>
              <a:ext uri="{FF2B5EF4-FFF2-40B4-BE49-F238E27FC236}">
                <a16:creationId xmlns:a16="http://schemas.microsoft.com/office/drawing/2014/main" id="{5163A347-CD21-56F2-6498-63C4A49E691C}"/>
              </a:ext>
            </a:extLst>
          </p:cNvPr>
          <p:cNvSpPr/>
          <p:nvPr/>
        </p:nvSpPr>
        <p:spPr>
          <a:xfrm>
            <a:off x="353069" y="3531154"/>
            <a:ext cx="1286466" cy="33855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추출 사이트</a:t>
            </a:r>
          </a:p>
        </p:txBody>
      </p:sp>
      <p:sp>
        <p:nvSpPr>
          <p:cNvPr id="218" name="직사각형 217">
            <a:extLst>
              <a:ext uri="{FF2B5EF4-FFF2-40B4-BE49-F238E27FC236}">
                <a16:creationId xmlns:a16="http://schemas.microsoft.com/office/drawing/2014/main" id="{AC175D9E-EABC-521E-811A-0AF909B80399}"/>
              </a:ext>
            </a:extLst>
          </p:cNvPr>
          <p:cNvSpPr/>
          <p:nvPr/>
        </p:nvSpPr>
        <p:spPr>
          <a:xfrm>
            <a:off x="3808064" y="1531771"/>
            <a:ext cx="1049081" cy="2354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9" name="이등변 삼각형 218">
            <a:extLst>
              <a:ext uri="{FF2B5EF4-FFF2-40B4-BE49-F238E27FC236}">
                <a16:creationId xmlns:a16="http://schemas.microsoft.com/office/drawing/2014/main" id="{4F72CFA3-862F-ED40-9588-4B389665768A}"/>
              </a:ext>
            </a:extLst>
          </p:cNvPr>
          <p:cNvSpPr/>
          <p:nvPr/>
        </p:nvSpPr>
        <p:spPr>
          <a:xfrm rot="10800000">
            <a:off x="3898118" y="1622263"/>
            <a:ext cx="91130" cy="6751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A6B39C87-DA00-3EE5-37F7-E59EDF332D0A}"/>
              </a:ext>
            </a:extLst>
          </p:cNvPr>
          <p:cNvSpPr txBox="1"/>
          <p:nvPr/>
        </p:nvSpPr>
        <p:spPr>
          <a:xfrm>
            <a:off x="4062023" y="1582841"/>
            <a:ext cx="76618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900" dirty="0"/>
              <a:t>형용사</a:t>
            </a:r>
          </a:p>
        </p:txBody>
      </p:sp>
      <p:sp>
        <p:nvSpPr>
          <p:cNvPr id="247" name="직사각형 246">
            <a:extLst>
              <a:ext uri="{FF2B5EF4-FFF2-40B4-BE49-F238E27FC236}">
                <a16:creationId xmlns:a16="http://schemas.microsoft.com/office/drawing/2014/main" id="{8CF65411-45D1-541B-1CBB-CDF3A2D60A09}"/>
              </a:ext>
            </a:extLst>
          </p:cNvPr>
          <p:cNvSpPr/>
          <p:nvPr/>
        </p:nvSpPr>
        <p:spPr>
          <a:xfrm>
            <a:off x="3808064" y="2829059"/>
            <a:ext cx="1049081" cy="2354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8" name="이등변 삼각형 247">
            <a:extLst>
              <a:ext uri="{FF2B5EF4-FFF2-40B4-BE49-F238E27FC236}">
                <a16:creationId xmlns:a16="http://schemas.microsoft.com/office/drawing/2014/main" id="{B6660C0B-30A5-5329-CCBD-726A921D3D38}"/>
              </a:ext>
            </a:extLst>
          </p:cNvPr>
          <p:cNvSpPr/>
          <p:nvPr/>
        </p:nvSpPr>
        <p:spPr>
          <a:xfrm rot="10800000">
            <a:off x="3898118" y="2919551"/>
            <a:ext cx="91130" cy="6751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32613AE7-CB49-0E4C-69D2-8E4019F60EC0}"/>
              </a:ext>
            </a:extLst>
          </p:cNvPr>
          <p:cNvSpPr txBox="1"/>
          <p:nvPr/>
        </p:nvSpPr>
        <p:spPr>
          <a:xfrm>
            <a:off x="4062023" y="2880129"/>
            <a:ext cx="76618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900" dirty="0"/>
              <a:t>주어</a:t>
            </a:r>
          </a:p>
        </p:txBody>
      </p:sp>
      <p:sp>
        <p:nvSpPr>
          <p:cNvPr id="253" name="직사각형 252">
            <a:extLst>
              <a:ext uri="{FF2B5EF4-FFF2-40B4-BE49-F238E27FC236}">
                <a16:creationId xmlns:a16="http://schemas.microsoft.com/office/drawing/2014/main" id="{1CD0B690-CDB9-3F83-2639-02A864961483}"/>
              </a:ext>
            </a:extLst>
          </p:cNvPr>
          <p:cNvSpPr/>
          <p:nvPr/>
        </p:nvSpPr>
        <p:spPr>
          <a:xfrm>
            <a:off x="6041619" y="2810218"/>
            <a:ext cx="1049081" cy="2354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4" name="이등변 삼각형 253">
            <a:extLst>
              <a:ext uri="{FF2B5EF4-FFF2-40B4-BE49-F238E27FC236}">
                <a16:creationId xmlns:a16="http://schemas.microsoft.com/office/drawing/2014/main" id="{80BBC529-3C77-0EDC-EF2E-797EEBC9E13D}"/>
              </a:ext>
            </a:extLst>
          </p:cNvPr>
          <p:cNvSpPr/>
          <p:nvPr/>
        </p:nvSpPr>
        <p:spPr>
          <a:xfrm rot="10800000">
            <a:off x="6131673" y="2900710"/>
            <a:ext cx="91130" cy="6751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68F6E80F-E0D2-A55E-6CA7-D174A5995B2F}"/>
              </a:ext>
            </a:extLst>
          </p:cNvPr>
          <p:cNvSpPr txBox="1"/>
          <p:nvPr/>
        </p:nvSpPr>
        <p:spPr>
          <a:xfrm>
            <a:off x="6295578" y="2861288"/>
            <a:ext cx="76618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900" dirty="0"/>
              <a:t>동사</a:t>
            </a:r>
          </a:p>
        </p:txBody>
      </p:sp>
      <p:sp>
        <p:nvSpPr>
          <p:cNvPr id="256" name="직사각형 255">
            <a:extLst>
              <a:ext uri="{FF2B5EF4-FFF2-40B4-BE49-F238E27FC236}">
                <a16:creationId xmlns:a16="http://schemas.microsoft.com/office/drawing/2014/main" id="{FE3E5F5B-A5E1-7398-ED93-FD3D82C9C93C}"/>
              </a:ext>
            </a:extLst>
          </p:cNvPr>
          <p:cNvSpPr/>
          <p:nvPr/>
        </p:nvSpPr>
        <p:spPr>
          <a:xfrm>
            <a:off x="8125143" y="2806879"/>
            <a:ext cx="1049081" cy="2354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7" name="이등변 삼각형 256">
            <a:extLst>
              <a:ext uri="{FF2B5EF4-FFF2-40B4-BE49-F238E27FC236}">
                <a16:creationId xmlns:a16="http://schemas.microsoft.com/office/drawing/2014/main" id="{8E54D5FC-63F0-5674-C5D8-E9D3DC0B9DA4}"/>
              </a:ext>
            </a:extLst>
          </p:cNvPr>
          <p:cNvSpPr/>
          <p:nvPr/>
        </p:nvSpPr>
        <p:spPr>
          <a:xfrm rot="10800000">
            <a:off x="8215197" y="2897371"/>
            <a:ext cx="91130" cy="6751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AFE009D9-75D2-3BE5-A31B-AF1899968B6F}"/>
              </a:ext>
            </a:extLst>
          </p:cNvPr>
          <p:cNvSpPr txBox="1"/>
          <p:nvPr/>
        </p:nvSpPr>
        <p:spPr>
          <a:xfrm>
            <a:off x="8379102" y="2857949"/>
            <a:ext cx="76618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900" dirty="0"/>
              <a:t>형용사</a:t>
            </a:r>
          </a:p>
        </p:txBody>
      </p:sp>
      <p:sp>
        <p:nvSpPr>
          <p:cNvPr id="259" name="직사각형 258">
            <a:extLst>
              <a:ext uri="{FF2B5EF4-FFF2-40B4-BE49-F238E27FC236}">
                <a16:creationId xmlns:a16="http://schemas.microsoft.com/office/drawing/2014/main" id="{22B1E9CC-6C22-8BC1-34B2-1966C2609519}"/>
              </a:ext>
            </a:extLst>
          </p:cNvPr>
          <p:cNvSpPr/>
          <p:nvPr/>
        </p:nvSpPr>
        <p:spPr>
          <a:xfrm>
            <a:off x="8125143" y="4106023"/>
            <a:ext cx="1049081" cy="2354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0" name="이등변 삼각형 259">
            <a:extLst>
              <a:ext uri="{FF2B5EF4-FFF2-40B4-BE49-F238E27FC236}">
                <a16:creationId xmlns:a16="http://schemas.microsoft.com/office/drawing/2014/main" id="{BC1CF3FB-7862-48DE-4533-904737046867}"/>
              </a:ext>
            </a:extLst>
          </p:cNvPr>
          <p:cNvSpPr/>
          <p:nvPr/>
        </p:nvSpPr>
        <p:spPr>
          <a:xfrm rot="10800000">
            <a:off x="8215197" y="4196515"/>
            <a:ext cx="91130" cy="6751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38EDDC47-59CB-0DAF-8F1D-92CFB6C418ED}"/>
              </a:ext>
            </a:extLst>
          </p:cNvPr>
          <p:cNvSpPr txBox="1"/>
          <p:nvPr/>
        </p:nvSpPr>
        <p:spPr>
          <a:xfrm>
            <a:off x="8379102" y="4157093"/>
            <a:ext cx="76618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900" dirty="0"/>
              <a:t>부사</a:t>
            </a:r>
          </a:p>
        </p:txBody>
      </p:sp>
      <p:sp>
        <p:nvSpPr>
          <p:cNvPr id="262" name="직사각형 261">
            <a:extLst>
              <a:ext uri="{FF2B5EF4-FFF2-40B4-BE49-F238E27FC236}">
                <a16:creationId xmlns:a16="http://schemas.microsoft.com/office/drawing/2014/main" id="{7077DA11-787A-8E10-BBD0-047F27339A5C}"/>
              </a:ext>
            </a:extLst>
          </p:cNvPr>
          <p:cNvSpPr/>
          <p:nvPr/>
        </p:nvSpPr>
        <p:spPr>
          <a:xfrm>
            <a:off x="8125143" y="1536563"/>
            <a:ext cx="1049081" cy="2354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3" name="이등변 삼각형 262">
            <a:extLst>
              <a:ext uri="{FF2B5EF4-FFF2-40B4-BE49-F238E27FC236}">
                <a16:creationId xmlns:a16="http://schemas.microsoft.com/office/drawing/2014/main" id="{FB5E7136-F072-C4AB-4ADE-E451E1261E5E}"/>
              </a:ext>
            </a:extLst>
          </p:cNvPr>
          <p:cNvSpPr/>
          <p:nvPr/>
        </p:nvSpPr>
        <p:spPr>
          <a:xfrm rot="10800000">
            <a:off x="8215197" y="1627055"/>
            <a:ext cx="91130" cy="6751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5D5359C2-D672-A57D-F1DB-8D3DE0839AD5}"/>
              </a:ext>
            </a:extLst>
          </p:cNvPr>
          <p:cNvSpPr txBox="1"/>
          <p:nvPr/>
        </p:nvSpPr>
        <p:spPr>
          <a:xfrm>
            <a:off x="8379102" y="1587633"/>
            <a:ext cx="76618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900" dirty="0"/>
              <a:t>부사</a:t>
            </a:r>
          </a:p>
        </p:txBody>
      </p:sp>
      <p:sp>
        <p:nvSpPr>
          <p:cNvPr id="265" name="사각형: 둥근 모서리 264">
            <a:extLst>
              <a:ext uri="{FF2B5EF4-FFF2-40B4-BE49-F238E27FC236}">
                <a16:creationId xmlns:a16="http://schemas.microsoft.com/office/drawing/2014/main" id="{C790A711-2422-7F80-82DC-AB99A3FC6963}"/>
              </a:ext>
            </a:extLst>
          </p:cNvPr>
          <p:cNvSpPr/>
          <p:nvPr/>
        </p:nvSpPr>
        <p:spPr>
          <a:xfrm>
            <a:off x="7808899" y="5275157"/>
            <a:ext cx="932728" cy="22000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문단 보기</a:t>
            </a:r>
          </a:p>
        </p:txBody>
      </p:sp>
      <p:sp>
        <p:nvSpPr>
          <p:cNvPr id="271" name="사각형: 둥근 모서리 270">
            <a:extLst>
              <a:ext uri="{FF2B5EF4-FFF2-40B4-BE49-F238E27FC236}">
                <a16:creationId xmlns:a16="http://schemas.microsoft.com/office/drawing/2014/main" id="{A8F0120F-E37E-8075-0705-B9DDEC3FA131}"/>
              </a:ext>
            </a:extLst>
          </p:cNvPr>
          <p:cNvSpPr/>
          <p:nvPr/>
        </p:nvSpPr>
        <p:spPr>
          <a:xfrm>
            <a:off x="10517985" y="519093"/>
            <a:ext cx="932728" cy="22000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기본 모델</a:t>
            </a:r>
          </a:p>
        </p:txBody>
      </p:sp>
      <p:sp>
        <p:nvSpPr>
          <p:cNvPr id="272" name="사각형: 둥근 모서리 271">
            <a:extLst>
              <a:ext uri="{FF2B5EF4-FFF2-40B4-BE49-F238E27FC236}">
                <a16:creationId xmlns:a16="http://schemas.microsoft.com/office/drawing/2014/main" id="{D5B55DEB-0E0D-72D7-0F1E-06A4480FD43F}"/>
              </a:ext>
            </a:extLst>
          </p:cNvPr>
          <p:cNvSpPr/>
          <p:nvPr/>
        </p:nvSpPr>
        <p:spPr>
          <a:xfrm>
            <a:off x="9310158" y="519093"/>
            <a:ext cx="932728" cy="22000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전체 지우기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D31073F-7FF7-BDB9-4368-62A7E58A04DE}"/>
              </a:ext>
            </a:extLst>
          </p:cNvPr>
          <p:cNvSpPr/>
          <p:nvPr/>
        </p:nvSpPr>
        <p:spPr>
          <a:xfrm>
            <a:off x="6041619" y="3103882"/>
            <a:ext cx="1049081" cy="2354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이등변 삼각형 2">
            <a:extLst>
              <a:ext uri="{FF2B5EF4-FFF2-40B4-BE49-F238E27FC236}">
                <a16:creationId xmlns:a16="http://schemas.microsoft.com/office/drawing/2014/main" id="{43E89B3A-8735-A45B-CF04-805B926DE2F3}"/>
              </a:ext>
            </a:extLst>
          </p:cNvPr>
          <p:cNvSpPr/>
          <p:nvPr/>
        </p:nvSpPr>
        <p:spPr>
          <a:xfrm rot="10800000">
            <a:off x="6131673" y="3194374"/>
            <a:ext cx="91130" cy="6751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D33D5F-FBA3-EF60-59CA-A735EA334212}"/>
              </a:ext>
            </a:extLst>
          </p:cNvPr>
          <p:cNvSpPr txBox="1"/>
          <p:nvPr/>
        </p:nvSpPr>
        <p:spPr>
          <a:xfrm>
            <a:off x="6295578" y="3154952"/>
            <a:ext cx="76618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900" dirty="0"/>
              <a:t>Be </a:t>
            </a:r>
            <a:r>
              <a:rPr lang="ko-KR" altLang="en-US" sz="900" dirty="0"/>
              <a:t>동사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27C60C15-0B99-1178-90AC-9CE4F859701B}"/>
              </a:ext>
            </a:extLst>
          </p:cNvPr>
          <p:cNvSpPr/>
          <p:nvPr/>
        </p:nvSpPr>
        <p:spPr>
          <a:xfrm>
            <a:off x="8125143" y="3476626"/>
            <a:ext cx="1345669" cy="568530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6BB9DB30-572B-8D42-FBFB-A08C6FBF3AC7}"/>
              </a:ext>
            </a:extLst>
          </p:cNvPr>
          <p:cNvSpPr/>
          <p:nvPr/>
        </p:nvSpPr>
        <p:spPr>
          <a:xfrm>
            <a:off x="8125143" y="890270"/>
            <a:ext cx="1345669" cy="568530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27B9BAC-C1E1-51AF-7008-591998A1DF0A}"/>
              </a:ext>
            </a:extLst>
          </p:cNvPr>
          <p:cNvSpPr/>
          <p:nvPr/>
        </p:nvSpPr>
        <p:spPr>
          <a:xfrm>
            <a:off x="8125143" y="3108354"/>
            <a:ext cx="1049081" cy="2354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이등변 삼각형 17">
            <a:extLst>
              <a:ext uri="{FF2B5EF4-FFF2-40B4-BE49-F238E27FC236}">
                <a16:creationId xmlns:a16="http://schemas.microsoft.com/office/drawing/2014/main" id="{6214B2F7-8477-4189-666A-62CD81936F87}"/>
              </a:ext>
            </a:extLst>
          </p:cNvPr>
          <p:cNvSpPr/>
          <p:nvPr/>
        </p:nvSpPr>
        <p:spPr>
          <a:xfrm rot="10800000">
            <a:off x="8215197" y="3198846"/>
            <a:ext cx="91130" cy="6751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998ED60-C9EC-2980-69CB-4D86B3D64A51}"/>
              </a:ext>
            </a:extLst>
          </p:cNvPr>
          <p:cNvSpPr txBox="1"/>
          <p:nvPr/>
        </p:nvSpPr>
        <p:spPr>
          <a:xfrm>
            <a:off x="8379102" y="3159424"/>
            <a:ext cx="76618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900" dirty="0"/>
              <a:t>서술된 형용사</a:t>
            </a:r>
          </a:p>
        </p:txBody>
      </p:sp>
    </p:spTree>
    <p:extLst>
      <p:ext uri="{BB962C8B-B14F-4D97-AF65-F5344CB8AC3E}">
        <p14:creationId xmlns:p14="http://schemas.microsoft.com/office/powerpoint/2010/main" val="919594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1830</TotalTime>
  <Words>525</Words>
  <Application>Microsoft Office PowerPoint</Application>
  <PresentationFormat>와이드스크린</PresentationFormat>
  <Paragraphs>295</Paragraphs>
  <Slides>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Arial Black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석주 임</dc:creator>
  <cp:lastModifiedBy>석주 임</cp:lastModifiedBy>
  <cp:revision>632</cp:revision>
  <dcterms:created xsi:type="dcterms:W3CDTF">2024-06-25T07:56:35Z</dcterms:created>
  <dcterms:modified xsi:type="dcterms:W3CDTF">2024-06-27T07:33:32Z</dcterms:modified>
</cp:coreProperties>
</file>