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udiowide"/>
      <p:regular r:id="rId24"/>
    </p:embeddedFont>
    <p:embeddedFont>
      <p:font typeface="Space Mono"/>
      <p:regular r:id="rId25"/>
      <p:bold r:id="rId26"/>
      <p:italic r:id="rId27"/>
      <p:boldItalic r:id="rId28"/>
    </p:embeddedFont>
    <p:embeddedFont>
      <p:font typeface="Stint Ultra Expanded"/>
      <p:regular r:id="rId29"/>
    </p:embeddedFon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udiowid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aceMono-bold.fntdata"/><Relationship Id="rId25" Type="http://schemas.openxmlformats.org/officeDocument/2006/relationships/font" Target="fonts/SpaceMono-regular.fntdata"/><Relationship Id="rId28" Type="http://schemas.openxmlformats.org/officeDocument/2006/relationships/font" Target="fonts/SpaceMono-boldItalic.fntdata"/><Relationship Id="rId27" Type="http://schemas.openxmlformats.org/officeDocument/2006/relationships/font" Target="fonts/Space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tintUltraExpand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67d4418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67d4418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052e66cc0f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052e66cc0f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34b52600b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34b52600b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061d5d17be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061d5d17be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34b5260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34b5260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052e66cc0f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052e66cc0f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061d5d17be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061d5d17be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34b52600b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134b52600b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052e66cc0f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052e66cc0f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052e66cc0f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1052e66cc0f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052e66cc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052e66cc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52e66cc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52e66cc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34b52600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34b52600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052e66cc0f_0_2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052e66cc0f_0_2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34b52600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34b52600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34b52600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34b52600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34b52600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34b52600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052e66cc0f_0_2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052e66cc0f_0_2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11253" y="4452512"/>
            <a:ext cx="521493" cy="96586"/>
            <a:chOff x="4342567" y="4452512"/>
            <a:chExt cx="521493" cy="96586"/>
          </a:xfrm>
        </p:grpSpPr>
        <p:sp>
          <p:nvSpPr>
            <p:cNvPr id="10" name="Google Shape;10;p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14" name="Google Shape;14;p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686809" y="-965809"/>
            <a:ext cx="1770381" cy="1768519"/>
            <a:chOff x="166675" y="1780700"/>
            <a:chExt cx="712800" cy="712050"/>
          </a:xfrm>
        </p:grpSpPr>
        <p:sp>
          <p:nvSpPr>
            <p:cNvPr id="43" name="Google Shape;43;p2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0" name="Google Shape;50;p2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331250" y="3748200"/>
            <a:ext cx="521776" cy="1628125"/>
            <a:chOff x="8331250" y="3748200"/>
            <a:chExt cx="521776" cy="1628125"/>
          </a:xfrm>
        </p:grpSpPr>
        <p:sp>
          <p:nvSpPr>
            <p:cNvPr id="54" name="Google Shape;54;p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7" name="Google Shape;57;p2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435575" y="4397950"/>
            <a:ext cx="1532575" cy="205676"/>
            <a:chOff x="4645500" y="3968425"/>
            <a:chExt cx="1532575" cy="205676"/>
          </a:xfrm>
        </p:grpSpPr>
        <p:sp>
          <p:nvSpPr>
            <p:cNvPr id="60" name="Google Shape;60;p2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 flipH="1">
            <a:off x="7704825" y="872388"/>
            <a:ext cx="2560275" cy="1391125"/>
            <a:chOff x="-385150" y="3176300"/>
            <a:chExt cx="2560275" cy="1391125"/>
          </a:xfrm>
        </p:grpSpPr>
        <p:sp>
          <p:nvSpPr>
            <p:cNvPr id="71" name="Google Shape;71;p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7704825" y="724550"/>
            <a:ext cx="932995" cy="932995"/>
            <a:chOff x="896050" y="751975"/>
            <a:chExt cx="932995" cy="932995"/>
          </a:xfrm>
        </p:grpSpPr>
        <p:sp>
          <p:nvSpPr>
            <p:cNvPr id="74" name="Google Shape;74;p2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77" name="Google Shape;77;p2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2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flipH="1" rot="10800000">
            <a:off x="-1146042" y="2876980"/>
            <a:ext cx="2105193" cy="2105193"/>
            <a:chOff x="8125275" y="2967225"/>
            <a:chExt cx="1366476" cy="1366476"/>
          </a:xfrm>
        </p:grpSpPr>
        <p:sp>
          <p:nvSpPr>
            <p:cNvPr id="82" name="Google Shape;82;p2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2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hasCustomPrompt="1" type="title"/>
          </p:nvPr>
        </p:nvSpPr>
        <p:spPr>
          <a:xfrm>
            <a:off x="1756950" y="1510738"/>
            <a:ext cx="5630100" cy="14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6" name="Google Shape;326;p11"/>
          <p:cNvSpPr txBox="1"/>
          <p:nvPr>
            <p:ph idx="1" type="subTitle"/>
          </p:nvPr>
        </p:nvSpPr>
        <p:spPr>
          <a:xfrm>
            <a:off x="2958150" y="3046650"/>
            <a:ext cx="3227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7" name="Google Shape;327;p11"/>
          <p:cNvGrpSpPr/>
          <p:nvPr/>
        </p:nvGrpSpPr>
        <p:grpSpPr>
          <a:xfrm>
            <a:off x="7462250" y="-437125"/>
            <a:ext cx="521776" cy="1475725"/>
            <a:chOff x="8331250" y="3748200"/>
            <a:chExt cx="521776" cy="1475725"/>
          </a:xfrm>
        </p:grpSpPr>
        <p:sp>
          <p:nvSpPr>
            <p:cNvPr id="328" name="Google Shape;328;p11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1"/>
          <p:cNvGrpSpPr/>
          <p:nvPr/>
        </p:nvGrpSpPr>
        <p:grpSpPr>
          <a:xfrm flipH="1">
            <a:off x="6583725" y="3328700"/>
            <a:ext cx="2560275" cy="1391125"/>
            <a:chOff x="-385150" y="3176300"/>
            <a:chExt cx="2560275" cy="1391125"/>
          </a:xfrm>
        </p:grpSpPr>
        <p:sp>
          <p:nvSpPr>
            <p:cNvPr id="331" name="Google Shape;331;p1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1"/>
          <p:cNvGrpSpPr/>
          <p:nvPr/>
        </p:nvGrpSpPr>
        <p:grpSpPr>
          <a:xfrm>
            <a:off x="338700" y="342200"/>
            <a:ext cx="139449" cy="2312225"/>
            <a:chOff x="436550" y="342200"/>
            <a:chExt cx="139449" cy="2312225"/>
          </a:xfrm>
        </p:grpSpPr>
        <p:sp>
          <p:nvSpPr>
            <p:cNvPr id="334" name="Google Shape;334;p1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1"/>
          <p:cNvGrpSpPr/>
          <p:nvPr/>
        </p:nvGrpSpPr>
        <p:grpSpPr>
          <a:xfrm>
            <a:off x="3519403" y="-876874"/>
            <a:ext cx="2105193" cy="2105193"/>
            <a:chOff x="8125275" y="2967225"/>
            <a:chExt cx="1366476" cy="1366476"/>
          </a:xfrm>
        </p:grpSpPr>
        <p:sp>
          <p:nvSpPr>
            <p:cNvPr id="338" name="Google Shape;338;p1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312525" y="3552038"/>
            <a:ext cx="1034036" cy="667673"/>
            <a:chOff x="508625" y="3017550"/>
            <a:chExt cx="1034036" cy="667673"/>
          </a:xfrm>
        </p:grpSpPr>
        <p:sp>
          <p:nvSpPr>
            <p:cNvPr id="342" name="Google Shape;342;p1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1"/>
          <p:cNvSpPr/>
          <p:nvPr/>
        </p:nvSpPr>
        <p:spPr>
          <a:xfrm>
            <a:off x="6945375" y="3882178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11"/>
          <p:cNvGrpSpPr/>
          <p:nvPr/>
        </p:nvGrpSpPr>
        <p:grpSpPr>
          <a:xfrm flipH="1">
            <a:off x="-8" y="4623237"/>
            <a:ext cx="3096337" cy="96586"/>
            <a:chOff x="6040392" y="334012"/>
            <a:chExt cx="3096337" cy="96586"/>
          </a:xfrm>
        </p:grpSpPr>
        <p:sp>
          <p:nvSpPr>
            <p:cNvPr id="346" name="Google Shape;346;p1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1"/>
          <p:cNvGrpSpPr/>
          <p:nvPr/>
        </p:nvGrpSpPr>
        <p:grpSpPr>
          <a:xfrm>
            <a:off x="1756950" y="4424363"/>
            <a:ext cx="895950" cy="53525"/>
            <a:chOff x="4112025" y="3997975"/>
            <a:chExt cx="895950" cy="53525"/>
          </a:xfrm>
        </p:grpSpPr>
        <p:sp>
          <p:nvSpPr>
            <p:cNvPr id="349" name="Google Shape;349;p11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1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355" name="Google Shape;355;p11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1"/>
          <p:cNvSpPr/>
          <p:nvPr/>
        </p:nvSpPr>
        <p:spPr>
          <a:xfrm>
            <a:off x="7247286" y="3791650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1" type="subTitle"/>
          </p:nvPr>
        </p:nvSpPr>
        <p:spPr>
          <a:xfrm>
            <a:off x="1619475" y="126484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3"/>
          <p:cNvSpPr txBox="1"/>
          <p:nvPr>
            <p:ph idx="2" type="subTitle"/>
          </p:nvPr>
        </p:nvSpPr>
        <p:spPr>
          <a:xfrm>
            <a:off x="1626574" y="206172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idx="3" type="subTitle"/>
          </p:nvPr>
        </p:nvSpPr>
        <p:spPr>
          <a:xfrm>
            <a:off x="1619475" y="285859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3"/>
          <p:cNvSpPr txBox="1"/>
          <p:nvPr>
            <p:ph idx="4" type="subTitle"/>
          </p:nvPr>
        </p:nvSpPr>
        <p:spPr>
          <a:xfrm>
            <a:off x="1626574" y="365547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5" type="subTitle"/>
          </p:nvPr>
        </p:nvSpPr>
        <p:spPr>
          <a:xfrm>
            <a:off x="1619475" y="1608675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3"/>
          <p:cNvSpPr txBox="1"/>
          <p:nvPr>
            <p:ph idx="6" type="subTitle"/>
          </p:nvPr>
        </p:nvSpPr>
        <p:spPr>
          <a:xfrm>
            <a:off x="1626575" y="2405549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7" type="subTitle"/>
          </p:nvPr>
        </p:nvSpPr>
        <p:spPr>
          <a:xfrm>
            <a:off x="1619475" y="3202424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3"/>
          <p:cNvSpPr txBox="1"/>
          <p:nvPr>
            <p:ph idx="8" type="subTitle"/>
          </p:nvPr>
        </p:nvSpPr>
        <p:spPr>
          <a:xfrm>
            <a:off x="1626575" y="3999298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hasCustomPrompt="1" idx="9" type="title"/>
          </p:nvPr>
        </p:nvSpPr>
        <p:spPr>
          <a:xfrm>
            <a:off x="713225" y="1456075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6" name="Google Shape;396;p13"/>
          <p:cNvSpPr txBox="1"/>
          <p:nvPr>
            <p:ph hasCustomPrompt="1" idx="13" type="title"/>
          </p:nvPr>
        </p:nvSpPr>
        <p:spPr>
          <a:xfrm>
            <a:off x="713225" y="2252709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hasCustomPrompt="1" idx="14" type="title"/>
          </p:nvPr>
        </p:nvSpPr>
        <p:spPr>
          <a:xfrm>
            <a:off x="713225" y="3049342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/>
          <p:nvPr>
            <p:ph hasCustomPrompt="1" idx="15" type="title"/>
          </p:nvPr>
        </p:nvSpPr>
        <p:spPr>
          <a:xfrm>
            <a:off x="713225" y="3845976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4523729" y="4697049"/>
            <a:ext cx="96586" cy="96586"/>
          </a:xfrm>
          <a:custGeom>
            <a:rect b="b" l="l" r="r" t="t"/>
            <a:pathLst>
              <a:path extrusionOk="0" h="1057" w="1057">
                <a:moveTo>
                  <a:pt x="514" y="1"/>
                </a:moveTo>
                <a:cubicBezTo>
                  <a:pt x="229" y="1"/>
                  <a:pt x="0" y="229"/>
                  <a:pt x="0" y="514"/>
                </a:cubicBezTo>
                <a:cubicBezTo>
                  <a:pt x="0" y="828"/>
                  <a:pt x="229" y="1056"/>
                  <a:pt x="514" y="1056"/>
                </a:cubicBezTo>
                <a:cubicBezTo>
                  <a:pt x="828" y="1056"/>
                  <a:pt x="1056" y="828"/>
                  <a:pt x="1056" y="514"/>
                </a:cubicBezTo>
                <a:cubicBezTo>
                  <a:pt x="1056" y="229"/>
                  <a:pt x="828" y="1"/>
                  <a:pt x="5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3"/>
          <p:cNvGrpSpPr/>
          <p:nvPr/>
        </p:nvGrpSpPr>
        <p:grpSpPr>
          <a:xfrm>
            <a:off x="7777750" y="3994738"/>
            <a:ext cx="1034036" cy="667673"/>
            <a:chOff x="508625" y="3017550"/>
            <a:chExt cx="1034036" cy="667673"/>
          </a:xfrm>
        </p:grpSpPr>
        <p:sp>
          <p:nvSpPr>
            <p:cNvPr id="402" name="Google Shape;402;p1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>
            <p:ph type="title"/>
          </p:nvPr>
        </p:nvSpPr>
        <p:spPr>
          <a:xfrm flipH="1">
            <a:off x="3403125" y="3055650"/>
            <a:ext cx="4670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14"/>
          <p:cNvSpPr txBox="1"/>
          <p:nvPr>
            <p:ph idx="1" type="subTitle"/>
          </p:nvPr>
        </p:nvSpPr>
        <p:spPr>
          <a:xfrm flipH="1">
            <a:off x="2562273" y="1302150"/>
            <a:ext cx="55527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7" name="Google Shape;407;p14"/>
          <p:cNvGrpSpPr/>
          <p:nvPr/>
        </p:nvGrpSpPr>
        <p:grpSpPr>
          <a:xfrm>
            <a:off x="617200" y="3017550"/>
            <a:ext cx="1034036" cy="667673"/>
            <a:chOff x="508625" y="3017550"/>
            <a:chExt cx="1034036" cy="667673"/>
          </a:xfrm>
        </p:grpSpPr>
        <p:sp>
          <p:nvSpPr>
            <p:cNvPr id="408" name="Google Shape;408;p1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14"/>
          <p:cNvSpPr/>
          <p:nvPr/>
        </p:nvSpPr>
        <p:spPr>
          <a:xfrm>
            <a:off x="3371763" y="5760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4"/>
          <p:cNvGrpSpPr/>
          <p:nvPr/>
        </p:nvGrpSpPr>
        <p:grpSpPr>
          <a:xfrm>
            <a:off x="-768867" y="410455"/>
            <a:ext cx="2105193" cy="2105193"/>
            <a:chOff x="8125275" y="2967225"/>
            <a:chExt cx="1366476" cy="1366476"/>
          </a:xfrm>
        </p:grpSpPr>
        <p:sp>
          <p:nvSpPr>
            <p:cNvPr id="412" name="Google Shape;412;p14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4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416" name="Google Shape;416;p1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bg>
      <p:bgPr>
        <a:solidFill>
          <a:schemeClr val="dk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5"/>
          <p:cNvGrpSpPr/>
          <p:nvPr/>
        </p:nvGrpSpPr>
        <p:grpSpPr>
          <a:xfrm flipH="1">
            <a:off x="0" y="4662963"/>
            <a:ext cx="3308375" cy="113725"/>
            <a:chOff x="5803825" y="519225"/>
            <a:chExt cx="3308375" cy="113725"/>
          </a:xfrm>
        </p:grpSpPr>
        <p:sp>
          <p:nvSpPr>
            <p:cNvPr id="428" name="Google Shape;428;p1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432" name="Google Shape;432;p1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5"/>
          <p:cNvGrpSpPr/>
          <p:nvPr/>
        </p:nvGrpSpPr>
        <p:grpSpPr>
          <a:xfrm>
            <a:off x="7205837" y="720964"/>
            <a:ext cx="1468465" cy="620362"/>
            <a:chOff x="2156900" y="1398050"/>
            <a:chExt cx="763275" cy="322450"/>
          </a:xfrm>
        </p:grpSpPr>
        <p:sp>
          <p:nvSpPr>
            <p:cNvPr id="435" name="Google Shape;435;p15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5"/>
          <p:cNvGrpSpPr/>
          <p:nvPr/>
        </p:nvGrpSpPr>
        <p:grpSpPr>
          <a:xfrm>
            <a:off x="3634901" y="-602284"/>
            <a:ext cx="1770381" cy="1768519"/>
            <a:chOff x="166675" y="1780700"/>
            <a:chExt cx="712800" cy="712050"/>
          </a:xfrm>
        </p:grpSpPr>
        <p:sp>
          <p:nvSpPr>
            <p:cNvPr id="464" name="Google Shape;464;p15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6007692" y="439825"/>
            <a:ext cx="3129036" cy="164400"/>
            <a:chOff x="6007692" y="300175"/>
            <a:chExt cx="3129036" cy="164400"/>
          </a:xfrm>
        </p:grpSpPr>
        <p:grpSp>
          <p:nvGrpSpPr>
            <p:cNvPr id="471" name="Google Shape;471;p15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72" name="Google Shape;472;p15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4" name="Google Shape;474;p15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5"/>
          <p:cNvSpPr txBox="1"/>
          <p:nvPr>
            <p:ph type="title"/>
          </p:nvPr>
        </p:nvSpPr>
        <p:spPr>
          <a:xfrm>
            <a:off x="7528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6" name="Google Shape;476;p15"/>
          <p:cNvSpPr txBox="1"/>
          <p:nvPr>
            <p:ph idx="1" type="subTitle"/>
          </p:nvPr>
        </p:nvSpPr>
        <p:spPr>
          <a:xfrm>
            <a:off x="75285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5"/>
          <p:cNvSpPr txBox="1"/>
          <p:nvPr>
            <p:ph hasCustomPrompt="1" idx="2" type="title"/>
          </p:nvPr>
        </p:nvSpPr>
        <p:spPr>
          <a:xfrm>
            <a:off x="75285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478" name="Google Shape;478;p15"/>
          <p:cNvSpPr/>
          <p:nvPr/>
        </p:nvSpPr>
        <p:spPr>
          <a:xfrm rot="5399909">
            <a:off x="6855423" y="3731360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3">
    <p:bg>
      <p:bgPr>
        <a:solidFill>
          <a:schemeClr val="dk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16"/>
          <p:cNvSpPr txBox="1"/>
          <p:nvPr>
            <p:ph idx="1" type="subTitle"/>
          </p:nvPr>
        </p:nvSpPr>
        <p:spPr>
          <a:xfrm flipH="1">
            <a:off x="4756975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6"/>
          <p:cNvSpPr txBox="1"/>
          <p:nvPr>
            <p:ph hasCustomPrompt="1"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83" name="Google Shape;483;p16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484" name="Google Shape;484;p1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85" name="Google Shape;485;p1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7" name="Google Shape;487;p1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6"/>
          <p:cNvGrpSpPr/>
          <p:nvPr/>
        </p:nvGrpSpPr>
        <p:grpSpPr>
          <a:xfrm flipH="1" rot="10800000">
            <a:off x="-822842" y="2628955"/>
            <a:ext cx="2105193" cy="2105193"/>
            <a:chOff x="8125275" y="2967225"/>
            <a:chExt cx="1366476" cy="1366476"/>
          </a:xfrm>
        </p:grpSpPr>
        <p:sp>
          <p:nvSpPr>
            <p:cNvPr id="489" name="Google Shape;489;p1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6"/>
          <p:cNvSpPr/>
          <p:nvPr/>
        </p:nvSpPr>
        <p:spPr>
          <a:xfrm>
            <a:off x="12823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6"/>
          <p:cNvGrpSpPr/>
          <p:nvPr/>
        </p:nvGrpSpPr>
        <p:grpSpPr>
          <a:xfrm>
            <a:off x="4311112" y="-518162"/>
            <a:ext cx="521776" cy="1475725"/>
            <a:chOff x="8331250" y="3748200"/>
            <a:chExt cx="521776" cy="1475725"/>
          </a:xfrm>
        </p:grpSpPr>
        <p:sp>
          <p:nvSpPr>
            <p:cNvPr id="494" name="Google Shape;494;p1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6"/>
          <p:cNvGrpSpPr/>
          <p:nvPr/>
        </p:nvGrpSpPr>
        <p:grpSpPr>
          <a:xfrm>
            <a:off x="736275" y="487139"/>
            <a:ext cx="1468465" cy="620362"/>
            <a:chOff x="2156900" y="1398050"/>
            <a:chExt cx="763275" cy="322450"/>
          </a:xfrm>
        </p:grpSpPr>
        <p:sp>
          <p:nvSpPr>
            <p:cNvPr id="497" name="Google Shape;497;p1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4">
    <p:bg>
      <p:bgPr>
        <a:solidFill>
          <a:schemeClr val="dk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type="title"/>
          </p:nvPr>
        </p:nvSpPr>
        <p:spPr>
          <a:xfrm flipH="1">
            <a:off x="1587450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 flipH="1"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 flipH="1">
            <a:off x="335430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529" name="Google Shape;529;p17"/>
          <p:cNvGrpSpPr/>
          <p:nvPr/>
        </p:nvGrpSpPr>
        <p:grpSpPr>
          <a:xfrm>
            <a:off x="6527734" y="-889609"/>
            <a:ext cx="1770381" cy="1768519"/>
            <a:chOff x="166675" y="1780700"/>
            <a:chExt cx="712800" cy="712050"/>
          </a:xfrm>
        </p:grpSpPr>
        <p:sp>
          <p:nvSpPr>
            <p:cNvPr id="530" name="Google Shape;530;p1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37" name="Google Shape;537;p17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41" name="Google Shape;541;p17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17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544" name="Google Shape;544;p17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545" name="Google Shape;545;p17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17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7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549" name="Google Shape;549;p17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7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553" name="Google Shape;553;p1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6848200" y="4303600"/>
            <a:ext cx="895950" cy="53525"/>
            <a:chOff x="4112025" y="3997975"/>
            <a:chExt cx="895950" cy="53525"/>
          </a:xfrm>
        </p:grpSpPr>
        <p:sp>
          <p:nvSpPr>
            <p:cNvPr id="556" name="Google Shape;556;p17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9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idx="2" type="title"/>
          </p:nvPr>
        </p:nvSpPr>
        <p:spPr>
          <a:xfrm>
            <a:off x="3459256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4" name="Google Shape;564;p18"/>
          <p:cNvSpPr txBox="1"/>
          <p:nvPr>
            <p:ph idx="3" type="title"/>
          </p:nvPr>
        </p:nvSpPr>
        <p:spPr>
          <a:xfrm>
            <a:off x="3459256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5" name="Google Shape;565;p18"/>
          <p:cNvSpPr txBox="1"/>
          <p:nvPr>
            <p:ph idx="4" type="title"/>
          </p:nvPr>
        </p:nvSpPr>
        <p:spPr>
          <a:xfrm>
            <a:off x="772047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18"/>
          <p:cNvSpPr txBox="1"/>
          <p:nvPr>
            <p:ph idx="5" type="title"/>
          </p:nvPr>
        </p:nvSpPr>
        <p:spPr>
          <a:xfrm>
            <a:off x="772000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7" name="Google Shape;567;p18"/>
          <p:cNvSpPr txBox="1"/>
          <p:nvPr>
            <p:ph idx="6" type="title"/>
          </p:nvPr>
        </p:nvSpPr>
        <p:spPr>
          <a:xfrm>
            <a:off x="6118000" y="3082063"/>
            <a:ext cx="225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18"/>
          <p:cNvSpPr txBox="1"/>
          <p:nvPr>
            <p:ph idx="7" type="title"/>
          </p:nvPr>
        </p:nvSpPr>
        <p:spPr>
          <a:xfrm>
            <a:off x="6118200" y="3516923"/>
            <a:ext cx="22539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9" name="Google Shape;569;p18"/>
          <p:cNvSpPr txBox="1"/>
          <p:nvPr>
            <p:ph hasCustomPrompt="1" idx="8" type="title"/>
          </p:nvPr>
        </p:nvSpPr>
        <p:spPr>
          <a:xfrm>
            <a:off x="662837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0" name="Google Shape;570;p18"/>
          <p:cNvSpPr txBox="1"/>
          <p:nvPr>
            <p:ph hasCustomPrompt="1" idx="9" type="title"/>
          </p:nvPr>
        </p:nvSpPr>
        <p:spPr>
          <a:xfrm>
            <a:off x="395542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1" name="Google Shape;571;p18"/>
          <p:cNvSpPr txBox="1"/>
          <p:nvPr>
            <p:ph hasCustomPrompt="1" idx="13" type="title"/>
          </p:nvPr>
        </p:nvSpPr>
        <p:spPr>
          <a:xfrm>
            <a:off x="1282472" y="2005489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72" name="Google Shape;572;p18"/>
          <p:cNvGrpSpPr/>
          <p:nvPr/>
        </p:nvGrpSpPr>
        <p:grpSpPr>
          <a:xfrm>
            <a:off x="3144587" y="4328000"/>
            <a:ext cx="521776" cy="1399525"/>
            <a:chOff x="8331250" y="3748200"/>
            <a:chExt cx="521776" cy="1399525"/>
          </a:xfrm>
        </p:grpSpPr>
        <p:sp>
          <p:nvSpPr>
            <p:cNvPr id="573" name="Google Shape;573;p18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-963325" y="35813"/>
            <a:ext cx="2560275" cy="1391125"/>
            <a:chOff x="-385150" y="3176300"/>
            <a:chExt cx="2560275" cy="1391125"/>
          </a:xfrm>
        </p:grpSpPr>
        <p:sp>
          <p:nvSpPr>
            <p:cNvPr id="576" name="Google Shape;576;p1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18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8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580" name="Google Shape;580;p18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0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9"/>
          <p:cNvSpPr txBox="1"/>
          <p:nvPr>
            <p:ph hasCustomPrompt="1" type="title"/>
          </p:nvPr>
        </p:nvSpPr>
        <p:spPr>
          <a:xfrm>
            <a:off x="1003288" y="109682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4" name="Google Shape;584;p19"/>
          <p:cNvSpPr txBox="1"/>
          <p:nvPr>
            <p:ph idx="1" type="subTitle"/>
          </p:nvPr>
        </p:nvSpPr>
        <p:spPr>
          <a:xfrm>
            <a:off x="1003288" y="194212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9"/>
          <p:cNvSpPr txBox="1"/>
          <p:nvPr>
            <p:ph hasCustomPrompt="1" idx="2" type="title"/>
          </p:nvPr>
        </p:nvSpPr>
        <p:spPr>
          <a:xfrm>
            <a:off x="4756414" y="109682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6" name="Google Shape;586;p19"/>
          <p:cNvSpPr txBox="1"/>
          <p:nvPr>
            <p:ph idx="3" type="subTitle"/>
          </p:nvPr>
        </p:nvSpPr>
        <p:spPr>
          <a:xfrm>
            <a:off x="4756414" y="194212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9"/>
          <p:cNvSpPr txBox="1"/>
          <p:nvPr>
            <p:ph hasCustomPrompt="1" idx="4" type="title"/>
          </p:nvPr>
        </p:nvSpPr>
        <p:spPr>
          <a:xfrm>
            <a:off x="1003288" y="260557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" name="Google Shape;588;p19"/>
          <p:cNvSpPr txBox="1"/>
          <p:nvPr>
            <p:ph idx="5" type="subTitle"/>
          </p:nvPr>
        </p:nvSpPr>
        <p:spPr>
          <a:xfrm>
            <a:off x="1003288" y="345087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9"/>
          <p:cNvSpPr txBox="1"/>
          <p:nvPr>
            <p:ph hasCustomPrompt="1" idx="6" type="title"/>
          </p:nvPr>
        </p:nvSpPr>
        <p:spPr>
          <a:xfrm>
            <a:off x="4756414" y="260557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0" name="Google Shape;590;p19"/>
          <p:cNvSpPr txBox="1"/>
          <p:nvPr>
            <p:ph idx="7" type="subTitle"/>
          </p:nvPr>
        </p:nvSpPr>
        <p:spPr>
          <a:xfrm>
            <a:off x="4727513" y="345087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9"/>
          <p:cNvSpPr/>
          <p:nvPr/>
        </p:nvSpPr>
        <p:spPr>
          <a:xfrm>
            <a:off x="3371763" y="6572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19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593" name="Google Shape;593;p1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9"/>
          <p:cNvGrpSpPr/>
          <p:nvPr/>
        </p:nvGrpSpPr>
        <p:grpSpPr>
          <a:xfrm>
            <a:off x="-379175" y="3288725"/>
            <a:ext cx="2560275" cy="1391125"/>
            <a:chOff x="-385150" y="3176300"/>
            <a:chExt cx="2560275" cy="1391125"/>
          </a:xfrm>
        </p:grpSpPr>
        <p:sp>
          <p:nvSpPr>
            <p:cNvPr id="604" name="Google Shape;604;p1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607" name="Google Shape;607;p1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9"/>
          <p:cNvGrpSpPr/>
          <p:nvPr/>
        </p:nvGrpSpPr>
        <p:grpSpPr>
          <a:xfrm>
            <a:off x="481512" y="-302600"/>
            <a:ext cx="521776" cy="1399525"/>
            <a:chOff x="5413425" y="4281600"/>
            <a:chExt cx="521776" cy="1399525"/>
          </a:xfrm>
        </p:grpSpPr>
        <p:sp>
          <p:nvSpPr>
            <p:cNvPr id="610" name="Google Shape;610;p1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19"/>
          <p:cNvGrpSpPr/>
          <p:nvPr/>
        </p:nvGrpSpPr>
        <p:grpSpPr>
          <a:xfrm>
            <a:off x="3686801" y="4172091"/>
            <a:ext cx="1770381" cy="1768519"/>
            <a:chOff x="166675" y="1780700"/>
            <a:chExt cx="712800" cy="712050"/>
          </a:xfrm>
        </p:grpSpPr>
        <p:sp>
          <p:nvSpPr>
            <p:cNvPr id="613" name="Google Shape;613;p1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851875" y="257800"/>
            <a:ext cx="1034036" cy="667673"/>
            <a:chOff x="508625" y="3017550"/>
            <a:chExt cx="1034036" cy="667673"/>
          </a:xfrm>
        </p:grpSpPr>
        <p:sp>
          <p:nvSpPr>
            <p:cNvPr id="620" name="Google Shape;620;p19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4" name="Google Shape;624;p20"/>
          <p:cNvGrpSpPr/>
          <p:nvPr/>
        </p:nvGrpSpPr>
        <p:grpSpPr>
          <a:xfrm>
            <a:off x="0" y="4750738"/>
            <a:ext cx="1957428" cy="109720"/>
            <a:chOff x="0" y="4176650"/>
            <a:chExt cx="1957428" cy="109720"/>
          </a:xfrm>
        </p:grpSpPr>
        <p:sp>
          <p:nvSpPr>
            <p:cNvPr id="625" name="Google Shape;625;p2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0"/>
          <p:cNvGrpSpPr/>
          <p:nvPr/>
        </p:nvGrpSpPr>
        <p:grpSpPr>
          <a:xfrm>
            <a:off x="4311229" y="4757312"/>
            <a:ext cx="521493" cy="96586"/>
            <a:chOff x="4342567" y="4452512"/>
            <a:chExt cx="521493" cy="96586"/>
          </a:xfrm>
        </p:grpSpPr>
        <p:sp>
          <p:nvSpPr>
            <p:cNvPr id="628" name="Google Shape;628;p2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3619200" y="878823"/>
            <a:ext cx="1905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6234958" y="-968395"/>
            <a:ext cx="2105193" cy="2105193"/>
            <a:chOff x="8125275" y="2967225"/>
            <a:chExt cx="1366476" cy="1366476"/>
          </a:xfrm>
        </p:grpSpPr>
        <p:sp>
          <p:nvSpPr>
            <p:cNvPr id="93" name="Google Shape;93;p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97" name="Google Shape;97;p3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-707675" y="-119500"/>
            <a:ext cx="2560275" cy="1391125"/>
            <a:chOff x="-385150" y="3176300"/>
            <a:chExt cx="2560275" cy="1391125"/>
          </a:xfrm>
        </p:grpSpPr>
        <p:sp>
          <p:nvSpPr>
            <p:cNvPr id="101" name="Google Shape;101;p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2635312" y="-526875"/>
            <a:ext cx="521776" cy="1399525"/>
            <a:chOff x="5413425" y="4281600"/>
            <a:chExt cx="521776" cy="1399525"/>
          </a:xfrm>
        </p:grpSpPr>
        <p:sp>
          <p:nvSpPr>
            <p:cNvPr id="104" name="Google Shape;104;p3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660075" y="258539"/>
            <a:ext cx="1468465" cy="620362"/>
            <a:chOff x="2156900" y="1398050"/>
            <a:chExt cx="763275" cy="322450"/>
          </a:xfrm>
        </p:grpSpPr>
        <p:sp>
          <p:nvSpPr>
            <p:cNvPr id="107" name="Google Shape;107;p3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"/>
          <p:cNvSpPr txBox="1"/>
          <p:nvPr>
            <p:ph type="title"/>
          </p:nvPr>
        </p:nvSpPr>
        <p:spPr>
          <a:xfrm>
            <a:off x="713225" y="445025"/>
            <a:ext cx="77175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3" name="Google Shape;633;p21"/>
          <p:cNvGrpSpPr/>
          <p:nvPr/>
        </p:nvGrpSpPr>
        <p:grpSpPr>
          <a:xfrm>
            <a:off x="8071601" y="2292516"/>
            <a:ext cx="1770381" cy="1768519"/>
            <a:chOff x="166675" y="1780700"/>
            <a:chExt cx="712800" cy="712050"/>
          </a:xfrm>
        </p:grpSpPr>
        <p:sp>
          <p:nvSpPr>
            <p:cNvPr id="634" name="Google Shape;634;p21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1"/>
          <p:cNvGrpSpPr/>
          <p:nvPr/>
        </p:nvGrpSpPr>
        <p:grpSpPr>
          <a:xfrm>
            <a:off x="207950" y="418400"/>
            <a:ext cx="139449" cy="2312225"/>
            <a:chOff x="436550" y="342200"/>
            <a:chExt cx="139449" cy="2312225"/>
          </a:xfrm>
        </p:grpSpPr>
        <p:sp>
          <p:nvSpPr>
            <p:cNvPr id="641" name="Google Shape;641;p2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1"/>
          <p:cNvGrpSpPr/>
          <p:nvPr/>
        </p:nvGrpSpPr>
        <p:grpSpPr>
          <a:xfrm>
            <a:off x="6074342" y="4806462"/>
            <a:ext cx="3096337" cy="96586"/>
            <a:chOff x="6040392" y="334012"/>
            <a:chExt cx="3096337" cy="96586"/>
          </a:xfrm>
        </p:grpSpPr>
        <p:sp>
          <p:nvSpPr>
            <p:cNvPr id="645" name="Google Shape;645;p2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9" name="Google Shape;649;p22"/>
          <p:cNvGrpSpPr/>
          <p:nvPr/>
        </p:nvGrpSpPr>
        <p:grpSpPr>
          <a:xfrm>
            <a:off x="-403550" y="2930175"/>
            <a:ext cx="2560275" cy="1391125"/>
            <a:chOff x="-385150" y="3176300"/>
            <a:chExt cx="2560275" cy="1391125"/>
          </a:xfrm>
        </p:grpSpPr>
        <p:sp>
          <p:nvSpPr>
            <p:cNvPr id="650" name="Google Shape;650;p2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2"/>
          <p:cNvGrpSpPr/>
          <p:nvPr/>
        </p:nvGrpSpPr>
        <p:grpSpPr>
          <a:xfrm>
            <a:off x="2552675" y="4251864"/>
            <a:ext cx="1468465" cy="620362"/>
            <a:chOff x="2156900" y="1398050"/>
            <a:chExt cx="763275" cy="322450"/>
          </a:xfrm>
        </p:grpSpPr>
        <p:sp>
          <p:nvSpPr>
            <p:cNvPr id="653" name="Google Shape;653;p2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2"/>
          <p:cNvGrpSpPr/>
          <p:nvPr/>
        </p:nvGrpSpPr>
        <p:grpSpPr>
          <a:xfrm>
            <a:off x="1429353" y="4357037"/>
            <a:ext cx="521493" cy="96586"/>
            <a:chOff x="4342567" y="4452512"/>
            <a:chExt cx="521493" cy="96586"/>
          </a:xfrm>
        </p:grpSpPr>
        <p:sp>
          <p:nvSpPr>
            <p:cNvPr id="682" name="Google Shape;682;p2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3"/>
          <p:cNvGrpSpPr/>
          <p:nvPr/>
        </p:nvGrpSpPr>
        <p:grpSpPr>
          <a:xfrm rot="7842733">
            <a:off x="-531452" y="1561511"/>
            <a:ext cx="2105252" cy="2105252"/>
            <a:chOff x="8125275" y="2967225"/>
            <a:chExt cx="1366476" cy="1366476"/>
          </a:xfrm>
        </p:grpSpPr>
        <p:sp>
          <p:nvSpPr>
            <p:cNvPr id="687" name="Google Shape;687;p2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759650" y="4562275"/>
            <a:ext cx="1532575" cy="205676"/>
            <a:chOff x="4645500" y="3968425"/>
            <a:chExt cx="1532575" cy="205676"/>
          </a:xfrm>
        </p:grpSpPr>
        <p:sp>
          <p:nvSpPr>
            <p:cNvPr id="691" name="Google Shape;691;p23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3"/>
          <p:cNvGrpSpPr/>
          <p:nvPr/>
        </p:nvGrpSpPr>
        <p:grpSpPr>
          <a:xfrm>
            <a:off x="6014967" y="1202450"/>
            <a:ext cx="3129036" cy="164400"/>
            <a:chOff x="6007692" y="300175"/>
            <a:chExt cx="3129036" cy="164400"/>
          </a:xfrm>
        </p:grpSpPr>
        <p:grpSp>
          <p:nvGrpSpPr>
            <p:cNvPr id="702" name="Google Shape;702;p23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3"/>
          <p:cNvGrpSpPr/>
          <p:nvPr/>
        </p:nvGrpSpPr>
        <p:grpSpPr>
          <a:xfrm>
            <a:off x="4124050" y="4662213"/>
            <a:ext cx="895950" cy="53525"/>
            <a:chOff x="4112025" y="3997975"/>
            <a:chExt cx="895950" cy="53525"/>
          </a:xfrm>
        </p:grpSpPr>
        <p:sp>
          <p:nvSpPr>
            <p:cNvPr id="707" name="Google Shape;707;p23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5" name="Google Shape;715;p24"/>
          <p:cNvGrpSpPr/>
          <p:nvPr/>
        </p:nvGrpSpPr>
        <p:grpSpPr>
          <a:xfrm>
            <a:off x="3686801" y="4400691"/>
            <a:ext cx="1770381" cy="1768519"/>
            <a:chOff x="166675" y="1780700"/>
            <a:chExt cx="712800" cy="712050"/>
          </a:xfrm>
        </p:grpSpPr>
        <p:sp>
          <p:nvSpPr>
            <p:cNvPr id="716" name="Google Shape;716;p2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4"/>
          <p:cNvSpPr/>
          <p:nvPr/>
        </p:nvSpPr>
        <p:spPr>
          <a:xfrm>
            <a:off x="4875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4"/>
          <p:cNvGrpSpPr/>
          <p:nvPr/>
        </p:nvGrpSpPr>
        <p:grpSpPr>
          <a:xfrm flipH="1">
            <a:off x="7095475" y="3455913"/>
            <a:ext cx="2560275" cy="1391125"/>
            <a:chOff x="-385150" y="3176300"/>
            <a:chExt cx="2560275" cy="1391125"/>
          </a:xfrm>
        </p:grpSpPr>
        <p:sp>
          <p:nvSpPr>
            <p:cNvPr id="724" name="Google Shape;724;p2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28" name="Google Shape;728;p25"/>
          <p:cNvGrpSpPr/>
          <p:nvPr/>
        </p:nvGrpSpPr>
        <p:grpSpPr>
          <a:xfrm rot="4677510">
            <a:off x="3543989" y="4241596"/>
            <a:ext cx="2105190" cy="2105190"/>
            <a:chOff x="8125275" y="2967225"/>
            <a:chExt cx="1366476" cy="1366476"/>
          </a:xfrm>
        </p:grpSpPr>
        <p:sp>
          <p:nvSpPr>
            <p:cNvPr id="729" name="Google Shape;729;p2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0" y="1362225"/>
            <a:ext cx="1957428" cy="109720"/>
            <a:chOff x="0" y="4176650"/>
            <a:chExt cx="1957428" cy="109720"/>
          </a:xfrm>
        </p:grpSpPr>
        <p:sp>
          <p:nvSpPr>
            <p:cNvPr id="733" name="Google Shape;733;p25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7203000" y="4470600"/>
            <a:ext cx="1532575" cy="205676"/>
            <a:chOff x="4645500" y="3968425"/>
            <a:chExt cx="1532575" cy="205676"/>
          </a:xfrm>
        </p:grpSpPr>
        <p:sp>
          <p:nvSpPr>
            <p:cNvPr id="736" name="Google Shape;736;p25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8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8" name="Google Shape;748;p26"/>
          <p:cNvGrpSpPr/>
          <p:nvPr/>
        </p:nvGrpSpPr>
        <p:grpSpPr>
          <a:xfrm flipH="1" rot="-10296352">
            <a:off x="7906821" y="1907705"/>
            <a:ext cx="2105198" cy="2105198"/>
            <a:chOff x="8125275" y="2967225"/>
            <a:chExt cx="1366476" cy="1366476"/>
          </a:xfrm>
        </p:grpSpPr>
        <p:sp>
          <p:nvSpPr>
            <p:cNvPr id="749" name="Google Shape;749;p2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6"/>
          <p:cNvGrpSpPr/>
          <p:nvPr/>
        </p:nvGrpSpPr>
        <p:grpSpPr>
          <a:xfrm flipH="1">
            <a:off x="0" y="4786425"/>
            <a:ext cx="3308375" cy="113725"/>
            <a:chOff x="5803825" y="519225"/>
            <a:chExt cx="3308375" cy="113725"/>
          </a:xfrm>
        </p:grpSpPr>
        <p:sp>
          <p:nvSpPr>
            <p:cNvPr id="753" name="Google Shape;753;p26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2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/>
          <p:nvPr>
            <p:ph type="title"/>
          </p:nvPr>
        </p:nvSpPr>
        <p:spPr>
          <a:xfrm>
            <a:off x="713225" y="445025"/>
            <a:ext cx="7717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8" name="Google Shape;758;p27"/>
          <p:cNvGrpSpPr/>
          <p:nvPr/>
        </p:nvGrpSpPr>
        <p:grpSpPr>
          <a:xfrm>
            <a:off x="7984850" y="4235450"/>
            <a:ext cx="521776" cy="1475725"/>
            <a:chOff x="8331250" y="3748200"/>
            <a:chExt cx="521776" cy="1475725"/>
          </a:xfrm>
        </p:grpSpPr>
        <p:sp>
          <p:nvSpPr>
            <p:cNvPr id="759" name="Google Shape;759;p2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7"/>
          <p:cNvGrpSpPr/>
          <p:nvPr/>
        </p:nvGrpSpPr>
        <p:grpSpPr>
          <a:xfrm>
            <a:off x="713275" y="4252264"/>
            <a:ext cx="1468465" cy="620362"/>
            <a:chOff x="2156900" y="1398050"/>
            <a:chExt cx="763275" cy="322450"/>
          </a:xfrm>
        </p:grpSpPr>
        <p:sp>
          <p:nvSpPr>
            <p:cNvPr id="762" name="Google Shape;762;p27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2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8"/>
          <p:cNvGrpSpPr/>
          <p:nvPr/>
        </p:nvGrpSpPr>
        <p:grpSpPr>
          <a:xfrm>
            <a:off x="-896124" y="2068866"/>
            <a:ext cx="1770381" cy="1768519"/>
            <a:chOff x="166675" y="1780700"/>
            <a:chExt cx="712800" cy="712050"/>
          </a:xfrm>
        </p:grpSpPr>
        <p:sp>
          <p:nvSpPr>
            <p:cNvPr id="792" name="Google Shape;792;p2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8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799" name="Google Shape;799;p2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2" name="Google Shape;812;p29"/>
          <p:cNvSpPr txBox="1"/>
          <p:nvPr>
            <p:ph idx="1" type="subTitle"/>
          </p:nvPr>
        </p:nvSpPr>
        <p:spPr>
          <a:xfrm>
            <a:off x="1875150" y="2697138"/>
            <a:ext cx="53937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13" name="Google Shape;813;p29"/>
          <p:cNvGrpSpPr/>
          <p:nvPr/>
        </p:nvGrpSpPr>
        <p:grpSpPr>
          <a:xfrm>
            <a:off x="-385150" y="3176300"/>
            <a:ext cx="2560275" cy="1391125"/>
            <a:chOff x="-385150" y="3176300"/>
            <a:chExt cx="2560275" cy="1391125"/>
          </a:xfrm>
        </p:grpSpPr>
        <p:sp>
          <p:nvSpPr>
            <p:cNvPr id="814" name="Google Shape;814;p2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29"/>
          <p:cNvGrpSpPr/>
          <p:nvPr/>
        </p:nvGrpSpPr>
        <p:grpSpPr>
          <a:xfrm>
            <a:off x="6740375" y="4464575"/>
            <a:ext cx="1532575" cy="205676"/>
            <a:chOff x="4645500" y="3968425"/>
            <a:chExt cx="1532575" cy="205676"/>
          </a:xfrm>
        </p:grpSpPr>
        <p:sp>
          <p:nvSpPr>
            <p:cNvPr id="817" name="Google Shape;817;p2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828" name="Google Shape;828;p2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5803825" y="519225"/>
            <a:ext cx="3308375" cy="113725"/>
            <a:chOff x="5803825" y="519225"/>
            <a:chExt cx="3308375" cy="113725"/>
          </a:xfrm>
        </p:grpSpPr>
        <p:sp>
          <p:nvSpPr>
            <p:cNvPr id="831" name="Google Shape;831;p29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29"/>
          <p:cNvGrpSpPr/>
          <p:nvPr/>
        </p:nvGrpSpPr>
        <p:grpSpPr>
          <a:xfrm>
            <a:off x="2695462" y="4281600"/>
            <a:ext cx="521776" cy="1399525"/>
            <a:chOff x="5413425" y="4281600"/>
            <a:chExt cx="521776" cy="1399525"/>
          </a:xfrm>
        </p:grpSpPr>
        <p:sp>
          <p:nvSpPr>
            <p:cNvPr id="835" name="Google Shape;835;p2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13225" y="1349300"/>
            <a:ext cx="77175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40" name="Google Shape;840;p30"/>
          <p:cNvGrpSpPr/>
          <p:nvPr/>
        </p:nvGrpSpPr>
        <p:grpSpPr>
          <a:xfrm>
            <a:off x="284150" y="1467550"/>
            <a:ext cx="139449" cy="2312225"/>
            <a:chOff x="436550" y="342200"/>
            <a:chExt cx="139449" cy="2312225"/>
          </a:xfrm>
        </p:grpSpPr>
        <p:sp>
          <p:nvSpPr>
            <p:cNvPr id="841" name="Google Shape;841;p30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0"/>
          <p:cNvGrpSpPr/>
          <p:nvPr/>
        </p:nvGrpSpPr>
        <p:grpSpPr>
          <a:xfrm flipH="1">
            <a:off x="7186575" y="4588613"/>
            <a:ext cx="1957428" cy="109720"/>
            <a:chOff x="0" y="4176650"/>
            <a:chExt cx="1957428" cy="109720"/>
          </a:xfrm>
        </p:grpSpPr>
        <p:sp>
          <p:nvSpPr>
            <p:cNvPr id="845" name="Google Shape;845;p3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848" name="Google Shape;848;p30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49" name="Google Shape;849;p30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0"/>
          <p:cNvGrpSpPr/>
          <p:nvPr/>
        </p:nvGrpSpPr>
        <p:grpSpPr>
          <a:xfrm>
            <a:off x="4121500" y="4616713"/>
            <a:ext cx="895950" cy="53525"/>
            <a:chOff x="4112025" y="3997975"/>
            <a:chExt cx="895950" cy="53525"/>
          </a:xfrm>
        </p:grpSpPr>
        <p:sp>
          <p:nvSpPr>
            <p:cNvPr id="853" name="Google Shape;853;p30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EC45A7"/>
              </a:buClr>
              <a:buSzPts val="1200"/>
              <a:buAutoNum type="arabicPeriod"/>
              <a:defRPr sz="10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8" name="Google Shape;138;p4"/>
          <p:cNvGrpSpPr/>
          <p:nvPr/>
        </p:nvGrpSpPr>
        <p:grpSpPr>
          <a:xfrm>
            <a:off x="-828549" y="2752866"/>
            <a:ext cx="1770381" cy="1768519"/>
            <a:chOff x="166675" y="1780700"/>
            <a:chExt cx="712800" cy="712050"/>
          </a:xfrm>
        </p:grpSpPr>
        <p:sp>
          <p:nvSpPr>
            <p:cNvPr id="139" name="Google Shape;139;p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6074342" y="4730262"/>
            <a:ext cx="3096337" cy="96586"/>
            <a:chOff x="6040392" y="334012"/>
            <a:chExt cx="3096337" cy="96586"/>
          </a:xfrm>
        </p:grpSpPr>
        <p:sp>
          <p:nvSpPr>
            <p:cNvPr id="146" name="Google Shape;146;p4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31"/>
          <p:cNvGrpSpPr/>
          <p:nvPr/>
        </p:nvGrpSpPr>
        <p:grpSpPr>
          <a:xfrm rot="4677510">
            <a:off x="5704339" y="3826221"/>
            <a:ext cx="2105190" cy="2105190"/>
            <a:chOff x="8125275" y="2967225"/>
            <a:chExt cx="1366476" cy="1366476"/>
          </a:xfrm>
        </p:grpSpPr>
        <p:sp>
          <p:nvSpPr>
            <p:cNvPr id="860" name="Google Shape;860;p3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1"/>
          <p:cNvGrpSpPr/>
          <p:nvPr/>
        </p:nvGrpSpPr>
        <p:grpSpPr>
          <a:xfrm flipH="1">
            <a:off x="6583725" y="3234975"/>
            <a:ext cx="2560275" cy="1391125"/>
            <a:chOff x="-385150" y="3176300"/>
            <a:chExt cx="2560275" cy="1391125"/>
          </a:xfrm>
        </p:grpSpPr>
        <p:sp>
          <p:nvSpPr>
            <p:cNvPr id="864" name="Google Shape;864;p3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1"/>
          <p:cNvGrpSpPr/>
          <p:nvPr/>
        </p:nvGrpSpPr>
        <p:grpSpPr>
          <a:xfrm>
            <a:off x="759650" y="4409875"/>
            <a:ext cx="1532575" cy="205676"/>
            <a:chOff x="4645500" y="3968425"/>
            <a:chExt cx="1532575" cy="205676"/>
          </a:xfrm>
        </p:grpSpPr>
        <p:sp>
          <p:nvSpPr>
            <p:cNvPr id="867" name="Google Shape;867;p31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7776300" y="3411338"/>
            <a:ext cx="1034036" cy="667673"/>
            <a:chOff x="508625" y="3017550"/>
            <a:chExt cx="1034036" cy="667673"/>
          </a:xfrm>
        </p:grpSpPr>
        <p:sp>
          <p:nvSpPr>
            <p:cNvPr id="878" name="Google Shape;878;p3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4311253" y="4518962"/>
            <a:ext cx="521493" cy="96586"/>
            <a:chOff x="4342567" y="4452512"/>
            <a:chExt cx="521493" cy="96586"/>
          </a:xfrm>
        </p:grpSpPr>
        <p:sp>
          <p:nvSpPr>
            <p:cNvPr id="881" name="Google Shape;881;p31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31"/>
          <p:cNvGrpSpPr/>
          <p:nvPr/>
        </p:nvGrpSpPr>
        <p:grpSpPr>
          <a:xfrm>
            <a:off x="6693492" y="1824175"/>
            <a:ext cx="3129036" cy="164400"/>
            <a:chOff x="6007692" y="300175"/>
            <a:chExt cx="3129036" cy="164400"/>
          </a:xfrm>
        </p:grpSpPr>
        <p:grpSp>
          <p:nvGrpSpPr>
            <p:cNvPr id="885" name="Google Shape;885;p31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86" name="Google Shape;886;p31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8" name="Google Shape;888;p31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31"/>
          <p:cNvSpPr txBox="1"/>
          <p:nvPr>
            <p:ph idx="1" type="subTitle"/>
          </p:nvPr>
        </p:nvSpPr>
        <p:spPr>
          <a:xfrm>
            <a:off x="713225" y="1575100"/>
            <a:ext cx="55134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3" name="Google Shape;893;p32"/>
          <p:cNvSpPr txBox="1"/>
          <p:nvPr>
            <p:ph idx="1" type="subTitle"/>
          </p:nvPr>
        </p:nvSpPr>
        <p:spPr>
          <a:xfrm>
            <a:off x="713225" y="2039100"/>
            <a:ext cx="35457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4" name="Google Shape;894;p32"/>
          <p:cNvGrpSpPr/>
          <p:nvPr/>
        </p:nvGrpSpPr>
        <p:grpSpPr>
          <a:xfrm flipH="1">
            <a:off x="3297266" y="4101500"/>
            <a:ext cx="521776" cy="1475725"/>
            <a:chOff x="8331250" y="3748200"/>
            <a:chExt cx="521776" cy="1475725"/>
          </a:xfrm>
        </p:grpSpPr>
        <p:sp>
          <p:nvSpPr>
            <p:cNvPr id="895" name="Google Shape;895;p3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2"/>
          <p:cNvGrpSpPr/>
          <p:nvPr/>
        </p:nvGrpSpPr>
        <p:grpSpPr>
          <a:xfrm>
            <a:off x="6047663" y="1393762"/>
            <a:ext cx="3096337" cy="96586"/>
            <a:chOff x="6040392" y="334012"/>
            <a:chExt cx="3096337" cy="96586"/>
          </a:xfrm>
        </p:grpSpPr>
        <p:sp>
          <p:nvSpPr>
            <p:cNvPr id="898" name="Google Shape;898;p32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2"/>
          <p:cNvGrpSpPr/>
          <p:nvPr/>
        </p:nvGrpSpPr>
        <p:grpSpPr>
          <a:xfrm>
            <a:off x="-76208" y="3328700"/>
            <a:ext cx="2560275" cy="1391125"/>
            <a:chOff x="-385150" y="3176300"/>
            <a:chExt cx="2560275" cy="1391125"/>
          </a:xfrm>
        </p:grpSpPr>
        <p:sp>
          <p:nvSpPr>
            <p:cNvPr id="901" name="Google Shape;901;p3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5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3"/>
          <p:cNvGrpSpPr/>
          <p:nvPr/>
        </p:nvGrpSpPr>
        <p:grpSpPr>
          <a:xfrm flipH="1">
            <a:off x="7040925" y="729375"/>
            <a:ext cx="2560275" cy="1391125"/>
            <a:chOff x="-385150" y="3176300"/>
            <a:chExt cx="2560275" cy="1391125"/>
          </a:xfrm>
        </p:grpSpPr>
        <p:sp>
          <p:nvSpPr>
            <p:cNvPr id="905" name="Google Shape;905;p3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3"/>
          <p:cNvGrpSpPr/>
          <p:nvPr/>
        </p:nvGrpSpPr>
        <p:grpSpPr>
          <a:xfrm>
            <a:off x="7178125" y="1464538"/>
            <a:ext cx="1034036" cy="667673"/>
            <a:chOff x="508625" y="3017550"/>
            <a:chExt cx="1034036" cy="667673"/>
          </a:xfrm>
        </p:grpSpPr>
        <p:sp>
          <p:nvSpPr>
            <p:cNvPr id="908" name="Google Shape;908;p3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3"/>
          <p:cNvGrpSpPr/>
          <p:nvPr/>
        </p:nvGrpSpPr>
        <p:grpSpPr>
          <a:xfrm flipH="1">
            <a:off x="-8" y="3256262"/>
            <a:ext cx="3096337" cy="96586"/>
            <a:chOff x="6040392" y="334012"/>
            <a:chExt cx="3096337" cy="96586"/>
          </a:xfrm>
        </p:grpSpPr>
        <p:sp>
          <p:nvSpPr>
            <p:cNvPr id="911" name="Google Shape;911;p33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3"/>
          <p:cNvGrpSpPr/>
          <p:nvPr/>
        </p:nvGrpSpPr>
        <p:grpSpPr>
          <a:xfrm>
            <a:off x="560326" y="3796791"/>
            <a:ext cx="1770381" cy="1768519"/>
            <a:chOff x="166675" y="1780700"/>
            <a:chExt cx="712800" cy="712050"/>
          </a:xfrm>
        </p:grpSpPr>
        <p:sp>
          <p:nvSpPr>
            <p:cNvPr id="914" name="Google Shape;914;p33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1" name="Google Shape;921;p33"/>
          <p:cNvSpPr txBox="1"/>
          <p:nvPr>
            <p:ph idx="1" type="subTitle"/>
          </p:nvPr>
        </p:nvSpPr>
        <p:spPr>
          <a:xfrm>
            <a:off x="713225" y="161695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2" name="Google Shape;922;p33"/>
          <p:cNvSpPr txBox="1"/>
          <p:nvPr>
            <p:ph idx="2" type="subTitle"/>
          </p:nvPr>
        </p:nvSpPr>
        <p:spPr>
          <a:xfrm>
            <a:off x="6063775" y="318657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3" name="Google Shape;923;p33"/>
          <p:cNvSpPr txBox="1"/>
          <p:nvPr>
            <p:ph idx="3" type="subTitle"/>
          </p:nvPr>
        </p:nvSpPr>
        <p:spPr>
          <a:xfrm>
            <a:off x="713225" y="2117550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4" name="Google Shape;924;p33"/>
          <p:cNvSpPr txBox="1"/>
          <p:nvPr>
            <p:ph idx="4" type="subTitle"/>
          </p:nvPr>
        </p:nvSpPr>
        <p:spPr>
          <a:xfrm>
            <a:off x="6063775" y="368717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84708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8" name="Google Shape;928;p34"/>
          <p:cNvSpPr txBox="1"/>
          <p:nvPr>
            <p:ph idx="2" type="subTitle"/>
          </p:nvPr>
        </p:nvSpPr>
        <p:spPr>
          <a:xfrm>
            <a:off x="3569437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9" name="Google Shape;929;p34"/>
          <p:cNvSpPr txBox="1"/>
          <p:nvPr>
            <p:ph idx="3" type="subTitle"/>
          </p:nvPr>
        </p:nvSpPr>
        <p:spPr>
          <a:xfrm>
            <a:off x="847088" y="2686325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0" name="Google Shape;930;p34"/>
          <p:cNvSpPr txBox="1"/>
          <p:nvPr>
            <p:ph idx="4" type="subTitle"/>
          </p:nvPr>
        </p:nvSpPr>
        <p:spPr>
          <a:xfrm>
            <a:off x="3569437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1" name="Google Shape;931;p34"/>
          <p:cNvSpPr txBox="1"/>
          <p:nvPr>
            <p:ph idx="5" type="subTitle"/>
          </p:nvPr>
        </p:nvSpPr>
        <p:spPr>
          <a:xfrm>
            <a:off x="633593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32" name="Google Shape;932;p34"/>
          <p:cNvSpPr txBox="1"/>
          <p:nvPr>
            <p:ph idx="6" type="subTitle"/>
          </p:nvPr>
        </p:nvSpPr>
        <p:spPr>
          <a:xfrm>
            <a:off x="6335938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3" name="Google Shape;933;p34"/>
          <p:cNvGrpSpPr/>
          <p:nvPr/>
        </p:nvGrpSpPr>
        <p:grpSpPr>
          <a:xfrm>
            <a:off x="6043492" y="4447675"/>
            <a:ext cx="3129036" cy="164400"/>
            <a:chOff x="6007692" y="300175"/>
            <a:chExt cx="3129036" cy="164400"/>
          </a:xfrm>
        </p:grpSpPr>
        <p:grpSp>
          <p:nvGrpSpPr>
            <p:cNvPr id="934" name="Google Shape;934;p34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7" name="Google Shape;937;p34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4"/>
          <p:cNvGrpSpPr/>
          <p:nvPr/>
        </p:nvGrpSpPr>
        <p:grpSpPr>
          <a:xfrm>
            <a:off x="1386738" y="4019975"/>
            <a:ext cx="1034036" cy="667673"/>
            <a:chOff x="508625" y="3017550"/>
            <a:chExt cx="1034036" cy="667673"/>
          </a:xfrm>
        </p:grpSpPr>
        <p:sp>
          <p:nvSpPr>
            <p:cNvPr id="939" name="Google Shape;939;p3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4"/>
          <p:cNvGrpSpPr/>
          <p:nvPr/>
        </p:nvGrpSpPr>
        <p:grpSpPr>
          <a:xfrm>
            <a:off x="-76200" y="3220325"/>
            <a:ext cx="2560275" cy="1391125"/>
            <a:chOff x="-385150" y="3176300"/>
            <a:chExt cx="2560275" cy="1391125"/>
          </a:xfrm>
        </p:grpSpPr>
        <p:sp>
          <p:nvSpPr>
            <p:cNvPr id="942" name="Google Shape;942;p3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4"/>
          <p:cNvGrpSpPr/>
          <p:nvPr/>
        </p:nvGrpSpPr>
        <p:grpSpPr>
          <a:xfrm>
            <a:off x="6745800" y="4242000"/>
            <a:ext cx="1532575" cy="205676"/>
            <a:chOff x="4645500" y="3968425"/>
            <a:chExt cx="1532575" cy="205676"/>
          </a:xfrm>
        </p:grpSpPr>
        <p:sp>
          <p:nvSpPr>
            <p:cNvPr id="945" name="Google Shape;945;p3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4"/>
          <p:cNvGrpSpPr/>
          <p:nvPr/>
        </p:nvGrpSpPr>
        <p:grpSpPr>
          <a:xfrm>
            <a:off x="4306525" y="4096125"/>
            <a:ext cx="521776" cy="1628125"/>
            <a:chOff x="8331250" y="3748200"/>
            <a:chExt cx="521776" cy="1628125"/>
          </a:xfrm>
        </p:grpSpPr>
        <p:sp>
          <p:nvSpPr>
            <p:cNvPr id="956" name="Google Shape;956;p34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0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0" name="Google Shape;960;p35"/>
          <p:cNvSpPr txBox="1"/>
          <p:nvPr>
            <p:ph idx="1" type="subTitle"/>
          </p:nvPr>
        </p:nvSpPr>
        <p:spPr>
          <a:xfrm>
            <a:off x="151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1" name="Google Shape;961;p35"/>
          <p:cNvSpPr txBox="1"/>
          <p:nvPr>
            <p:ph idx="2" type="subTitle"/>
          </p:nvPr>
        </p:nvSpPr>
        <p:spPr>
          <a:xfrm>
            <a:off x="468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2" name="Google Shape;962;p35"/>
          <p:cNvSpPr txBox="1"/>
          <p:nvPr>
            <p:ph idx="3" type="subTitle"/>
          </p:nvPr>
        </p:nvSpPr>
        <p:spPr>
          <a:xfrm>
            <a:off x="1514525" y="20970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3" name="Google Shape;963;p35"/>
          <p:cNvSpPr txBox="1"/>
          <p:nvPr>
            <p:ph idx="4" type="subTitle"/>
          </p:nvPr>
        </p:nvSpPr>
        <p:spPr>
          <a:xfrm>
            <a:off x="4684525" y="2097003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4" name="Google Shape;964;p35"/>
          <p:cNvSpPr txBox="1"/>
          <p:nvPr>
            <p:ph idx="5" type="subTitle"/>
          </p:nvPr>
        </p:nvSpPr>
        <p:spPr>
          <a:xfrm>
            <a:off x="1514550" y="3088604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5" name="Google Shape;965;p35"/>
          <p:cNvSpPr txBox="1"/>
          <p:nvPr>
            <p:ph idx="6" type="subTitle"/>
          </p:nvPr>
        </p:nvSpPr>
        <p:spPr>
          <a:xfrm>
            <a:off x="4684550" y="3088602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6" name="Google Shape;966;p35"/>
          <p:cNvSpPr txBox="1"/>
          <p:nvPr>
            <p:ph idx="7" type="subTitle"/>
          </p:nvPr>
        </p:nvSpPr>
        <p:spPr>
          <a:xfrm>
            <a:off x="1514541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7" name="Google Shape;967;p35"/>
          <p:cNvSpPr txBox="1"/>
          <p:nvPr>
            <p:ph idx="8" type="subTitle"/>
          </p:nvPr>
        </p:nvSpPr>
        <p:spPr>
          <a:xfrm>
            <a:off x="4684542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68" name="Google Shape;968;p35"/>
          <p:cNvGrpSpPr/>
          <p:nvPr/>
        </p:nvGrpSpPr>
        <p:grpSpPr>
          <a:xfrm rot="-4548949">
            <a:off x="-876891" y="1243552"/>
            <a:ext cx="2105148" cy="2105148"/>
            <a:chOff x="8125275" y="2967225"/>
            <a:chExt cx="1366476" cy="1366476"/>
          </a:xfrm>
        </p:grpSpPr>
        <p:sp>
          <p:nvSpPr>
            <p:cNvPr id="969" name="Google Shape;969;p3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5"/>
          <p:cNvGrpSpPr/>
          <p:nvPr/>
        </p:nvGrpSpPr>
        <p:grpSpPr>
          <a:xfrm flipH="1">
            <a:off x="7092975" y="3488563"/>
            <a:ext cx="2560275" cy="1391125"/>
            <a:chOff x="-385150" y="3176300"/>
            <a:chExt cx="2560275" cy="1391125"/>
          </a:xfrm>
        </p:grpSpPr>
        <p:sp>
          <p:nvSpPr>
            <p:cNvPr id="973" name="Google Shape;973;p3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5"/>
          <p:cNvGrpSpPr/>
          <p:nvPr/>
        </p:nvGrpSpPr>
        <p:grpSpPr>
          <a:xfrm>
            <a:off x="855287" y="4199175"/>
            <a:ext cx="521776" cy="1399525"/>
            <a:chOff x="5413425" y="4281600"/>
            <a:chExt cx="521776" cy="1399525"/>
          </a:xfrm>
        </p:grpSpPr>
        <p:sp>
          <p:nvSpPr>
            <p:cNvPr id="976" name="Google Shape;976;p35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5"/>
          <p:cNvSpPr/>
          <p:nvPr/>
        </p:nvSpPr>
        <p:spPr>
          <a:xfrm>
            <a:off x="7846000" y="34009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8397274" y="282098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35"/>
          <p:cNvGrpSpPr/>
          <p:nvPr/>
        </p:nvGrpSpPr>
        <p:grpSpPr>
          <a:xfrm>
            <a:off x="4160250" y="4777963"/>
            <a:ext cx="895950" cy="53525"/>
            <a:chOff x="4112025" y="3997975"/>
            <a:chExt cx="895950" cy="53525"/>
          </a:xfrm>
        </p:grpSpPr>
        <p:sp>
          <p:nvSpPr>
            <p:cNvPr id="981" name="Google Shape;981;p3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3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6"/>
          <p:cNvSpPr txBox="1"/>
          <p:nvPr>
            <p:ph type="title"/>
          </p:nvPr>
        </p:nvSpPr>
        <p:spPr>
          <a:xfrm>
            <a:off x="713225" y="445025"/>
            <a:ext cx="7717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8" name="Google Shape;988;p36"/>
          <p:cNvSpPr txBox="1"/>
          <p:nvPr>
            <p:ph idx="1" type="subTitle"/>
          </p:nvPr>
        </p:nvSpPr>
        <p:spPr>
          <a:xfrm>
            <a:off x="796450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89" name="Google Shape;989;p36"/>
          <p:cNvSpPr txBox="1"/>
          <p:nvPr>
            <p:ph idx="2" type="subTitle"/>
          </p:nvPr>
        </p:nvSpPr>
        <p:spPr>
          <a:xfrm>
            <a:off x="338847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0" name="Google Shape;990;p36"/>
          <p:cNvSpPr txBox="1"/>
          <p:nvPr>
            <p:ph idx="3" type="subTitle"/>
          </p:nvPr>
        </p:nvSpPr>
        <p:spPr>
          <a:xfrm>
            <a:off x="796450" y="20527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1" name="Google Shape;991;p36"/>
          <p:cNvSpPr txBox="1"/>
          <p:nvPr>
            <p:ph idx="4" type="subTitle"/>
          </p:nvPr>
        </p:nvSpPr>
        <p:spPr>
          <a:xfrm>
            <a:off x="338847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2" name="Google Shape;992;p36"/>
          <p:cNvSpPr txBox="1"/>
          <p:nvPr>
            <p:ph idx="5" type="subTitle"/>
          </p:nvPr>
        </p:nvSpPr>
        <p:spPr>
          <a:xfrm>
            <a:off x="2089963" y="3109528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3" name="Google Shape;993;p36"/>
          <p:cNvSpPr txBox="1"/>
          <p:nvPr>
            <p:ph idx="6" type="subTitle"/>
          </p:nvPr>
        </p:nvSpPr>
        <p:spPr>
          <a:xfrm>
            <a:off x="4681988" y="31095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4" name="Google Shape;994;p36"/>
          <p:cNvSpPr txBox="1"/>
          <p:nvPr>
            <p:ph idx="7" type="subTitle"/>
          </p:nvPr>
        </p:nvSpPr>
        <p:spPr>
          <a:xfrm>
            <a:off x="2089951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5" name="Google Shape;995;p36"/>
          <p:cNvSpPr txBox="1"/>
          <p:nvPr>
            <p:ph idx="8" type="subTitle"/>
          </p:nvPr>
        </p:nvSpPr>
        <p:spPr>
          <a:xfrm>
            <a:off x="4681976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6" name="Google Shape;996;p36"/>
          <p:cNvSpPr txBox="1"/>
          <p:nvPr>
            <p:ph idx="9" type="subTitle"/>
          </p:nvPr>
        </p:nvSpPr>
        <p:spPr>
          <a:xfrm>
            <a:off x="598052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7" name="Google Shape;997;p36"/>
          <p:cNvSpPr txBox="1"/>
          <p:nvPr>
            <p:ph idx="13" type="subTitle"/>
          </p:nvPr>
        </p:nvSpPr>
        <p:spPr>
          <a:xfrm>
            <a:off x="598052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98" name="Google Shape;998;p36"/>
          <p:cNvGrpSpPr/>
          <p:nvPr/>
        </p:nvGrpSpPr>
        <p:grpSpPr>
          <a:xfrm>
            <a:off x="6693492" y="2814775"/>
            <a:ext cx="3129036" cy="164400"/>
            <a:chOff x="6007692" y="300175"/>
            <a:chExt cx="3129036" cy="164400"/>
          </a:xfrm>
        </p:grpSpPr>
        <p:grpSp>
          <p:nvGrpSpPr>
            <p:cNvPr id="999" name="Google Shape;999;p3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1000" name="Google Shape;1000;p3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2" name="Google Shape;1002;p3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36"/>
          <p:cNvGrpSpPr/>
          <p:nvPr/>
        </p:nvGrpSpPr>
        <p:grpSpPr>
          <a:xfrm>
            <a:off x="3239725" y="4400925"/>
            <a:ext cx="521776" cy="1475725"/>
            <a:chOff x="8331250" y="3748200"/>
            <a:chExt cx="521776" cy="1475725"/>
          </a:xfrm>
        </p:grpSpPr>
        <p:sp>
          <p:nvSpPr>
            <p:cNvPr id="1004" name="Google Shape;1004;p3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36"/>
          <p:cNvSpPr/>
          <p:nvPr/>
        </p:nvSpPr>
        <p:spPr>
          <a:xfrm>
            <a:off x="8572599" y="2490963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36"/>
          <p:cNvGrpSpPr/>
          <p:nvPr/>
        </p:nvGrpSpPr>
        <p:grpSpPr>
          <a:xfrm>
            <a:off x="307525" y="4058564"/>
            <a:ext cx="1468465" cy="620362"/>
            <a:chOff x="2156900" y="1398050"/>
            <a:chExt cx="763275" cy="322450"/>
          </a:xfrm>
        </p:grpSpPr>
        <p:sp>
          <p:nvSpPr>
            <p:cNvPr id="1008" name="Google Shape;1008;p3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-786800" y="2424038"/>
            <a:ext cx="2560275" cy="1391125"/>
            <a:chOff x="-385150" y="3176300"/>
            <a:chExt cx="2560275" cy="1391125"/>
          </a:xfrm>
        </p:grpSpPr>
        <p:sp>
          <p:nvSpPr>
            <p:cNvPr id="1037" name="Google Shape;1037;p36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7"/>
          <p:cNvSpPr txBox="1"/>
          <p:nvPr>
            <p:ph type="title"/>
          </p:nvPr>
        </p:nvSpPr>
        <p:spPr>
          <a:xfrm>
            <a:off x="713225" y="445025"/>
            <a:ext cx="77175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1" name="Google Shape;1041;p37"/>
          <p:cNvSpPr txBox="1"/>
          <p:nvPr>
            <p:ph idx="1" type="subTitle"/>
          </p:nvPr>
        </p:nvSpPr>
        <p:spPr>
          <a:xfrm>
            <a:off x="796450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2" name="Google Shape;1042;p37"/>
          <p:cNvSpPr txBox="1"/>
          <p:nvPr>
            <p:ph idx="2" type="subTitle"/>
          </p:nvPr>
        </p:nvSpPr>
        <p:spPr>
          <a:xfrm>
            <a:off x="338847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3" type="subTitle"/>
          </p:nvPr>
        </p:nvSpPr>
        <p:spPr>
          <a:xfrm>
            <a:off x="796450" y="21289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4" name="Google Shape;1044;p37"/>
          <p:cNvSpPr txBox="1"/>
          <p:nvPr>
            <p:ph idx="4" type="subTitle"/>
          </p:nvPr>
        </p:nvSpPr>
        <p:spPr>
          <a:xfrm>
            <a:off x="338847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5" name="Google Shape;1045;p37"/>
          <p:cNvSpPr txBox="1"/>
          <p:nvPr>
            <p:ph idx="5" type="subTitle"/>
          </p:nvPr>
        </p:nvSpPr>
        <p:spPr>
          <a:xfrm>
            <a:off x="796475" y="303528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6" type="subTitle"/>
          </p:nvPr>
        </p:nvSpPr>
        <p:spPr>
          <a:xfrm>
            <a:off x="338850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7" name="Google Shape;1047;p37"/>
          <p:cNvSpPr txBox="1"/>
          <p:nvPr>
            <p:ph idx="7" type="subTitle"/>
          </p:nvPr>
        </p:nvSpPr>
        <p:spPr>
          <a:xfrm>
            <a:off x="796463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" name="Google Shape;1048;p37"/>
          <p:cNvSpPr txBox="1"/>
          <p:nvPr>
            <p:ph idx="8" type="subTitle"/>
          </p:nvPr>
        </p:nvSpPr>
        <p:spPr>
          <a:xfrm>
            <a:off x="338848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9" name="Google Shape;1049;p37"/>
          <p:cNvSpPr txBox="1"/>
          <p:nvPr>
            <p:ph idx="9" type="subTitle"/>
          </p:nvPr>
        </p:nvSpPr>
        <p:spPr>
          <a:xfrm>
            <a:off x="598052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0" name="Google Shape;1050;p37"/>
          <p:cNvSpPr txBox="1"/>
          <p:nvPr>
            <p:ph idx="13" type="subTitle"/>
          </p:nvPr>
        </p:nvSpPr>
        <p:spPr>
          <a:xfrm>
            <a:off x="598052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1" name="Google Shape;1051;p37"/>
          <p:cNvSpPr txBox="1"/>
          <p:nvPr>
            <p:ph idx="14" type="subTitle"/>
          </p:nvPr>
        </p:nvSpPr>
        <p:spPr>
          <a:xfrm>
            <a:off x="598055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2" name="Google Shape;1052;p37"/>
          <p:cNvSpPr txBox="1"/>
          <p:nvPr>
            <p:ph idx="15" type="subTitle"/>
          </p:nvPr>
        </p:nvSpPr>
        <p:spPr>
          <a:xfrm>
            <a:off x="598053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53" name="Google Shape;1053;p37"/>
          <p:cNvGrpSpPr/>
          <p:nvPr/>
        </p:nvGrpSpPr>
        <p:grpSpPr>
          <a:xfrm flipH="1">
            <a:off x="-8" y="4683212"/>
            <a:ext cx="3096337" cy="96586"/>
            <a:chOff x="6040392" y="334012"/>
            <a:chExt cx="3096337" cy="96586"/>
          </a:xfrm>
        </p:grpSpPr>
        <p:sp>
          <p:nvSpPr>
            <p:cNvPr id="1054" name="Google Shape;1054;p3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7"/>
          <p:cNvGrpSpPr/>
          <p:nvPr/>
        </p:nvGrpSpPr>
        <p:grpSpPr>
          <a:xfrm flipH="1">
            <a:off x="7276025" y="182975"/>
            <a:ext cx="2560275" cy="1391125"/>
            <a:chOff x="-385150" y="3176300"/>
            <a:chExt cx="2560275" cy="1391125"/>
          </a:xfrm>
        </p:grpSpPr>
        <p:sp>
          <p:nvSpPr>
            <p:cNvPr id="1057" name="Google Shape;1057;p3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37"/>
          <p:cNvGrpSpPr/>
          <p:nvPr/>
        </p:nvGrpSpPr>
        <p:grpSpPr>
          <a:xfrm>
            <a:off x="713275" y="4628650"/>
            <a:ext cx="1532575" cy="205676"/>
            <a:chOff x="4645500" y="3968425"/>
            <a:chExt cx="1532575" cy="205676"/>
          </a:xfrm>
        </p:grpSpPr>
        <p:sp>
          <p:nvSpPr>
            <p:cNvPr id="1060" name="Google Shape;1060;p37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>
            <a:off x="7549100" y="1102450"/>
            <a:ext cx="1034036" cy="667673"/>
            <a:chOff x="508625" y="3017550"/>
            <a:chExt cx="1034036" cy="667673"/>
          </a:xfrm>
        </p:grpSpPr>
        <p:sp>
          <p:nvSpPr>
            <p:cNvPr id="1071" name="Google Shape;1071;p37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">
    <p:bg>
      <p:bgPr>
        <a:solidFill>
          <a:schemeClr val="dk2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8"/>
          <p:cNvSpPr txBox="1"/>
          <p:nvPr>
            <p:ph type="title"/>
          </p:nvPr>
        </p:nvSpPr>
        <p:spPr>
          <a:xfrm>
            <a:off x="2055450" y="557600"/>
            <a:ext cx="50331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5" name="Google Shape;1075;p38"/>
          <p:cNvSpPr txBox="1"/>
          <p:nvPr>
            <p:ph idx="1" type="subTitle"/>
          </p:nvPr>
        </p:nvSpPr>
        <p:spPr>
          <a:xfrm>
            <a:off x="2960400" y="1625600"/>
            <a:ext cx="32232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38"/>
          <p:cNvSpPr txBox="1"/>
          <p:nvPr/>
        </p:nvSpPr>
        <p:spPr>
          <a:xfrm flipH="1">
            <a:off x="2486400" y="3481625"/>
            <a:ext cx="4171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b="1" sz="11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077" name="Google Shape;1077;p38"/>
          <p:cNvGrpSpPr/>
          <p:nvPr/>
        </p:nvGrpSpPr>
        <p:grpSpPr>
          <a:xfrm flipH="1">
            <a:off x="-957025" y="1845250"/>
            <a:ext cx="3308375" cy="113725"/>
            <a:chOff x="5803825" y="519225"/>
            <a:chExt cx="3308375" cy="113725"/>
          </a:xfrm>
        </p:grpSpPr>
        <p:sp>
          <p:nvSpPr>
            <p:cNvPr id="1078" name="Google Shape;1078;p3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8"/>
          <p:cNvGrpSpPr/>
          <p:nvPr/>
        </p:nvGrpSpPr>
        <p:grpSpPr>
          <a:xfrm>
            <a:off x="4311254" y="4789912"/>
            <a:ext cx="521493" cy="96586"/>
            <a:chOff x="4342567" y="4452512"/>
            <a:chExt cx="521493" cy="96586"/>
          </a:xfrm>
        </p:grpSpPr>
        <p:sp>
          <p:nvSpPr>
            <p:cNvPr id="1082" name="Google Shape;1082;p3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38"/>
          <p:cNvGrpSpPr/>
          <p:nvPr/>
        </p:nvGrpSpPr>
        <p:grpSpPr>
          <a:xfrm flipH="1">
            <a:off x="7103200" y="1723788"/>
            <a:ext cx="2560275" cy="1391125"/>
            <a:chOff x="-385150" y="3176300"/>
            <a:chExt cx="2560275" cy="1391125"/>
          </a:xfrm>
        </p:grpSpPr>
        <p:sp>
          <p:nvSpPr>
            <p:cNvPr id="1086" name="Google Shape;1086;p3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7461013" y="4156075"/>
            <a:ext cx="521776" cy="1399525"/>
            <a:chOff x="5413425" y="4281600"/>
            <a:chExt cx="521776" cy="1399525"/>
          </a:xfrm>
        </p:grpSpPr>
        <p:sp>
          <p:nvSpPr>
            <p:cNvPr id="1089" name="Google Shape;1089;p3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38"/>
          <p:cNvSpPr/>
          <p:nvPr/>
        </p:nvSpPr>
        <p:spPr>
          <a:xfrm>
            <a:off x="542425" y="240394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8"/>
          <p:cNvSpPr/>
          <p:nvPr/>
        </p:nvSpPr>
        <p:spPr>
          <a:xfrm>
            <a:off x="1093699" y="18239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3" name="Google Shape;1093;p38"/>
          <p:cNvGrpSpPr/>
          <p:nvPr/>
        </p:nvGrpSpPr>
        <p:grpSpPr>
          <a:xfrm>
            <a:off x="6724125" y="2744525"/>
            <a:ext cx="1532575" cy="205676"/>
            <a:chOff x="4645500" y="3968425"/>
            <a:chExt cx="1532575" cy="205676"/>
          </a:xfrm>
        </p:grpSpPr>
        <p:sp>
          <p:nvSpPr>
            <p:cNvPr id="1094" name="Google Shape;1094;p3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8"/>
          <p:cNvGrpSpPr/>
          <p:nvPr/>
        </p:nvGrpSpPr>
        <p:grpSpPr>
          <a:xfrm>
            <a:off x="286434" y="3654666"/>
            <a:ext cx="1770381" cy="1768519"/>
            <a:chOff x="166675" y="1780700"/>
            <a:chExt cx="712800" cy="712050"/>
          </a:xfrm>
        </p:grpSpPr>
        <p:sp>
          <p:nvSpPr>
            <p:cNvPr id="1105" name="Google Shape;1105;p3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8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39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1113" name="Google Shape;1113;p3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9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1117" name="Google Shape;1117;p39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1120" name="Google Shape;1120;p3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9"/>
          <p:cNvGrpSpPr/>
          <p:nvPr/>
        </p:nvGrpSpPr>
        <p:grpSpPr>
          <a:xfrm>
            <a:off x="630325" y="4260375"/>
            <a:ext cx="895950" cy="53525"/>
            <a:chOff x="4112025" y="3997975"/>
            <a:chExt cx="895950" cy="53525"/>
          </a:xfrm>
        </p:grpSpPr>
        <p:sp>
          <p:nvSpPr>
            <p:cNvPr id="1123" name="Google Shape;1123;p39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 rot="-4548949">
            <a:off x="3719034" y="-790023"/>
            <a:ext cx="2105148" cy="2105148"/>
            <a:chOff x="8125275" y="2967225"/>
            <a:chExt cx="1366476" cy="1366476"/>
          </a:xfrm>
        </p:grpSpPr>
        <p:sp>
          <p:nvSpPr>
            <p:cNvPr id="1129" name="Google Shape;1129;p39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39"/>
          <p:cNvSpPr/>
          <p:nvPr/>
        </p:nvSpPr>
        <p:spPr>
          <a:xfrm>
            <a:off x="7109199" y="39030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8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40"/>
          <p:cNvGrpSpPr/>
          <p:nvPr/>
        </p:nvGrpSpPr>
        <p:grpSpPr>
          <a:xfrm>
            <a:off x="3144587" y="4118050"/>
            <a:ext cx="521776" cy="1399525"/>
            <a:chOff x="8331250" y="3748200"/>
            <a:chExt cx="521776" cy="1399525"/>
          </a:xfrm>
        </p:grpSpPr>
        <p:sp>
          <p:nvSpPr>
            <p:cNvPr id="1135" name="Google Shape;1135;p40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7" name="Google Shape;1137;p40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40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1139" name="Google Shape;1139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0"/>
          <p:cNvGrpSpPr/>
          <p:nvPr/>
        </p:nvGrpSpPr>
        <p:grpSpPr>
          <a:xfrm>
            <a:off x="-261824" y="1687491"/>
            <a:ext cx="1770381" cy="1768519"/>
            <a:chOff x="166675" y="1780700"/>
            <a:chExt cx="712800" cy="712050"/>
          </a:xfrm>
        </p:grpSpPr>
        <p:sp>
          <p:nvSpPr>
            <p:cNvPr id="1142" name="Google Shape;1142;p40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373525" y="329114"/>
            <a:ext cx="1468465" cy="620362"/>
            <a:chOff x="2156900" y="1398050"/>
            <a:chExt cx="763275" cy="322450"/>
          </a:xfrm>
        </p:grpSpPr>
        <p:sp>
          <p:nvSpPr>
            <p:cNvPr id="1149" name="Google Shape;1149;p40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6040392" y="949487"/>
            <a:ext cx="3096337" cy="96586"/>
            <a:chOff x="6040392" y="334012"/>
            <a:chExt cx="3096337" cy="96586"/>
          </a:xfrm>
        </p:grpSpPr>
        <p:sp>
          <p:nvSpPr>
            <p:cNvPr id="1178" name="Google Shape;1178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40"/>
          <p:cNvGrpSpPr/>
          <p:nvPr/>
        </p:nvGrpSpPr>
        <p:grpSpPr>
          <a:xfrm>
            <a:off x="6336528" y="1104362"/>
            <a:ext cx="521493" cy="96586"/>
            <a:chOff x="4342567" y="4452512"/>
            <a:chExt cx="521493" cy="96586"/>
          </a:xfrm>
        </p:grpSpPr>
        <p:sp>
          <p:nvSpPr>
            <p:cNvPr id="1181" name="Google Shape;1181;p4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713225" y="445025"/>
            <a:ext cx="77175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2378000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2" type="subTitle"/>
          </p:nvPr>
        </p:nvSpPr>
        <p:spPr>
          <a:xfrm>
            <a:off x="2378000" y="2658591"/>
            <a:ext cx="28905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3" type="subTitle"/>
          </p:nvPr>
        </p:nvSpPr>
        <p:spPr>
          <a:xfrm>
            <a:off x="5536825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4" type="subTitle"/>
          </p:nvPr>
        </p:nvSpPr>
        <p:spPr>
          <a:xfrm>
            <a:off x="5536825" y="2658575"/>
            <a:ext cx="28908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5"/>
          <p:cNvGrpSpPr/>
          <p:nvPr/>
        </p:nvGrpSpPr>
        <p:grpSpPr>
          <a:xfrm flipH="1">
            <a:off x="0" y="4510563"/>
            <a:ext cx="3308375" cy="113725"/>
            <a:chOff x="5803825" y="519225"/>
            <a:chExt cx="3308375" cy="113725"/>
          </a:xfrm>
        </p:grpSpPr>
        <p:sp>
          <p:nvSpPr>
            <p:cNvPr id="155" name="Google Shape;155;p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309650" y="3919100"/>
            <a:ext cx="1034036" cy="667673"/>
            <a:chOff x="508625" y="3017550"/>
            <a:chExt cx="1034036" cy="667673"/>
          </a:xfrm>
        </p:grpSpPr>
        <p:sp>
          <p:nvSpPr>
            <p:cNvPr id="159" name="Google Shape;159;p5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162" name="Google Shape;162;p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845375" y="4540663"/>
            <a:ext cx="895950" cy="53525"/>
            <a:chOff x="4112025" y="3997975"/>
            <a:chExt cx="895950" cy="53525"/>
          </a:xfrm>
        </p:grpSpPr>
        <p:sp>
          <p:nvSpPr>
            <p:cNvPr id="165" name="Google Shape;165;p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818379" y="3674412"/>
            <a:ext cx="521493" cy="96586"/>
            <a:chOff x="4342567" y="4452512"/>
            <a:chExt cx="521493" cy="96586"/>
          </a:xfrm>
        </p:grpSpPr>
        <p:sp>
          <p:nvSpPr>
            <p:cNvPr id="171" name="Google Shape;171;p5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-896124" y="2978216"/>
            <a:ext cx="1770381" cy="1768519"/>
            <a:chOff x="166675" y="1780700"/>
            <a:chExt cx="712800" cy="712050"/>
          </a:xfrm>
        </p:grpSpPr>
        <p:sp>
          <p:nvSpPr>
            <p:cNvPr id="176" name="Google Shape;176;p6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183" name="Google Shape;183;p6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713225" y="1310738"/>
            <a:ext cx="5062800" cy="15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713225" y="2940263"/>
            <a:ext cx="40368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7" name="Google Shape;197;p7"/>
          <p:cNvGrpSpPr/>
          <p:nvPr/>
        </p:nvGrpSpPr>
        <p:grpSpPr>
          <a:xfrm>
            <a:off x="-353725" y="-485150"/>
            <a:ext cx="2560275" cy="1391125"/>
            <a:chOff x="-385150" y="3176300"/>
            <a:chExt cx="2560275" cy="1391125"/>
          </a:xfrm>
        </p:grpSpPr>
        <p:sp>
          <p:nvSpPr>
            <p:cNvPr id="198" name="Google Shape;198;p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7"/>
          <p:cNvSpPr/>
          <p:nvPr/>
        </p:nvSpPr>
        <p:spPr>
          <a:xfrm>
            <a:off x="6106450" y="45674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6040392" y="380362"/>
            <a:ext cx="3096337" cy="96586"/>
            <a:chOff x="6040392" y="334012"/>
            <a:chExt cx="3096337" cy="96586"/>
          </a:xfrm>
        </p:grpSpPr>
        <p:sp>
          <p:nvSpPr>
            <p:cNvPr id="202" name="Google Shape;202;p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674826" y="3997966"/>
            <a:ext cx="1770381" cy="1768519"/>
            <a:chOff x="166675" y="1780700"/>
            <a:chExt cx="712800" cy="712050"/>
          </a:xfrm>
        </p:grpSpPr>
        <p:sp>
          <p:nvSpPr>
            <p:cNvPr id="205" name="Google Shape;205;p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4299112" y="-614425"/>
            <a:ext cx="521776" cy="1399525"/>
            <a:chOff x="8331250" y="3748200"/>
            <a:chExt cx="521776" cy="1399525"/>
          </a:xfrm>
        </p:grpSpPr>
        <p:sp>
          <p:nvSpPr>
            <p:cNvPr id="212" name="Google Shape;212;p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8"/>
          <p:cNvGrpSpPr/>
          <p:nvPr/>
        </p:nvGrpSpPr>
        <p:grpSpPr>
          <a:xfrm>
            <a:off x="5464976" y="-877959"/>
            <a:ext cx="1770381" cy="1768519"/>
            <a:chOff x="166675" y="1780700"/>
            <a:chExt cx="712800" cy="712050"/>
          </a:xfrm>
        </p:grpSpPr>
        <p:sp>
          <p:nvSpPr>
            <p:cNvPr id="216" name="Google Shape;216;p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>
            <a:off x="5803825" y="4481625"/>
            <a:ext cx="3308375" cy="113725"/>
            <a:chOff x="5803825" y="519225"/>
            <a:chExt cx="3308375" cy="113725"/>
          </a:xfrm>
        </p:grpSpPr>
        <p:sp>
          <p:nvSpPr>
            <p:cNvPr id="223" name="Google Shape;223;p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4311229" y="527787"/>
            <a:ext cx="521493" cy="96586"/>
            <a:chOff x="4342567" y="4452512"/>
            <a:chExt cx="521493" cy="96586"/>
          </a:xfrm>
        </p:grpSpPr>
        <p:sp>
          <p:nvSpPr>
            <p:cNvPr id="227" name="Google Shape;227;p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2162062" y="4281600"/>
            <a:ext cx="521776" cy="1399525"/>
            <a:chOff x="5413425" y="4281600"/>
            <a:chExt cx="521776" cy="1399525"/>
          </a:xfrm>
        </p:grpSpPr>
        <p:sp>
          <p:nvSpPr>
            <p:cNvPr id="231" name="Google Shape;231;p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8"/>
          <p:cNvGrpSpPr/>
          <p:nvPr/>
        </p:nvGrpSpPr>
        <p:grpSpPr>
          <a:xfrm>
            <a:off x="1269675" y="334739"/>
            <a:ext cx="1468465" cy="620362"/>
            <a:chOff x="2156900" y="1398050"/>
            <a:chExt cx="763275" cy="322450"/>
          </a:xfrm>
        </p:grpSpPr>
        <p:sp>
          <p:nvSpPr>
            <p:cNvPr id="234" name="Google Shape;234;p8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8"/>
          <p:cNvSpPr txBox="1"/>
          <p:nvPr>
            <p:ph type="title"/>
          </p:nvPr>
        </p:nvSpPr>
        <p:spPr>
          <a:xfrm>
            <a:off x="1671000" y="1261950"/>
            <a:ext cx="5802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type="title"/>
          </p:nvPr>
        </p:nvSpPr>
        <p:spPr>
          <a:xfrm>
            <a:off x="713225" y="1256600"/>
            <a:ext cx="567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713225" y="2316525"/>
            <a:ext cx="5788200" cy="14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9"/>
          <p:cNvGrpSpPr/>
          <p:nvPr/>
        </p:nvGrpSpPr>
        <p:grpSpPr>
          <a:xfrm>
            <a:off x="6228150" y="-780800"/>
            <a:ext cx="521776" cy="1475725"/>
            <a:chOff x="8331250" y="3748200"/>
            <a:chExt cx="521776" cy="1475725"/>
          </a:xfrm>
        </p:grpSpPr>
        <p:sp>
          <p:nvSpPr>
            <p:cNvPr id="267" name="Google Shape;267;p9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3686801" y="4291616"/>
            <a:ext cx="1770381" cy="1768519"/>
            <a:chOff x="166675" y="1780700"/>
            <a:chExt cx="712800" cy="712050"/>
          </a:xfrm>
        </p:grpSpPr>
        <p:sp>
          <p:nvSpPr>
            <p:cNvPr id="270" name="Google Shape;270;p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9"/>
          <p:cNvGrpSpPr/>
          <p:nvPr/>
        </p:nvGrpSpPr>
        <p:grpSpPr>
          <a:xfrm flipH="1">
            <a:off x="-8" y="334012"/>
            <a:ext cx="3096337" cy="96586"/>
            <a:chOff x="6040392" y="334012"/>
            <a:chExt cx="3096337" cy="96586"/>
          </a:xfrm>
        </p:grpSpPr>
        <p:sp>
          <p:nvSpPr>
            <p:cNvPr id="277" name="Google Shape;277;p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9"/>
          <p:cNvGrpSpPr/>
          <p:nvPr/>
        </p:nvGrpSpPr>
        <p:grpSpPr>
          <a:xfrm>
            <a:off x="713275" y="4176064"/>
            <a:ext cx="1468465" cy="620362"/>
            <a:chOff x="2156900" y="1398050"/>
            <a:chExt cx="763275" cy="322450"/>
          </a:xfrm>
        </p:grpSpPr>
        <p:sp>
          <p:nvSpPr>
            <p:cNvPr id="280" name="Google Shape;280;p9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9"/>
          <p:cNvSpPr/>
          <p:nvPr/>
        </p:nvSpPr>
        <p:spPr>
          <a:xfrm>
            <a:off x="7102875" y="36337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7654149" y="3053787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9"/>
          <p:cNvGrpSpPr/>
          <p:nvPr/>
        </p:nvGrpSpPr>
        <p:grpSpPr>
          <a:xfrm flipH="1">
            <a:off x="6583725" y="3176300"/>
            <a:ext cx="2560275" cy="1391125"/>
            <a:chOff x="-385150" y="3176300"/>
            <a:chExt cx="2560275" cy="1391125"/>
          </a:xfrm>
        </p:grpSpPr>
        <p:sp>
          <p:nvSpPr>
            <p:cNvPr id="311" name="Google Shape;311;p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>
            <a:off x="8405150" y="342200"/>
            <a:ext cx="139449" cy="2312225"/>
            <a:chOff x="436550" y="342200"/>
            <a:chExt cx="139449" cy="2312225"/>
          </a:xfrm>
        </p:grpSpPr>
        <p:sp>
          <p:nvSpPr>
            <p:cNvPr id="314" name="Google Shape;314;p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827929" y="552412"/>
            <a:ext cx="521493" cy="96586"/>
            <a:chOff x="4342567" y="4452512"/>
            <a:chExt cx="521493" cy="96586"/>
          </a:xfrm>
        </p:grpSpPr>
        <p:sp>
          <p:nvSpPr>
            <p:cNvPr id="318" name="Google Shape;318;p9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-3000" y="0"/>
            <a:ext cx="9144000" cy="5114100"/>
          </a:xfrm>
          <a:prstGeom prst="rect">
            <a:avLst/>
          </a:prstGeom>
          <a:solidFill>
            <a:srgbClr val="222640">
              <a:alpha val="42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"/>
          <p:cNvSpPr txBox="1"/>
          <p:nvPr>
            <p:ph type="title"/>
          </p:nvPr>
        </p:nvSpPr>
        <p:spPr>
          <a:xfrm>
            <a:off x="713225" y="457175"/>
            <a:ext cx="33417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b="1"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Mono"/>
              <a:buChar char="●"/>
              <a:defRPr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HATESPEECH CLASSICIFATION USING NLP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big Project theme</a:t>
            </a:r>
            <a:endParaRPr sz="4000"/>
          </a:p>
        </p:txBody>
      </p:sp>
      <p:sp>
        <p:nvSpPr>
          <p:cNvPr id="1189" name="Google Shape;1189;p41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Arsyad Abdillah - 19090134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Wisnu Yumna Yudhanta – 19090122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1827480" y="4208711"/>
            <a:ext cx="109562" cy="109562"/>
          </a:xfrm>
          <a:custGeom>
            <a:rect b="b" l="l" r="r" t="t"/>
            <a:pathLst>
              <a:path extrusionOk="0" h="1199" w="1199">
                <a:moveTo>
                  <a:pt x="599" y="1"/>
                </a:moveTo>
                <a:cubicBezTo>
                  <a:pt x="286" y="1"/>
                  <a:pt x="0" y="229"/>
                  <a:pt x="0" y="600"/>
                </a:cubicBezTo>
                <a:cubicBezTo>
                  <a:pt x="0" y="914"/>
                  <a:pt x="257" y="1199"/>
                  <a:pt x="599" y="1199"/>
                </a:cubicBezTo>
                <a:cubicBezTo>
                  <a:pt x="970" y="1199"/>
                  <a:pt x="1199" y="942"/>
                  <a:pt x="1199" y="600"/>
                </a:cubicBezTo>
                <a:cubicBezTo>
                  <a:pt x="1199" y="286"/>
                  <a:pt x="970" y="1"/>
                  <a:pt x="5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41"/>
          <p:cNvGrpSpPr/>
          <p:nvPr/>
        </p:nvGrpSpPr>
        <p:grpSpPr>
          <a:xfrm>
            <a:off x="1404888" y="978275"/>
            <a:ext cx="6334114" cy="2944874"/>
            <a:chOff x="1404888" y="978275"/>
            <a:chExt cx="6334114" cy="2944874"/>
          </a:xfrm>
        </p:grpSpPr>
        <p:sp>
          <p:nvSpPr>
            <p:cNvPr id="1192" name="Google Shape;1192;p41"/>
            <p:cNvSpPr/>
            <p:nvPr/>
          </p:nvSpPr>
          <p:spPr>
            <a:xfrm>
              <a:off x="1641450" y="1202238"/>
              <a:ext cx="5861100" cy="2497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 flipH="1" rot="10800000">
              <a:off x="1404888" y="978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 flipH="1">
              <a:off x="7480950" y="3665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5" name="Google Shape;1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0" y="2170775"/>
            <a:ext cx="1495075" cy="1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0"/>
          <p:cNvSpPr txBox="1"/>
          <p:nvPr>
            <p:ph type="title"/>
          </p:nvPr>
        </p:nvSpPr>
        <p:spPr>
          <a:xfrm>
            <a:off x="1671000" y="1261950"/>
            <a:ext cx="5802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https://drive.google.com/file/d/1tlCLTsMo0lLnrKS7qkUAQ6Nyz-Yq4-qD/view?usp=sharing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292" name="Google Shape;1292;p50"/>
          <p:cNvGrpSpPr/>
          <p:nvPr/>
        </p:nvGrpSpPr>
        <p:grpSpPr>
          <a:xfrm>
            <a:off x="548400" y="1042950"/>
            <a:ext cx="8053176" cy="3096474"/>
            <a:chOff x="548400" y="1042950"/>
            <a:chExt cx="8053176" cy="3096474"/>
          </a:xfrm>
        </p:grpSpPr>
        <p:sp>
          <p:nvSpPr>
            <p:cNvPr id="1293" name="Google Shape;1293;p50"/>
            <p:cNvSpPr/>
            <p:nvPr/>
          </p:nvSpPr>
          <p:spPr>
            <a:xfrm>
              <a:off x="716225" y="1197750"/>
              <a:ext cx="7717500" cy="274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548400" y="38815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50"/>
          <p:cNvGrpSpPr/>
          <p:nvPr/>
        </p:nvGrpSpPr>
        <p:grpSpPr>
          <a:xfrm>
            <a:off x="713225" y="723400"/>
            <a:ext cx="932995" cy="932995"/>
            <a:chOff x="896050" y="751975"/>
            <a:chExt cx="932995" cy="932995"/>
          </a:xfrm>
        </p:grpSpPr>
        <p:sp>
          <p:nvSpPr>
            <p:cNvPr id="1297" name="Google Shape;1297;p50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51"/>
          <p:cNvGrpSpPr/>
          <p:nvPr/>
        </p:nvGrpSpPr>
        <p:grpSpPr>
          <a:xfrm>
            <a:off x="2124250" y="1858375"/>
            <a:ext cx="6550176" cy="1812774"/>
            <a:chOff x="-466550" y="1858375"/>
            <a:chExt cx="6550176" cy="1812774"/>
          </a:xfrm>
        </p:grpSpPr>
        <p:sp>
          <p:nvSpPr>
            <p:cNvPr id="1304" name="Google Shape;1304;p51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51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>
                <a:solidFill>
                  <a:schemeClr val="dk1"/>
                </a:solidFill>
              </a:rPr>
              <a:t>MATRIC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8" name="Google Shape;1308;p51"/>
          <p:cNvSpPr txBox="1"/>
          <p:nvPr>
            <p:ph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309" name="Google Shape;1309;p51"/>
          <p:cNvGrpSpPr/>
          <p:nvPr/>
        </p:nvGrpSpPr>
        <p:grpSpPr>
          <a:xfrm>
            <a:off x="1514650" y="2628938"/>
            <a:ext cx="962476" cy="1268522"/>
            <a:chOff x="1514650" y="2628938"/>
            <a:chExt cx="962476" cy="1268522"/>
          </a:xfrm>
        </p:grpSpPr>
        <p:sp>
          <p:nvSpPr>
            <p:cNvPr id="1310" name="Google Shape;1310;p51"/>
            <p:cNvSpPr/>
            <p:nvPr/>
          </p:nvSpPr>
          <p:spPr>
            <a:xfrm>
              <a:off x="1514650" y="3208942"/>
              <a:ext cx="685267" cy="688517"/>
            </a:xfrm>
            <a:custGeom>
              <a:rect b="b" l="l" r="r" t="t"/>
              <a:pathLst>
                <a:path extrusionOk="0" h="6567" w="6536">
                  <a:moveTo>
                    <a:pt x="0" y="1"/>
                  </a:moveTo>
                  <a:lnTo>
                    <a:pt x="6536" y="6566"/>
                  </a:lnTo>
                  <a:lnTo>
                    <a:pt x="6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2065924" y="2628938"/>
              <a:ext cx="411202" cy="768199"/>
            </a:xfrm>
            <a:custGeom>
              <a:rect b="b" l="l" r="r" t="t"/>
              <a:pathLst>
                <a:path extrusionOk="0" h="7327" w="3922">
                  <a:moveTo>
                    <a:pt x="1" y="1"/>
                  </a:moveTo>
                  <a:lnTo>
                    <a:pt x="1" y="518"/>
                  </a:lnTo>
                  <a:lnTo>
                    <a:pt x="3861" y="2037"/>
                  </a:lnTo>
                  <a:lnTo>
                    <a:pt x="3861" y="1521"/>
                  </a:lnTo>
                  <a:lnTo>
                    <a:pt x="1" y="1"/>
                  </a:lnTo>
                  <a:close/>
                  <a:moveTo>
                    <a:pt x="31" y="1733"/>
                  </a:moveTo>
                  <a:lnTo>
                    <a:pt x="31" y="2280"/>
                  </a:lnTo>
                  <a:lnTo>
                    <a:pt x="3922" y="3800"/>
                  </a:lnTo>
                  <a:lnTo>
                    <a:pt x="3922" y="3253"/>
                  </a:lnTo>
                  <a:lnTo>
                    <a:pt x="31" y="1733"/>
                  </a:lnTo>
                  <a:close/>
                  <a:moveTo>
                    <a:pt x="31" y="3496"/>
                  </a:moveTo>
                  <a:lnTo>
                    <a:pt x="31" y="4013"/>
                  </a:lnTo>
                  <a:lnTo>
                    <a:pt x="3922" y="5533"/>
                  </a:lnTo>
                  <a:lnTo>
                    <a:pt x="3922" y="5016"/>
                  </a:lnTo>
                  <a:lnTo>
                    <a:pt x="31" y="3496"/>
                  </a:lnTo>
                  <a:close/>
                  <a:moveTo>
                    <a:pt x="31" y="5259"/>
                  </a:moveTo>
                  <a:lnTo>
                    <a:pt x="31" y="5806"/>
                  </a:lnTo>
                  <a:lnTo>
                    <a:pt x="3922" y="7326"/>
                  </a:lnTo>
                  <a:lnTo>
                    <a:pt x="3922" y="6779"/>
                  </a:lnTo>
                  <a:lnTo>
                    <a:pt x="31" y="5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52"/>
          <p:cNvGrpSpPr/>
          <p:nvPr/>
        </p:nvGrpSpPr>
        <p:grpSpPr>
          <a:xfrm>
            <a:off x="548400" y="1042950"/>
            <a:ext cx="8053176" cy="1855374"/>
            <a:chOff x="548400" y="1042950"/>
            <a:chExt cx="8053176" cy="1855374"/>
          </a:xfrm>
        </p:grpSpPr>
        <p:sp>
          <p:nvSpPr>
            <p:cNvPr id="1317" name="Google Shape;1317;p52"/>
            <p:cNvSpPr/>
            <p:nvPr/>
          </p:nvSpPr>
          <p:spPr>
            <a:xfrm>
              <a:off x="713275" y="1217251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548400" y="26404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52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Accuracy</a:t>
            </a:r>
            <a:endParaRPr sz="5500"/>
          </a:p>
        </p:txBody>
      </p:sp>
      <p:sp>
        <p:nvSpPr>
          <p:cNvPr id="1321" name="Google Shape;1321;p52"/>
          <p:cNvSpPr txBox="1"/>
          <p:nvPr>
            <p:ph idx="1" type="subTitle"/>
          </p:nvPr>
        </p:nvSpPr>
        <p:spPr>
          <a:xfrm>
            <a:off x="1875150" y="2697138"/>
            <a:ext cx="53937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Merupakan rasio prediksi Benar (Positif dan Negatif) dibagi dengan keseluruhan data.</a:t>
            </a:r>
            <a:endParaRPr/>
          </a:p>
        </p:txBody>
      </p:sp>
      <p:grpSp>
        <p:nvGrpSpPr>
          <p:cNvPr id="1322" name="Google Shape;1322;p52"/>
          <p:cNvGrpSpPr/>
          <p:nvPr/>
        </p:nvGrpSpPr>
        <p:grpSpPr>
          <a:xfrm>
            <a:off x="4112025" y="3997975"/>
            <a:ext cx="895950" cy="53525"/>
            <a:chOff x="4112025" y="3997975"/>
            <a:chExt cx="895950" cy="53525"/>
          </a:xfrm>
        </p:grpSpPr>
        <p:sp>
          <p:nvSpPr>
            <p:cNvPr id="1323" name="Google Shape;1323;p52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52"/>
          <p:cNvGrpSpPr/>
          <p:nvPr/>
        </p:nvGrpSpPr>
        <p:grpSpPr>
          <a:xfrm>
            <a:off x="896050" y="751975"/>
            <a:ext cx="932995" cy="932995"/>
            <a:chOff x="896050" y="751975"/>
            <a:chExt cx="932995" cy="932995"/>
          </a:xfrm>
        </p:grpSpPr>
        <p:sp>
          <p:nvSpPr>
            <p:cNvPr id="1329" name="Google Shape;1329;p52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52"/>
          <p:cNvSpPr/>
          <p:nvPr/>
        </p:nvSpPr>
        <p:spPr>
          <a:xfrm rot="5400000">
            <a:off x="7289219" y="2131161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53"/>
          <p:cNvGrpSpPr/>
          <p:nvPr/>
        </p:nvGrpSpPr>
        <p:grpSpPr>
          <a:xfrm>
            <a:off x="1235550" y="1339650"/>
            <a:ext cx="6550176" cy="1812774"/>
            <a:chOff x="-466550" y="1858375"/>
            <a:chExt cx="6550176" cy="1812774"/>
          </a:xfrm>
        </p:grpSpPr>
        <p:sp>
          <p:nvSpPr>
            <p:cNvPr id="1337" name="Google Shape;1337;p53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0" name="Google Shape;1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474" y="1748211"/>
            <a:ext cx="5502325" cy="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4"/>
          <p:cNvSpPr txBox="1"/>
          <p:nvPr>
            <p:ph type="title"/>
          </p:nvPr>
        </p:nvSpPr>
        <p:spPr>
          <a:xfrm>
            <a:off x="7528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</a:t>
            </a:r>
            <a:r>
              <a:rPr lang="en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6" name="Google Shape;1346;p54"/>
          <p:cNvSpPr txBox="1"/>
          <p:nvPr>
            <p:ph idx="2" type="title"/>
          </p:nvPr>
        </p:nvSpPr>
        <p:spPr>
          <a:xfrm>
            <a:off x="75285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347" name="Google Shape;1347;p54"/>
          <p:cNvGrpSpPr/>
          <p:nvPr/>
        </p:nvGrpSpPr>
        <p:grpSpPr>
          <a:xfrm>
            <a:off x="557922" y="1823117"/>
            <a:ext cx="5536725" cy="1888197"/>
            <a:chOff x="558250" y="1858375"/>
            <a:chExt cx="5536725" cy="1975101"/>
          </a:xfrm>
        </p:grpSpPr>
        <p:sp>
          <p:nvSpPr>
            <p:cNvPr id="1348" name="Google Shape;1348;p54"/>
            <p:cNvSpPr/>
            <p:nvPr/>
          </p:nvSpPr>
          <p:spPr>
            <a:xfrm>
              <a:off x="740013" y="2105986"/>
              <a:ext cx="51732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 flipH="1" rot="10800000">
              <a:off x="5582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 flipH="1">
              <a:off x="5836924" y="3505475"/>
              <a:ext cx="258051" cy="328001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54"/>
          <p:cNvGrpSpPr/>
          <p:nvPr/>
        </p:nvGrpSpPr>
        <p:grpSpPr>
          <a:xfrm>
            <a:off x="3060275" y="1435625"/>
            <a:ext cx="895950" cy="53525"/>
            <a:chOff x="4112025" y="3997975"/>
            <a:chExt cx="895950" cy="53525"/>
          </a:xfrm>
        </p:grpSpPr>
        <p:sp>
          <p:nvSpPr>
            <p:cNvPr id="1352" name="Google Shape;1352;p54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54"/>
          <p:cNvGrpSpPr/>
          <p:nvPr/>
        </p:nvGrpSpPr>
        <p:grpSpPr>
          <a:xfrm>
            <a:off x="5635150" y="1246700"/>
            <a:ext cx="802759" cy="1228431"/>
            <a:chOff x="5635150" y="1246700"/>
            <a:chExt cx="802759" cy="1228431"/>
          </a:xfrm>
        </p:grpSpPr>
        <p:sp>
          <p:nvSpPr>
            <p:cNvPr id="1358" name="Google Shape;1358;p54"/>
            <p:cNvSpPr/>
            <p:nvPr/>
          </p:nvSpPr>
          <p:spPr>
            <a:xfrm>
              <a:off x="5635150" y="133722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5937061" y="124670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0" name="Google Shape;1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75" y="3011825"/>
            <a:ext cx="3657600" cy="18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Google Shape;1365;p55"/>
          <p:cNvGrpSpPr/>
          <p:nvPr/>
        </p:nvGrpSpPr>
        <p:grpSpPr>
          <a:xfrm flipH="1" rot="10800000">
            <a:off x="560020" y="1097387"/>
            <a:ext cx="2880343" cy="1154369"/>
            <a:chOff x="548400" y="1366875"/>
            <a:chExt cx="6094675" cy="1507599"/>
          </a:xfrm>
        </p:grpSpPr>
        <p:sp>
          <p:nvSpPr>
            <p:cNvPr id="1366" name="Google Shape;1366;p55"/>
            <p:cNvSpPr/>
            <p:nvPr/>
          </p:nvSpPr>
          <p:spPr>
            <a:xfrm>
              <a:off x="713250" y="1542049"/>
              <a:ext cx="5771100" cy="1155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548400" y="26166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 rot="10800000">
              <a:off x="6385024" y="13668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55"/>
          <p:cNvSpPr txBox="1"/>
          <p:nvPr>
            <p:ph type="title"/>
          </p:nvPr>
        </p:nvSpPr>
        <p:spPr>
          <a:xfrm>
            <a:off x="713225" y="1256600"/>
            <a:ext cx="2635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</p:txBody>
      </p:sp>
      <p:sp>
        <p:nvSpPr>
          <p:cNvPr id="1370" name="Google Shape;1370;p55"/>
          <p:cNvSpPr txBox="1"/>
          <p:nvPr>
            <p:ph idx="1" type="subTitle"/>
          </p:nvPr>
        </p:nvSpPr>
        <p:spPr>
          <a:xfrm>
            <a:off x="713225" y="2316525"/>
            <a:ext cx="2990100" cy="25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Ketika activation function pada neuron menggunakan Sigmoid function , akan memastikan bahwa output darinya akan berakhir antara 0 dan 1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55"/>
          <p:cNvSpPr txBox="1"/>
          <p:nvPr/>
        </p:nvSpPr>
        <p:spPr>
          <a:xfrm>
            <a:off x="1828800" y="22517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72" name="Google Shape;1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25" y="1398275"/>
            <a:ext cx="45785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56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378" name="Google Shape;1378;p56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56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2" name="Google Shape;1382;p56"/>
          <p:cNvSpPr txBox="1"/>
          <p:nvPr>
            <p:ph idx="2" type="title"/>
          </p:nvPr>
        </p:nvSpPr>
        <p:spPr>
          <a:xfrm>
            <a:off x="2651750" y="878825"/>
            <a:ext cx="3897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383" name="Google Shape;1383;p56"/>
          <p:cNvSpPr/>
          <p:nvPr/>
        </p:nvSpPr>
        <p:spPr>
          <a:xfrm>
            <a:off x="1282975" y="2939303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6"/>
          <p:cNvSpPr/>
          <p:nvPr/>
        </p:nvSpPr>
        <p:spPr>
          <a:xfrm>
            <a:off x="1584886" y="2848775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57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390" name="Google Shape;1390;p57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57"/>
          <p:cNvGrpSpPr/>
          <p:nvPr/>
        </p:nvGrpSpPr>
        <p:grpSpPr>
          <a:xfrm>
            <a:off x="3901625" y="1600938"/>
            <a:ext cx="1341000" cy="1341000"/>
            <a:chOff x="3901625" y="1677138"/>
            <a:chExt cx="1341000" cy="1341000"/>
          </a:xfrm>
        </p:grpSpPr>
        <p:sp>
          <p:nvSpPr>
            <p:cNvPr id="1394" name="Google Shape;1394;p57"/>
            <p:cNvSpPr/>
            <p:nvPr/>
          </p:nvSpPr>
          <p:spPr>
            <a:xfrm>
              <a:off x="3901625" y="1677138"/>
              <a:ext cx="1341000" cy="1341000"/>
            </a:xfrm>
            <a:prstGeom prst="arc">
              <a:avLst>
                <a:gd fmla="val 16200000" name="adj1"/>
                <a:gd fmla="val 5448017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3983549" y="1759062"/>
              <a:ext cx="1176900" cy="11769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</a:t>
            </a:r>
            <a:endParaRPr/>
          </a:p>
        </p:txBody>
      </p:sp>
      <p:sp>
        <p:nvSpPr>
          <p:cNvPr id="1397" name="Google Shape;1397;p57"/>
          <p:cNvSpPr txBox="1"/>
          <p:nvPr>
            <p:ph idx="2" type="title"/>
          </p:nvPr>
        </p:nvSpPr>
        <p:spPr>
          <a:xfrm>
            <a:off x="3459256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98" name="Google Shape;1398;p57"/>
          <p:cNvSpPr txBox="1"/>
          <p:nvPr>
            <p:ph idx="9" type="title"/>
          </p:nvPr>
        </p:nvSpPr>
        <p:spPr>
          <a:xfrm>
            <a:off x="395542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  <p:grpSp>
        <p:nvGrpSpPr>
          <p:cNvPr id="1399" name="Google Shape;1399;p57"/>
          <p:cNvGrpSpPr/>
          <p:nvPr/>
        </p:nvGrpSpPr>
        <p:grpSpPr>
          <a:xfrm>
            <a:off x="1169875" y="1600950"/>
            <a:ext cx="1341000" cy="1341000"/>
            <a:chOff x="6574650" y="1677125"/>
            <a:chExt cx="1341000" cy="1341000"/>
          </a:xfrm>
        </p:grpSpPr>
        <p:sp>
          <p:nvSpPr>
            <p:cNvPr id="1400" name="Google Shape;1400;p57"/>
            <p:cNvSpPr/>
            <p:nvPr/>
          </p:nvSpPr>
          <p:spPr>
            <a:xfrm>
              <a:off x="6574650" y="1677125"/>
              <a:ext cx="1341000" cy="1341000"/>
            </a:xfrm>
            <a:prstGeom prst="arc">
              <a:avLst>
                <a:gd fmla="val 16200000" name="adj1"/>
                <a:gd fmla="val 11850036" name="adj2"/>
              </a:avLst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6656574" y="1759049"/>
              <a:ext cx="1176900" cy="11769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2" name="Google Shape;1402;p57"/>
          <p:cNvSpPr/>
          <p:nvPr/>
        </p:nvSpPr>
        <p:spPr>
          <a:xfrm>
            <a:off x="7667124" y="658763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57"/>
          <p:cNvSpPr txBox="1"/>
          <p:nvPr>
            <p:ph idx="6" type="title"/>
          </p:nvPr>
        </p:nvSpPr>
        <p:spPr>
          <a:xfrm>
            <a:off x="713225" y="3082088"/>
            <a:ext cx="225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</a:t>
            </a:r>
            <a:r>
              <a:rPr lang="en"/>
              <a:t>G</a:t>
            </a:r>
            <a:endParaRPr/>
          </a:p>
        </p:txBody>
      </p:sp>
      <p:sp>
        <p:nvSpPr>
          <p:cNvPr id="1404" name="Google Shape;1404;p57"/>
          <p:cNvSpPr txBox="1"/>
          <p:nvPr>
            <p:ph idx="8" type="title"/>
          </p:nvPr>
        </p:nvSpPr>
        <p:spPr>
          <a:xfrm>
            <a:off x="1223597" y="2005676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0%</a:t>
            </a:r>
            <a:endParaRPr/>
          </a:p>
        </p:txBody>
      </p:sp>
      <p:grpSp>
        <p:nvGrpSpPr>
          <p:cNvPr id="1405" name="Google Shape;1405;p57"/>
          <p:cNvGrpSpPr/>
          <p:nvPr/>
        </p:nvGrpSpPr>
        <p:grpSpPr>
          <a:xfrm>
            <a:off x="6647750" y="1600938"/>
            <a:ext cx="1341000" cy="1341000"/>
            <a:chOff x="3901625" y="1677138"/>
            <a:chExt cx="1341000" cy="1341000"/>
          </a:xfrm>
        </p:grpSpPr>
        <p:sp>
          <p:nvSpPr>
            <p:cNvPr id="1406" name="Google Shape;1406;p57"/>
            <p:cNvSpPr/>
            <p:nvPr/>
          </p:nvSpPr>
          <p:spPr>
            <a:xfrm>
              <a:off x="3901625" y="1677138"/>
              <a:ext cx="1341000" cy="1341000"/>
            </a:xfrm>
            <a:prstGeom prst="arc">
              <a:avLst>
                <a:gd fmla="val 16200000" name="adj1"/>
                <a:gd fmla="val 5448017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3983549" y="1759062"/>
              <a:ext cx="1176900" cy="11769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57"/>
          <p:cNvSpPr txBox="1"/>
          <p:nvPr>
            <p:ph idx="2" type="title"/>
          </p:nvPr>
        </p:nvSpPr>
        <p:spPr>
          <a:xfrm>
            <a:off x="6205381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</a:t>
            </a:r>
            <a:r>
              <a:rPr lang="en"/>
              <a:t>ING</a:t>
            </a:r>
            <a:endParaRPr/>
          </a:p>
        </p:txBody>
      </p:sp>
      <p:sp>
        <p:nvSpPr>
          <p:cNvPr id="1409" name="Google Shape;1409;p57"/>
          <p:cNvSpPr txBox="1"/>
          <p:nvPr>
            <p:ph idx="9" type="title"/>
          </p:nvPr>
        </p:nvSpPr>
        <p:spPr>
          <a:xfrm>
            <a:off x="6701547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58"/>
          <p:cNvGrpSpPr/>
          <p:nvPr/>
        </p:nvGrpSpPr>
        <p:grpSpPr>
          <a:xfrm>
            <a:off x="1235550" y="1339650"/>
            <a:ext cx="6550176" cy="1812774"/>
            <a:chOff x="-466550" y="1858375"/>
            <a:chExt cx="6550176" cy="1812774"/>
          </a:xfrm>
        </p:grpSpPr>
        <p:sp>
          <p:nvSpPr>
            <p:cNvPr id="1415" name="Google Shape;1415;p58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8" name="Google Shape;1418;p58"/>
          <p:cNvSpPr txBox="1"/>
          <p:nvPr>
            <p:ph type="title"/>
          </p:nvPr>
        </p:nvSpPr>
        <p:spPr>
          <a:xfrm>
            <a:off x="1756950" y="1510738"/>
            <a:ext cx="5630100" cy="14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Terima kasih</a:t>
            </a:r>
            <a:endParaRPr sz="5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42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201" name="Google Shape;1201;p42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42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</a:t>
            </a:r>
            <a:r>
              <a:rPr lang="en">
                <a:solidFill>
                  <a:schemeClr val="dk1"/>
                </a:solidFill>
              </a:rPr>
              <a:t>PLAN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5" name="Google Shape;1205;p42"/>
          <p:cNvSpPr txBox="1"/>
          <p:nvPr>
            <p:ph idx="2" type="title"/>
          </p:nvPr>
        </p:nvSpPr>
        <p:spPr>
          <a:xfrm>
            <a:off x="3619200" y="878823"/>
            <a:ext cx="1905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6" name="Google Shape;1206;p42"/>
          <p:cNvSpPr/>
          <p:nvPr/>
        </p:nvSpPr>
        <p:spPr>
          <a:xfrm>
            <a:off x="1282975" y="2939303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2"/>
          <p:cNvSpPr/>
          <p:nvPr/>
        </p:nvSpPr>
        <p:spPr>
          <a:xfrm>
            <a:off x="1584886" y="2848775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43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213" name="Google Shape;1213;p43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43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Simpelnya kita dapat memisahkan dan menkategorikan apa saja teks kalimat yang mengandung </a:t>
            </a:r>
            <a:r>
              <a:rPr b="1" lang="en" sz="2000">
                <a:solidFill>
                  <a:srgbClr val="C87CFF"/>
                </a:solidFill>
              </a:rPr>
              <a:t>Unjaran Kebencian </a:t>
            </a:r>
            <a:r>
              <a:rPr lang="en" sz="2000">
                <a:solidFill>
                  <a:srgbClr val="FFFFFF"/>
                </a:solidFill>
              </a:rPr>
              <a:t>menggunakan </a:t>
            </a:r>
            <a:r>
              <a:rPr b="1" lang="en" sz="2000">
                <a:solidFill>
                  <a:srgbClr val="C87CFF"/>
                </a:solidFill>
              </a:rPr>
              <a:t>NLP</a:t>
            </a:r>
            <a:r>
              <a:rPr lang="en" sz="2000">
                <a:solidFill>
                  <a:srgbClr val="FFFFFF"/>
                </a:solidFill>
              </a:rPr>
              <a:t>, dimana </a:t>
            </a:r>
            <a:r>
              <a:rPr b="1" lang="en" sz="2000">
                <a:solidFill>
                  <a:srgbClr val="C87CFF"/>
                </a:solidFill>
              </a:rPr>
              <a:t>NLP </a:t>
            </a:r>
            <a:r>
              <a:rPr lang="en" sz="2000">
                <a:solidFill>
                  <a:srgbClr val="FFFFFF"/>
                </a:solidFill>
              </a:rPr>
              <a:t>adalah sub bidang dari computer science dan artificial intelligence yang berfokus pada interaksi komputer dan bahasa manusia.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HateSpeech Classification</a:t>
            </a:r>
            <a:endParaRPr/>
          </a:p>
        </p:txBody>
      </p:sp>
      <p:pic>
        <p:nvPicPr>
          <p:cNvPr id="1218" name="Google Shape;12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624" y="3360424"/>
            <a:ext cx="1261500" cy="12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300"/>
              <a:t>Natural Language Prosessing </a:t>
            </a:r>
            <a:endParaRPr b="1" i="1" sz="1300"/>
          </a:p>
        </p:txBody>
      </p:sp>
      <p:sp>
        <p:nvSpPr>
          <p:cNvPr id="1224" name="Google Shape;1224;p44"/>
          <p:cNvSpPr txBox="1"/>
          <p:nvPr>
            <p:ph type="title"/>
          </p:nvPr>
        </p:nvSpPr>
        <p:spPr>
          <a:xfrm>
            <a:off x="713225" y="399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NLP</a:t>
            </a:r>
            <a:endParaRPr/>
          </a:p>
        </p:txBody>
      </p:sp>
      <p:pic>
        <p:nvPicPr>
          <p:cNvPr id="1225" name="Google Shape;12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00" y="972025"/>
            <a:ext cx="6849324" cy="36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45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231" name="Google Shape;1231;p45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45"/>
          <p:cNvSpPr txBox="1"/>
          <p:nvPr>
            <p:ph type="title"/>
          </p:nvPr>
        </p:nvSpPr>
        <p:spPr>
          <a:xfrm flipH="1">
            <a:off x="1587450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</a:t>
            </a:r>
            <a:r>
              <a:rPr lang="en">
                <a:solidFill>
                  <a:schemeClr val="dk1"/>
                </a:solidFill>
              </a:rPr>
              <a:t>TASK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5" name="Google Shape;1235;p45"/>
          <p:cNvSpPr txBox="1"/>
          <p:nvPr>
            <p:ph idx="2" type="title"/>
          </p:nvPr>
        </p:nvSpPr>
        <p:spPr>
          <a:xfrm flipH="1">
            <a:off x="335430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36" name="Google Shape;1236;p45"/>
          <p:cNvGrpSpPr/>
          <p:nvPr/>
        </p:nvGrpSpPr>
        <p:grpSpPr>
          <a:xfrm>
            <a:off x="1075400" y="1155900"/>
            <a:ext cx="802759" cy="1228431"/>
            <a:chOff x="5635150" y="1246700"/>
            <a:chExt cx="802759" cy="1228431"/>
          </a:xfrm>
        </p:grpSpPr>
        <p:sp>
          <p:nvSpPr>
            <p:cNvPr id="1237" name="Google Shape;1237;p45"/>
            <p:cNvSpPr/>
            <p:nvPr/>
          </p:nvSpPr>
          <p:spPr>
            <a:xfrm>
              <a:off x="5635150" y="133722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5937061" y="124670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46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244" name="Google Shape;1244;p46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46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87CFF"/>
                </a:solidFill>
              </a:rPr>
              <a:t>Text Classificatio</a:t>
            </a:r>
            <a:r>
              <a:rPr b="1" lang="en" sz="2000">
                <a:solidFill>
                  <a:srgbClr val="C87CFF"/>
                </a:solidFill>
              </a:rPr>
              <a:t>n </a:t>
            </a:r>
            <a:r>
              <a:rPr lang="en" sz="2000">
                <a:solidFill>
                  <a:srgbClr val="FFFFFF"/>
                </a:solidFill>
              </a:rPr>
              <a:t>adalah proses pemberian tag atau kategori ke teks menurut isinya</a:t>
            </a:r>
            <a:r>
              <a:rPr lang="en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Text </a:t>
            </a:r>
            <a:r>
              <a:rPr lang="en">
                <a:solidFill>
                  <a:srgbClr val="0068E8"/>
                </a:solidFill>
              </a:rPr>
              <a:t>Classification</a:t>
            </a:r>
            <a:endParaRPr/>
          </a:p>
        </p:txBody>
      </p:sp>
      <p:pic>
        <p:nvPicPr>
          <p:cNvPr id="1249" name="Google Shape;12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624" y="3360424"/>
            <a:ext cx="1261500" cy="12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75" y="2357875"/>
            <a:ext cx="3905225" cy="2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Google Shape;1255;p47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256" name="Google Shape;1256;p47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47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DEEP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0" name="Google Shape;1260;p47"/>
          <p:cNvSpPr txBox="1"/>
          <p:nvPr>
            <p:ph idx="2" type="title"/>
          </p:nvPr>
        </p:nvSpPr>
        <p:spPr>
          <a:xfrm>
            <a:off x="2651750" y="878825"/>
            <a:ext cx="3897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1" name="Google Shape;1261;p47"/>
          <p:cNvSpPr/>
          <p:nvPr/>
        </p:nvSpPr>
        <p:spPr>
          <a:xfrm>
            <a:off x="1282975" y="2939303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7"/>
          <p:cNvSpPr/>
          <p:nvPr/>
        </p:nvSpPr>
        <p:spPr>
          <a:xfrm>
            <a:off x="1584886" y="2848775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7" name="Google Shape;1267;p48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268" name="Google Shape;1268;p48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48"/>
          <p:cNvSpPr txBox="1"/>
          <p:nvPr>
            <p:ph idx="1" type="body"/>
          </p:nvPr>
        </p:nvSpPr>
        <p:spPr>
          <a:xfrm>
            <a:off x="713225" y="1228675"/>
            <a:ext cx="43275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87CFF"/>
                </a:solidFill>
              </a:rPr>
              <a:t>LSTM</a:t>
            </a:r>
            <a:r>
              <a:rPr b="1" lang="en" sz="1700">
                <a:solidFill>
                  <a:srgbClr val="C87CFF"/>
                </a:solidFill>
              </a:rPr>
              <a:t> </a:t>
            </a:r>
            <a:r>
              <a:rPr lang="en" sz="1700">
                <a:solidFill>
                  <a:srgbClr val="FFFFFF"/>
                </a:solidFill>
              </a:rPr>
              <a:t>merupakan model varian dari Recurrent Neutral Network ( RNN ). LSTM muncul karena dapat mengingat informasi jangka panjang menggantikan simpul hidden layer di RNN dengan sel LSTM yang berfungsi untuk menyimpan informasi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Long Short Term Memory</a:t>
            </a:r>
            <a:endParaRPr/>
          </a:p>
        </p:txBody>
      </p:sp>
      <p:pic>
        <p:nvPicPr>
          <p:cNvPr id="1273" name="Google Shape;1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75" y="1275590"/>
            <a:ext cx="3857751" cy="3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49"/>
          <p:cNvGrpSpPr/>
          <p:nvPr/>
        </p:nvGrpSpPr>
        <p:grpSpPr>
          <a:xfrm>
            <a:off x="2124250" y="1858375"/>
            <a:ext cx="6550176" cy="1812774"/>
            <a:chOff x="-466550" y="1858375"/>
            <a:chExt cx="6550176" cy="1812774"/>
          </a:xfrm>
        </p:grpSpPr>
        <p:sp>
          <p:nvSpPr>
            <p:cNvPr id="1279" name="Google Shape;1279;p49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49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3" name="Google Shape;1283;p49"/>
          <p:cNvSpPr txBox="1"/>
          <p:nvPr>
            <p:ph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4" name="Google Shape;1284;p49"/>
          <p:cNvGrpSpPr/>
          <p:nvPr/>
        </p:nvGrpSpPr>
        <p:grpSpPr>
          <a:xfrm>
            <a:off x="1514650" y="2628938"/>
            <a:ext cx="962476" cy="1268522"/>
            <a:chOff x="1514650" y="2628938"/>
            <a:chExt cx="962476" cy="1268522"/>
          </a:xfrm>
        </p:grpSpPr>
        <p:sp>
          <p:nvSpPr>
            <p:cNvPr id="1285" name="Google Shape;1285;p49"/>
            <p:cNvSpPr/>
            <p:nvPr/>
          </p:nvSpPr>
          <p:spPr>
            <a:xfrm>
              <a:off x="1514650" y="3208942"/>
              <a:ext cx="685267" cy="688517"/>
            </a:xfrm>
            <a:custGeom>
              <a:rect b="b" l="l" r="r" t="t"/>
              <a:pathLst>
                <a:path extrusionOk="0" h="6567" w="6536">
                  <a:moveTo>
                    <a:pt x="0" y="1"/>
                  </a:moveTo>
                  <a:lnTo>
                    <a:pt x="6536" y="6566"/>
                  </a:lnTo>
                  <a:lnTo>
                    <a:pt x="6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2065924" y="2628938"/>
              <a:ext cx="411202" cy="768199"/>
            </a:xfrm>
            <a:custGeom>
              <a:rect b="b" l="l" r="r" t="t"/>
              <a:pathLst>
                <a:path extrusionOk="0" h="7327" w="3922">
                  <a:moveTo>
                    <a:pt x="1" y="1"/>
                  </a:moveTo>
                  <a:lnTo>
                    <a:pt x="1" y="518"/>
                  </a:lnTo>
                  <a:lnTo>
                    <a:pt x="3861" y="2037"/>
                  </a:lnTo>
                  <a:lnTo>
                    <a:pt x="3861" y="1521"/>
                  </a:lnTo>
                  <a:lnTo>
                    <a:pt x="1" y="1"/>
                  </a:lnTo>
                  <a:close/>
                  <a:moveTo>
                    <a:pt x="31" y="1733"/>
                  </a:moveTo>
                  <a:lnTo>
                    <a:pt x="31" y="2280"/>
                  </a:lnTo>
                  <a:lnTo>
                    <a:pt x="3922" y="3800"/>
                  </a:lnTo>
                  <a:lnTo>
                    <a:pt x="3922" y="3253"/>
                  </a:lnTo>
                  <a:lnTo>
                    <a:pt x="31" y="1733"/>
                  </a:lnTo>
                  <a:close/>
                  <a:moveTo>
                    <a:pt x="31" y="3496"/>
                  </a:moveTo>
                  <a:lnTo>
                    <a:pt x="31" y="4013"/>
                  </a:lnTo>
                  <a:lnTo>
                    <a:pt x="3922" y="5533"/>
                  </a:lnTo>
                  <a:lnTo>
                    <a:pt x="3922" y="5016"/>
                  </a:lnTo>
                  <a:lnTo>
                    <a:pt x="31" y="3496"/>
                  </a:lnTo>
                  <a:close/>
                  <a:moveTo>
                    <a:pt x="31" y="5259"/>
                  </a:moveTo>
                  <a:lnTo>
                    <a:pt x="31" y="5806"/>
                  </a:lnTo>
                  <a:lnTo>
                    <a:pt x="3922" y="7326"/>
                  </a:lnTo>
                  <a:lnTo>
                    <a:pt x="3922" y="6779"/>
                  </a:lnTo>
                  <a:lnTo>
                    <a:pt x="31" y="5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Development Process Consulting Toolkit by Slidesgo">
  <a:themeElements>
    <a:clrScheme name="Simple Light">
      <a:dk1>
        <a:srgbClr val="222640"/>
      </a:dk1>
      <a:lt1>
        <a:srgbClr val="FFFFFF"/>
      </a:lt1>
      <a:dk2>
        <a:srgbClr val="0068E8"/>
      </a:dk2>
      <a:lt2>
        <a:srgbClr val="C87C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