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92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295AD-7743-481B-8C8E-00A510C0E301}" type="datetimeFigureOut">
              <a:rPr lang="ko-KR" altLang="en-US" smtClean="0"/>
              <a:pPr/>
              <a:t>2014-12-04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72F4C-87C3-4A0C-9FDA-005CF22774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449B9-B9EA-4153-9DC1-582A2683E812}" type="datetimeFigureOut">
              <a:rPr lang="ko-KR" altLang="en-US" smtClean="0"/>
              <a:pPr/>
              <a:t>2014-12-04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AADF1-BA98-4049-AB97-86266231CC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E5EE-B895-4081-8181-AEA9B08F1F91}" type="datetimeFigureOut">
              <a:rPr lang="ko-KR" altLang="en-US" smtClean="0"/>
              <a:pPr/>
              <a:t>2014-12-04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CD4C-F7E0-4EF0-A99E-DAAF66F21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E5EE-B895-4081-8181-AEA9B08F1F91}" type="datetimeFigureOut">
              <a:rPr lang="ko-KR" altLang="en-US" smtClean="0"/>
              <a:pPr/>
              <a:t>2014-12-04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CD4C-F7E0-4EF0-A99E-DAAF66F21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E5EE-B895-4081-8181-AEA9B08F1F91}" type="datetimeFigureOut">
              <a:rPr lang="ko-KR" altLang="en-US" smtClean="0"/>
              <a:pPr/>
              <a:t>2014-12-04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CD4C-F7E0-4EF0-A99E-DAAF66F21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E5EE-B895-4081-8181-AEA9B08F1F91}" type="datetimeFigureOut">
              <a:rPr lang="ko-KR" altLang="en-US" smtClean="0"/>
              <a:pPr/>
              <a:t>2014-12-04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CD4C-F7E0-4EF0-A99E-DAAF66F21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E5EE-B895-4081-8181-AEA9B08F1F91}" type="datetimeFigureOut">
              <a:rPr lang="ko-KR" altLang="en-US" smtClean="0"/>
              <a:pPr/>
              <a:t>2014-12-04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CD4C-F7E0-4EF0-A99E-DAAF66F21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E5EE-B895-4081-8181-AEA9B08F1F91}" type="datetimeFigureOut">
              <a:rPr lang="ko-KR" altLang="en-US" smtClean="0"/>
              <a:pPr/>
              <a:t>2014-12-04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CD4C-F7E0-4EF0-A99E-DAAF66F21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E5EE-B895-4081-8181-AEA9B08F1F91}" type="datetimeFigureOut">
              <a:rPr lang="ko-KR" altLang="en-US" smtClean="0"/>
              <a:pPr/>
              <a:t>2014-12-04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CD4C-F7E0-4EF0-A99E-DAAF66F21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E5EE-B895-4081-8181-AEA9B08F1F91}" type="datetimeFigureOut">
              <a:rPr lang="ko-KR" altLang="en-US" smtClean="0"/>
              <a:pPr/>
              <a:t>2014-12-04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CD4C-F7E0-4EF0-A99E-DAAF66F21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E5EE-B895-4081-8181-AEA9B08F1F91}" type="datetimeFigureOut">
              <a:rPr lang="ko-KR" altLang="en-US" smtClean="0"/>
              <a:pPr/>
              <a:t>2014-12-04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CD4C-F7E0-4EF0-A99E-DAAF66F21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E5EE-B895-4081-8181-AEA9B08F1F91}" type="datetimeFigureOut">
              <a:rPr lang="ko-KR" altLang="en-US" smtClean="0"/>
              <a:pPr/>
              <a:t>2014-12-04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CD4C-F7E0-4EF0-A99E-DAAF66F21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E5EE-B895-4081-8181-AEA9B08F1F91}" type="datetimeFigureOut">
              <a:rPr lang="ko-KR" altLang="en-US" smtClean="0"/>
              <a:pPr/>
              <a:t>2014-12-04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CD4C-F7E0-4EF0-A99E-DAAF66F21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9E5EE-B895-4081-8181-AEA9B08F1F91}" type="datetimeFigureOut">
              <a:rPr lang="ko-KR" altLang="en-US" smtClean="0"/>
              <a:pPr/>
              <a:t>2014-12-04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DCD4C-F7E0-4EF0-A99E-DAAF66F21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592118"/>
            <a:ext cx="4429156" cy="1880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092448"/>
            <a:ext cx="4643470" cy="183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8" name="TextBox 67"/>
          <p:cNvSpPr txBox="1"/>
          <p:nvPr/>
        </p:nvSpPr>
        <p:spPr>
          <a:xfrm>
            <a:off x="428596" y="214290"/>
            <a:ext cx="1552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Genesys I/F Model</a:t>
            </a:r>
            <a:endParaRPr lang="ko-KR" altLang="en-US" sz="1200" b="1" dirty="0"/>
          </a:p>
        </p:txBody>
      </p:sp>
      <p:sp>
        <p:nvSpPr>
          <p:cNvPr id="70" name="직사각형 69"/>
          <p:cNvSpPr/>
          <p:nvPr/>
        </p:nvSpPr>
        <p:spPr>
          <a:xfrm>
            <a:off x="1365916" y="3620822"/>
            <a:ext cx="571504" cy="5715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아래쪽 화살표 75"/>
          <p:cNvSpPr/>
          <p:nvPr/>
        </p:nvSpPr>
        <p:spPr>
          <a:xfrm>
            <a:off x="2786050" y="2592382"/>
            <a:ext cx="642942" cy="479428"/>
          </a:xfrm>
          <a:prstGeom prst="down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"/>
          <p:cNvGrpSpPr/>
          <p:nvPr/>
        </p:nvGrpSpPr>
        <p:grpSpPr>
          <a:xfrm>
            <a:off x="428596" y="2643182"/>
            <a:ext cx="1571636" cy="787403"/>
            <a:chOff x="571472" y="2000240"/>
            <a:chExt cx="1571636" cy="787403"/>
          </a:xfrm>
        </p:grpSpPr>
        <p:sp>
          <p:nvSpPr>
            <p:cNvPr id="4" name="모서리가 둥근 직사각형 3"/>
            <p:cNvSpPr/>
            <p:nvPr/>
          </p:nvSpPr>
          <p:spPr bwMode="auto">
            <a:xfrm>
              <a:off x="571472" y="2000240"/>
              <a:ext cx="1357322" cy="358775"/>
            </a:xfrm>
            <a:prstGeom prst="roundRect">
              <a:avLst>
                <a:gd name="adj" fmla="val 19966"/>
              </a:avLst>
            </a:prstGeom>
            <a:solidFill>
              <a:srgbClr val="D7E4BD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dirty="0" smtClean="0">
                  <a:solidFill>
                    <a:schemeClr val="tx1"/>
                  </a:solidFill>
                </a:rPr>
                <a:t>CB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altLang="ko-KR" sz="900" dirty="0" smtClean="0">
                  <a:solidFill>
                    <a:schemeClr val="tx1"/>
                  </a:solidFill>
                </a:rPr>
                <a:t>(Transaction Bridge)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 bwMode="auto">
            <a:xfrm>
              <a:off x="642910" y="2143116"/>
              <a:ext cx="1357322" cy="358775"/>
            </a:xfrm>
            <a:prstGeom prst="roundRect">
              <a:avLst>
                <a:gd name="adj" fmla="val 19966"/>
              </a:avLst>
            </a:prstGeom>
            <a:solidFill>
              <a:srgbClr val="D7E4BD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dirty="0" smtClean="0">
                  <a:solidFill>
                    <a:schemeClr val="tx1"/>
                  </a:solidFill>
                </a:rPr>
                <a:t>CB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altLang="ko-KR" sz="900" dirty="0" smtClean="0">
                  <a:solidFill>
                    <a:schemeClr val="tx1"/>
                  </a:solidFill>
                </a:rPr>
                <a:t>(Transaction Bridge)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 bwMode="auto">
            <a:xfrm>
              <a:off x="714348" y="2285992"/>
              <a:ext cx="1357322" cy="358775"/>
            </a:xfrm>
            <a:prstGeom prst="roundRect">
              <a:avLst>
                <a:gd name="adj" fmla="val 19966"/>
              </a:avLst>
            </a:prstGeom>
            <a:solidFill>
              <a:srgbClr val="D7E4BD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dirty="0" smtClean="0">
                  <a:solidFill>
                    <a:schemeClr val="tx1"/>
                  </a:solidFill>
                </a:rPr>
                <a:t>CB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altLang="ko-KR" sz="900" dirty="0" smtClean="0">
                  <a:solidFill>
                    <a:schemeClr val="tx1"/>
                  </a:solidFill>
                </a:rPr>
                <a:t>(Transaction Bridge)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 bwMode="auto">
            <a:xfrm>
              <a:off x="785786" y="2428868"/>
              <a:ext cx="1357322" cy="358775"/>
            </a:xfrm>
            <a:prstGeom prst="roundRect">
              <a:avLst>
                <a:gd name="adj" fmla="val 19966"/>
              </a:avLst>
            </a:prstGeom>
            <a:solidFill>
              <a:srgbClr val="D7E4BD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dirty="0" smtClean="0">
                  <a:solidFill>
                    <a:schemeClr val="tx1"/>
                  </a:solidFill>
                </a:rPr>
                <a:t>CB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altLang="ko-KR" sz="900" dirty="0" smtClean="0">
                  <a:solidFill>
                    <a:schemeClr val="tx1"/>
                  </a:solidFill>
                </a:rPr>
                <a:t>(CTI Bridge)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3000364" y="1285860"/>
            <a:ext cx="5000660" cy="39290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5000628" y="1643050"/>
            <a:ext cx="928694" cy="357190"/>
          </a:xfrm>
          <a:prstGeom prst="roundRect">
            <a:avLst>
              <a:gd name="adj" fmla="val 19966"/>
            </a:avLst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900" dirty="0" smtClean="0">
                <a:solidFill>
                  <a:schemeClr val="tx1"/>
                </a:solidFill>
              </a:rPr>
              <a:t>MainThread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3" name="그룹 15"/>
          <p:cNvGrpSpPr/>
          <p:nvPr/>
        </p:nvGrpSpPr>
        <p:grpSpPr>
          <a:xfrm>
            <a:off x="3143240" y="2285992"/>
            <a:ext cx="1357322" cy="2776558"/>
            <a:chOff x="3929058" y="1428736"/>
            <a:chExt cx="1500198" cy="2776558"/>
          </a:xfrm>
        </p:grpSpPr>
        <p:sp>
          <p:nvSpPr>
            <p:cNvPr id="14" name="직사각형 13"/>
            <p:cNvSpPr/>
            <p:nvPr/>
          </p:nvSpPr>
          <p:spPr>
            <a:xfrm>
              <a:off x="3929058" y="1428736"/>
              <a:ext cx="1500198" cy="277655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29058" y="1428736"/>
              <a:ext cx="1342282" cy="2154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CBManager</a:t>
              </a:r>
              <a:endParaRPr lang="ko-KR" altLang="en-US" sz="800" dirty="0"/>
            </a:p>
          </p:txBody>
        </p:sp>
      </p:grpSp>
      <p:grpSp>
        <p:nvGrpSpPr>
          <p:cNvPr id="8" name="그룹 16"/>
          <p:cNvGrpSpPr/>
          <p:nvPr/>
        </p:nvGrpSpPr>
        <p:grpSpPr>
          <a:xfrm>
            <a:off x="6500826" y="2285992"/>
            <a:ext cx="1357322" cy="2776558"/>
            <a:chOff x="3929058" y="1428736"/>
            <a:chExt cx="1500198" cy="2776558"/>
          </a:xfrm>
        </p:grpSpPr>
        <p:sp>
          <p:nvSpPr>
            <p:cNvPr id="18" name="직사각형 17"/>
            <p:cNvSpPr/>
            <p:nvPr/>
          </p:nvSpPr>
          <p:spPr>
            <a:xfrm>
              <a:off x="3929058" y="1428736"/>
              <a:ext cx="1500198" cy="277655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29058" y="1428736"/>
              <a:ext cx="1342282" cy="2154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IVRDriverController</a:t>
              </a:r>
              <a:endParaRPr lang="ko-KR" altLang="en-US" sz="800" dirty="0"/>
            </a:p>
          </p:txBody>
        </p:sp>
      </p:grpSp>
      <p:sp>
        <p:nvSpPr>
          <p:cNvPr id="20" name="모서리가 둥근 직사각형 19"/>
          <p:cNvSpPr/>
          <p:nvPr/>
        </p:nvSpPr>
        <p:spPr bwMode="auto">
          <a:xfrm>
            <a:off x="3286116" y="2643182"/>
            <a:ext cx="1071570" cy="214314"/>
          </a:xfrm>
          <a:prstGeom prst="roundRect">
            <a:avLst>
              <a:gd name="adj" fmla="val 19966"/>
            </a:avLst>
          </a:prstGeom>
          <a:solidFill>
            <a:srgbClr val="FFC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900" dirty="0" smtClean="0">
                <a:solidFill>
                  <a:schemeClr val="tx1"/>
                </a:solidFill>
              </a:rPr>
              <a:t>CBSession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3286116" y="2928934"/>
            <a:ext cx="1071570" cy="214314"/>
          </a:xfrm>
          <a:prstGeom prst="roundRect">
            <a:avLst>
              <a:gd name="adj" fmla="val 19966"/>
            </a:avLst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900" dirty="0" smtClean="0">
                <a:solidFill>
                  <a:schemeClr val="tx1"/>
                </a:solidFill>
              </a:rPr>
              <a:t>CBSession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3286116" y="3214686"/>
            <a:ext cx="1071570" cy="214314"/>
          </a:xfrm>
          <a:prstGeom prst="roundRect">
            <a:avLst>
              <a:gd name="adj" fmla="val 19966"/>
            </a:avLst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900" dirty="0" smtClean="0">
                <a:solidFill>
                  <a:schemeClr val="tx1"/>
                </a:solidFill>
              </a:rPr>
              <a:t>CBSession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3286116" y="3500438"/>
            <a:ext cx="1071570" cy="214314"/>
          </a:xfrm>
          <a:prstGeom prst="roundRect">
            <a:avLst>
              <a:gd name="adj" fmla="val 19966"/>
            </a:avLst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900" dirty="0" smtClean="0">
                <a:solidFill>
                  <a:schemeClr val="tx1"/>
                </a:solidFill>
              </a:rPr>
              <a:t>CBSession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14744" y="3786190"/>
            <a:ext cx="369332" cy="20614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3286116" y="4000504"/>
            <a:ext cx="1071570" cy="214314"/>
          </a:xfrm>
          <a:prstGeom prst="roundRect">
            <a:avLst>
              <a:gd name="adj" fmla="val 19966"/>
            </a:avLst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900" dirty="0" smtClean="0">
                <a:solidFill>
                  <a:schemeClr val="tx1"/>
                </a:solidFill>
              </a:rPr>
              <a:t>CBSession x n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6643702" y="4500570"/>
            <a:ext cx="1071570" cy="214314"/>
          </a:xfrm>
          <a:prstGeom prst="roundRect">
            <a:avLst>
              <a:gd name="adj" fmla="val 19966"/>
            </a:avLst>
          </a:prstGeom>
          <a:solidFill>
            <a:srgbClr val="FFC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900" dirty="0" err="1" smtClean="0">
                <a:solidFill>
                  <a:schemeClr val="tx1"/>
                </a:solidFill>
              </a:rPr>
              <a:t>IDriverSession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3" name="순서도: 직접 액세스 저장소 32"/>
          <p:cNvSpPr/>
          <p:nvPr/>
        </p:nvSpPr>
        <p:spPr>
          <a:xfrm rot="10800000">
            <a:off x="4857752" y="2714619"/>
            <a:ext cx="1214446" cy="428628"/>
          </a:xfrm>
          <a:prstGeom prst="flowChartMagneticDru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직접 액세스 저장소 33"/>
          <p:cNvSpPr/>
          <p:nvPr/>
        </p:nvSpPr>
        <p:spPr>
          <a:xfrm>
            <a:off x="4857752" y="4429132"/>
            <a:ext cx="1214446" cy="428628"/>
          </a:xfrm>
          <a:prstGeom prst="flowChartMagneticDru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000628" y="2500306"/>
            <a:ext cx="9877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RequestQueue</a:t>
            </a:r>
            <a:endParaRPr lang="ko-KR" altLang="en-US" sz="9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000628" y="4214818"/>
            <a:ext cx="10679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ResponseQueue</a:t>
            </a:r>
            <a:endParaRPr lang="ko-KR" altLang="en-US" sz="900" b="1" dirty="0"/>
          </a:p>
        </p:txBody>
      </p:sp>
      <p:grpSp>
        <p:nvGrpSpPr>
          <p:cNvPr id="9" name="그룹 44"/>
          <p:cNvGrpSpPr/>
          <p:nvPr/>
        </p:nvGrpSpPr>
        <p:grpSpPr>
          <a:xfrm>
            <a:off x="5303632" y="2883374"/>
            <a:ext cx="599812" cy="71438"/>
            <a:chOff x="357158" y="714356"/>
            <a:chExt cx="599812" cy="71438"/>
          </a:xfrm>
        </p:grpSpPr>
        <p:sp>
          <p:nvSpPr>
            <p:cNvPr id="37" name="직사각형 36"/>
            <p:cNvSpPr/>
            <p:nvPr/>
          </p:nvSpPr>
          <p:spPr>
            <a:xfrm>
              <a:off x="357158" y="714356"/>
              <a:ext cx="71438" cy="71438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28596" y="714356"/>
              <a:ext cx="71438" cy="71438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09558" y="714356"/>
              <a:ext cx="71438" cy="71438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80996" y="714356"/>
              <a:ext cx="71438" cy="71438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61694" y="714356"/>
              <a:ext cx="71438" cy="71438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33132" y="714356"/>
              <a:ext cx="71438" cy="71438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14094" y="714356"/>
              <a:ext cx="71438" cy="71438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85532" y="714356"/>
              <a:ext cx="71438" cy="71438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45"/>
          <p:cNvGrpSpPr/>
          <p:nvPr/>
        </p:nvGrpSpPr>
        <p:grpSpPr>
          <a:xfrm>
            <a:off x="5000628" y="4572008"/>
            <a:ext cx="599812" cy="71438"/>
            <a:chOff x="357158" y="714356"/>
            <a:chExt cx="599812" cy="71438"/>
          </a:xfrm>
        </p:grpSpPr>
        <p:sp>
          <p:nvSpPr>
            <p:cNvPr id="47" name="직사각형 46"/>
            <p:cNvSpPr/>
            <p:nvPr/>
          </p:nvSpPr>
          <p:spPr>
            <a:xfrm>
              <a:off x="357158" y="714356"/>
              <a:ext cx="71438" cy="71438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28596" y="714356"/>
              <a:ext cx="71438" cy="71438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09558" y="714356"/>
              <a:ext cx="71438" cy="71438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80996" y="714356"/>
              <a:ext cx="71438" cy="71438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61694" y="714356"/>
              <a:ext cx="71438" cy="71438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33132" y="714356"/>
              <a:ext cx="71438" cy="71438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14094" y="714356"/>
              <a:ext cx="71438" cy="71438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885532" y="714356"/>
              <a:ext cx="71438" cy="71438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모서리가 둥근 직사각형 54"/>
          <p:cNvSpPr/>
          <p:nvPr/>
        </p:nvSpPr>
        <p:spPr bwMode="auto">
          <a:xfrm>
            <a:off x="6643702" y="2786058"/>
            <a:ext cx="1071570" cy="285752"/>
          </a:xfrm>
          <a:prstGeom prst="roundRect">
            <a:avLst>
              <a:gd name="adj" fmla="val 19966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900" dirty="0" smtClean="0">
                <a:solidFill>
                  <a:schemeClr val="tx1"/>
                </a:solidFill>
              </a:rPr>
              <a:t>RequestQueue Polling Thread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6" name="위로 구부러진 화살표 55"/>
          <p:cNvSpPr/>
          <p:nvPr/>
        </p:nvSpPr>
        <p:spPr>
          <a:xfrm rot="5400000">
            <a:off x="6154825" y="2662991"/>
            <a:ext cx="266062" cy="568816"/>
          </a:xfrm>
          <a:prstGeom prst="curvedUpArrow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3286116" y="4500570"/>
            <a:ext cx="1071570" cy="285752"/>
          </a:xfrm>
          <a:prstGeom prst="roundRect">
            <a:avLst>
              <a:gd name="adj" fmla="val 19966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900" dirty="0" smtClean="0">
                <a:solidFill>
                  <a:schemeClr val="tx1"/>
                </a:solidFill>
              </a:rPr>
              <a:t>ResponseQueue Polling Thread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8" name="위로 구부러진 화살표 57"/>
          <p:cNvSpPr/>
          <p:nvPr/>
        </p:nvSpPr>
        <p:spPr>
          <a:xfrm rot="5400000" flipV="1">
            <a:off x="4528701" y="4400994"/>
            <a:ext cx="312357" cy="511510"/>
          </a:xfrm>
          <a:prstGeom prst="curvedUpArrow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오른쪽 화살표 58"/>
          <p:cNvSpPr/>
          <p:nvPr/>
        </p:nvSpPr>
        <p:spPr>
          <a:xfrm>
            <a:off x="2143108" y="2714620"/>
            <a:ext cx="857256" cy="357190"/>
          </a:xfrm>
          <a:prstGeom prst="rightArrow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Request</a:t>
            </a:r>
            <a:endParaRPr lang="ko-KR" altLang="en-US" sz="900" dirty="0"/>
          </a:p>
        </p:txBody>
      </p:sp>
      <p:sp>
        <p:nvSpPr>
          <p:cNvPr id="61" name="직사각형 60"/>
          <p:cNvSpPr/>
          <p:nvPr/>
        </p:nvSpPr>
        <p:spPr>
          <a:xfrm>
            <a:off x="3214678" y="2571744"/>
            <a:ext cx="1214446" cy="171451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572264" y="4429132"/>
            <a:ext cx="1214446" cy="42862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오른쪽 화살표 63"/>
          <p:cNvSpPr/>
          <p:nvPr/>
        </p:nvSpPr>
        <p:spPr>
          <a:xfrm flipH="1">
            <a:off x="5929322" y="4472262"/>
            <a:ext cx="642942" cy="357190"/>
          </a:xfrm>
          <a:prstGeom prst="rightArrow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Push</a:t>
            </a:r>
            <a:endParaRPr lang="ko-KR" altLang="en-US" sz="900" dirty="0"/>
          </a:p>
        </p:txBody>
      </p:sp>
      <p:sp>
        <p:nvSpPr>
          <p:cNvPr id="65" name="오른쪽 화살표 64"/>
          <p:cNvSpPr/>
          <p:nvPr/>
        </p:nvSpPr>
        <p:spPr>
          <a:xfrm rot="5400000">
            <a:off x="6500826" y="3571876"/>
            <a:ext cx="1214446" cy="357190"/>
          </a:xfrm>
          <a:prstGeom prst="rightArrow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Processing</a:t>
            </a:r>
            <a:endParaRPr lang="ko-KR" altLang="en-US" sz="900" dirty="0"/>
          </a:p>
        </p:txBody>
      </p:sp>
      <p:sp>
        <p:nvSpPr>
          <p:cNvPr id="66" name="오른쪽 화살표 65"/>
          <p:cNvSpPr/>
          <p:nvPr/>
        </p:nvSpPr>
        <p:spPr>
          <a:xfrm>
            <a:off x="4429124" y="2751554"/>
            <a:ext cx="642942" cy="357190"/>
          </a:xfrm>
          <a:prstGeom prst="rightArrow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Push</a:t>
            </a:r>
            <a:endParaRPr lang="ko-KR" altLang="en-US" sz="900" dirty="0"/>
          </a:p>
        </p:txBody>
      </p:sp>
      <p:sp>
        <p:nvSpPr>
          <p:cNvPr id="67" name="오른쪽 화살표 66"/>
          <p:cNvSpPr/>
          <p:nvPr/>
        </p:nvSpPr>
        <p:spPr>
          <a:xfrm flipH="1">
            <a:off x="2071670" y="3143248"/>
            <a:ext cx="857256" cy="357190"/>
          </a:xfrm>
          <a:prstGeom prst="rightArrow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Response</a:t>
            </a:r>
            <a:endParaRPr lang="ko-KR" altLang="en-US" sz="900" dirty="0"/>
          </a:p>
        </p:txBody>
      </p:sp>
      <p:cxnSp>
        <p:nvCxnSpPr>
          <p:cNvPr id="69" name="Shape 68"/>
          <p:cNvCxnSpPr>
            <a:stCxn id="11" idx="1"/>
          </p:cNvCxnSpPr>
          <p:nvPr/>
        </p:nvCxnSpPr>
        <p:spPr>
          <a:xfrm rot="10800000" flipV="1">
            <a:off x="3750464" y="1821644"/>
            <a:ext cx="1250165" cy="46434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hape 70"/>
          <p:cNvCxnSpPr>
            <a:stCxn id="11" idx="3"/>
          </p:cNvCxnSpPr>
          <p:nvPr/>
        </p:nvCxnSpPr>
        <p:spPr>
          <a:xfrm>
            <a:off x="5929322" y="1821645"/>
            <a:ext cx="1178727" cy="46434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195880" y="1643050"/>
            <a:ext cx="4475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Start</a:t>
            </a:r>
            <a:endParaRPr lang="ko-KR" altLang="en-US" sz="9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6286512" y="1643050"/>
            <a:ext cx="4475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Start</a:t>
            </a:r>
            <a:endParaRPr lang="ko-KR" altLang="en-US" sz="9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3000364" y="1285860"/>
            <a:ext cx="3571900" cy="21544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800" b="1" dirty="0" smtClean="0"/>
              <a:t>CBA.ISVR  (CTI Bridge Adapter For Genesys IVR Server )</a:t>
            </a:r>
            <a:endParaRPr lang="ko-KR" altLang="en-US" sz="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87958" y="3500438"/>
            <a:ext cx="369332" cy="20614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1500166" y="1000108"/>
            <a:ext cx="1643074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TcpSessionManagerBase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42910" y="1643050"/>
            <a:ext cx="1643074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CBSessionManager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428860" y="1643050"/>
            <a:ext cx="1643074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IServerSessionManager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8596" y="214290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Class Diagram</a:t>
            </a:r>
            <a:endParaRPr lang="ko-KR" altLang="en-US" sz="1200" b="1" dirty="0"/>
          </a:p>
        </p:txBody>
      </p:sp>
      <p:cxnSp>
        <p:nvCxnSpPr>
          <p:cNvPr id="81" name="꺾인 연결선 80"/>
          <p:cNvCxnSpPr>
            <a:stCxn id="70" idx="0"/>
            <a:endCxn id="68" idx="2"/>
          </p:cNvCxnSpPr>
          <p:nvPr/>
        </p:nvCxnSpPr>
        <p:spPr>
          <a:xfrm rot="5400000" flipH="1" flipV="1">
            <a:off x="1714480" y="1035827"/>
            <a:ext cx="357190" cy="85725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76" idx="0"/>
            <a:endCxn id="68" idx="2"/>
          </p:cNvCxnSpPr>
          <p:nvPr/>
        </p:nvCxnSpPr>
        <p:spPr>
          <a:xfrm rot="16200000" flipV="1">
            <a:off x="2607455" y="1000108"/>
            <a:ext cx="357190" cy="928694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2428860" y="3357562"/>
            <a:ext cx="1643074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TcpSessionBase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428860" y="4071942"/>
            <a:ext cx="1643074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CBSession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214810" y="4071942"/>
            <a:ext cx="1643074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IVRDriverController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7" name="꺾인 연결선 86"/>
          <p:cNvCxnSpPr>
            <a:stCxn id="85" idx="0"/>
            <a:endCxn id="84" idx="2"/>
          </p:cNvCxnSpPr>
          <p:nvPr/>
        </p:nvCxnSpPr>
        <p:spPr>
          <a:xfrm rot="5400000" flipH="1" flipV="1">
            <a:off x="3036083" y="3857628"/>
            <a:ext cx="428628" cy="1588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86" idx="0"/>
            <a:endCxn id="84" idx="2"/>
          </p:cNvCxnSpPr>
          <p:nvPr/>
        </p:nvCxnSpPr>
        <p:spPr>
          <a:xfrm rot="16200000" flipV="1">
            <a:off x="3929058" y="2964653"/>
            <a:ext cx="428628" cy="178595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5786446" y="1071546"/>
            <a:ext cx="1643074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QueueBase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929190" y="1714488"/>
            <a:ext cx="1643074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QueueOfRequest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715140" y="1714488"/>
            <a:ext cx="1643074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QueueOfResponse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2" name="꺾인 연결선 91"/>
          <p:cNvCxnSpPr>
            <a:stCxn id="90" idx="0"/>
            <a:endCxn id="89" idx="2"/>
          </p:cNvCxnSpPr>
          <p:nvPr/>
        </p:nvCxnSpPr>
        <p:spPr>
          <a:xfrm rot="5400000" flipH="1" flipV="1">
            <a:off x="6000760" y="1107265"/>
            <a:ext cx="357190" cy="85725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91" idx="0"/>
            <a:endCxn id="89" idx="2"/>
          </p:cNvCxnSpPr>
          <p:nvPr/>
        </p:nvCxnSpPr>
        <p:spPr>
          <a:xfrm rot="16200000" flipV="1">
            <a:off x="6893735" y="1071546"/>
            <a:ext cx="357190" cy="928694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7429520" y="1071546"/>
            <a:ext cx="500066" cy="28575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QueueItem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214811" y="4357694"/>
            <a:ext cx="1643074" cy="14287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libIVRDriver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2910" y="4071942"/>
            <a:ext cx="1643074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CBSessionListener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1" name="꺾인 연결선 20"/>
          <p:cNvCxnSpPr>
            <a:stCxn id="20" idx="0"/>
            <a:endCxn id="84" idx="2"/>
          </p:cNvCxnSpPr>
          <p:nvPr/>
        </p:nvCxnSpPr>
        <p:spPr>
          <a:xfrm rot="5400000" flipH="1" flipV="1">
            <a:off x="2143108" y="2964653"/>
            <a:ext cx="428628" cy="178595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75</Words>
  <Application>Microsoft Office PowerPoint</Application>
  <PresentationFormat>화면 슬라이드 쇼(4:3)</PresentationFormat>
  <Paragraphs>45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KCG</dc:creator>
  <cp:lastModifiedBy>KCG</cp:lastModifiedBy>
  <cp:revision>26</cp:revision>
  <dcterms:created xsi:type="dcterms:W3CDTF">2014-06-26T01:45:38Z</dcterms:created>
  <dcterms:modified xsi:type="dcterms:W3CDTF">2014-12-04T02:42:51Z</dcterms:modified>
</cp:coreProperties>
</file>