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A9E4-74F6-40B7-B823-A05F04C8C17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68D8-767C-4787-91B6-3F2D54A07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7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6A9E4-74F6-40B7-B823-A05F04C8C17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B68D8-767C-4787-91B6-3F2D54A07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8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FFBE00"/>
                </a:solidFill>
                <a:latin typeface="TimeBurner" pitchFamily="2" charset="0"/>
              </a:rPr>
              <a:t>T</a:t>
            </a:r>
            <a:r>
              <a:rPr lang="en-US" smtClean="0">
                <a:latin typeface="TimeBurner" pitchFamily="2" charset="0"/>
              </a:rPr>
              <a:t>raveling </a:t>
            </a:r>
            <a:r>
              <a:rPr lang="en-US" smtClean="0">
                <a:solidFill>
                  <a:srgbClr val="FFBE00"/>
                </a:solidFill>
                <a:latin typeface="TimeBurner" pitchFamily="2" charset="0"/>
              </a:rPr>
              <a:t>S</a:t>
            </a:r>
            <a:r>
              <a:rPr lang="en-US" smtClean="0">
                <a:latin typeface="TimeBurner" pitchFamily="2" charset="0"/>
              </a:rPr>
              <a:t>alesman</a:t>
            </a:r>
            <a:br>
              <a:rPr lang="en-US" smtClean="0">
                <a:latin typeface="TimeBurner" pitchFamily="2" charset="0"/>
              </a:rPr>
            </a:br>
            <a:r>
              <a:rPr lang="en-US" smtClean="0">
                <a:solidFill>
                  <a:srgbClr val="FFBE00"/>
                </a:solidFill>
                <a:latin typeface="TimeBurner" pitchFamily="2" charset="0"/>
              </a:rPr>
              <a:t>P</a:t>
            </a:r>
            <a:r>
              <a:rPr lang="en-US" smtClean="0">
                <a:latin typeface="TimeBurner" pitchFamily="2" charset="0"/>
              </a:rPr>
              <a:t>roblem</a:t>
            </a:r>
            <a:endParaRPr lang="en-US" dirty="0">
              <a:latin typeface="TimeBurner" pitchFamily="2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58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109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41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51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42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72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13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93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73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99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63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4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52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6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72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08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94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95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0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45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24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"Reducibility Among Combinatorial Problems"</a:t>
            </a:r>
            <a:endParaRPr lang="en-US" sz="28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59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60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On-screen Show (16:9)</PresentationFormat>
  <Paragraphs>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Traveling Salesman Problem</vt:lpstr>
      <vt:lpstr>PowerPoint Presentation</vt:lpstr>
      <vt:lpstr>PowerPoint Presentation</vt:lpstr>
      <vt:lpstr>PowerPoint Presentation</vt:lpstr>
      <vt:lpstr>PowerPoint Presentation</vt:lpstr>
      <vt:lpstr>"Reducibility Among Combinatorial Problems"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Traveling Salesman Problem</dc:title>
  <dc:creator>Nishchay</dc:creator>
  <cp:lastModifiedBy>Nishchay</cp:lastModifiedBy>
  <cp:revision>1</cp:revision>
  <dcterms:created xsi:type="dcterms:W3CDTF">2017-10-26T01:57:49Z</dcterms:created>
  <dcterms:modified xsi:type="dcterms:W3CDTF">2017-10-26T01:57:49Z</dcterms:modified>
</cp:coreProperties>
</file>