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7" r:id="rId19"/>
    <p:sldId id="279" r:id="rId20"/>
    <p:sldId id="280" r:id="rId21"/>
    <p:sldId id="282" r:id="rId22"/>
    <p:sldId id="284" r:id="rId23"/>
    <p:sldId id="286" r:id="rId24"/>
    <p:sldId id="293" r:id="rId25"/>
    <p:sldId id="294" r:id="rId26"/>
    <p:sldId id="288" r:id="rId27"/>
    <p:sldId id="290" r:id="rId28"/>
    <p:sldId id="292" r:id="rId29"/>
    <p:sldId id="296" r:id="rId30"/>
    <p:sldId id="298" r:id="rId31"/>
    <p:sldId id="299" r:id="rId32"/>
    <p:sldId id="300" r:id="rId33"/>
    <p:sldId id="302" r:id="rId34"/>
    <p:sldId id="301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B2A44-6A2E-496C-8DBC-2A02C182FF0D}">
  <a:tblStyle styleId="{1E4B2A44-6A2E-496C-8DBC-2A02C182F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 autoAdjust="0"/>
    <p:restoredTop sz="94786" autoAdjust="0"/>
  </p:normalViewPr>
  <p:slideViewPr>
    <p:cSldViewPr snapToGrid="0">
      <p:cViewPr>
        <p:scale>
          <a:sx n="125" d="100"/>
          <a:sy n="125" d="100"/>
        </p:scale>
        <p:origin x="-2748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998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8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f5f08337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f5f08337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3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79795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79795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162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7979598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f7979598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39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7979598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f7979598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6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46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2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3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8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5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f797959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f797959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5f0833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5f08337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7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5f0833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5f08337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55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5f0833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5f0833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90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5f0833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5f0833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8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5f08337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5f08337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5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5f08337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5f08337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76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5f08337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5f08337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30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5f08337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f5f08337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0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61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1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92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5375" y="518050"/>
            <a:ext cx="220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93C47D"/>
                </a:solidFill>
              </a:rPr>
              <a:t>댕댕로드</a:t>
            </a:r>
            <a:endParaRPr sz="2500" b="1">
              <a:solidFill>
                <a:srgbClr val="93C47D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430925" y="3841650"/>
          <a:ext cx="2771775" cy="85344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버전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2022-05-29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소속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이젠아카데미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정원영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3130500" y="778000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서비스 약관 동의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2856650" y="1450550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2775244" y="1250725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42" name="Google Shape;242;p22"/>
          <p:cNvSpPr/>
          <p:nvPr/>
        </p:nvSpPr>
        <p:spPr>
          <a:xfrm>
            <a:off x="1339525" y="762284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243" name="Google Shape;243;p22"/>
          <p:cNvSpPr/>
          <p:nvPr/>
        </p:nvSpPr>
        <p:spPr>
          <a:xfrm>
            <a:off x="1615375" y="150975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39525" y="181293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245" name="Google Shape;245;p22"/>
          <p:cNvSpPr/>
          <p:nvPr/>
        </p:nvSpPr>
        <p:spPr>
          <a:xfrm>
            <a:off x="1339525" y="28635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246" name="Google Shape;246;p22"/>
          <p:cNvSpPr/>
          <p:nvPr/>
        </p:nvSpPr>
        <p:spPr>
          <a:xfrm>
            <a:off x="1615375" y="256040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2860351" y="2166638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2801139" y="1966813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49" name="Google Shape;249;p22"/>
          <p:cNvSpPr/>
          <p:nvPr/>
        </p:nvSpPr>
        <p:spPr>
          <a:xfrm>
            <a:off x="2856650" y="2882750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775244" y="2682925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sp>
        <p:nvSpPr>
          <p:cNvPr id="251" name="Google Shape;251;p22"/>
          <p:cNvSpPr/>
          <p:nvPr/>
        </p:nvSpPr>
        <p:spPr>
          <a:xfrm>
            <a:off x="2860354" y="3637411"/>
            <a:ext cx="33156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778948" y="3437586"/>
            <a:ext cx="1472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서비스 이용 약관 동의</a:t>
            </a:r>
            <a:endParaRPr sz="600"/>
          </a:p>
        </p:txBody>
      </p:sp>
      <p:grpSp>
        <p:nvGrpSpPr>
          <p:cNvPr id="253" name="Google Shape;253;p22"/>
          <p:cNvGrpSpPr/>
          <p:nvPr/>
        </p:nvGrpSpPr>
        <p:grpSpPr>
          <a:xfrm>
            <a:off x="2856650" y="1812925"/>
            <a:ext cx="802800" cy="261600"/>
            <a:chOff x="5372900" y="505500"/>
            <a:chExt cx="802800" cy="261600"/>
          </a:xfrm>
        </p:grpSpPr>
        <p:sp>
          <p:nvSpPr>
            <p:cNvPr id="254" name="Google Shape;254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2856650" y="2536850"/>
            <a:ext cx="802800" cy="261600"/>
            <a:chOff x="5372900" y="505500"/>
            <a:chExt cx="802800" cy="261600"/>
          </a:xfrm>
        </p:grpSpPr>
        <p:sp>
          <p:nvSpPr>
            <p:cNvPr id="257" name="Google Shape;257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2856650" y="3260775"/>
            <a:ext cx="802800" cy="261600"/>
            <a:chOff x="5372900" y="505500"/>
            <a:chExt cx="802800" cy="261600"/>
          </a:xfrm>
        </p:grpSpPr>
        <p:sp>
          <p:nvSpPr>
            <p:cNvPr id="260" name="Google Shape;260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동의함(필수)</a:t>
              </a:r>
              <a:endParaRPr sz="500"/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2856650" y="4037600"/>
            <a:ext cx="802800" cy="261600"/>
            <a:chOff x="5372900" y="505500"/>
            <a:chExt cx="802800" cy="261600"/>
          </a:xfrm>
        </p:grpSpPr>
        <p:sp>
          <p:nvSpPr>
            <p:cNvPr id="263" name="Google Shape;263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동의함(선택)</a:t>
              </a:r>
              <a:endParaRPr sz="500"/>
            </a:p>
          </p:txBody>
        </p:sp>
      </p:grpSp>
      <p:grpSp>
        <p:nvGrpSpPr>
          <p:cNvPr id="265" name="Google Shape;265;p22"/>
          <p:cNvGrpSpPr/>
          <p:nvPr/>
        </p:nvGrpSpPr>
        <p:grpSpPr>
          <a:xfrm>
            <a:off x="2856650" y="4314950"/>
            <a:ext cx="802800" cy="261600"/>
            <a:chOff x="5372900" y="505500"/>
            <a:chExt cx="802800" cy="261600"/>
          </a:xfrm>
        </p:grpSpPr>
        <p:sp>
          <p:nvSpPr>
            <p:cNvPr id="266" name="Google Shape;266;p22"/>
            <p:cNvSpPr/>
            <p:nvPr/>
          </p:nvSpPr>
          <p:spPr>
            <a:xfrm>
              <a:off x="5372900" y="592050"/>
              <a:ext cx="107100" cy="8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 txBox="1"/>
            <p:nvPr/>
          </p:nvSpPr>
          <p:spPr>
            <a:xfrm>
              <a:off x="5480000" y="505500"/>
              <a:ext cx="69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모두 동의</a:t>
              </a:r>
              <a:endParaRPr sz="500"/>
            </a:p>
          </p:txBody>
        </p:sp>
      </p:grpSp>
      <p:sp>
        <p:nvSpPr>
          <p:cNvPr id="268" name="Google Shape;268;p22"/>
          <p:cNvSpPr/>
          <p:nvPr/>
        </p:nvSpPr>
        <p:spPr>
          <a:xfrm>
            <a:off x="3852789" y="4424830"/>
            <a:ext cx="630300" cy="24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다음</a:t>
            </a:r>
            <a:endParaRPr sz="900" b="1"/>
          </a:p>
        </p:txBody>
      </p:sp>
      <p:sp>
        <p:nvSpPr>
          <p:cNvPr id="269" name="Google Shape;269;p22"/>
          <p:cNvSpPr/>
          <p:nvPr/>
        </p:nvSpPr>
        <p:spPr>
          <a:xfrm>
            <a:off x="4957211" y="4427920"/>
            <a:ext cx="630300" cy="24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취소</a:t>
            </a:r>
            <a:endParaRPr sz="900" b="1"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5350821" y="1078755"/>
            <a:ext cx="1257847" cy="888061"/>
            <a:chOff x="6320445" y="436650"/>
            <a:chExt cx="1357780" cy="1014000"/>
          </a:xfrm>
        </p:grpSpPr>
        <p:grpSp>
          <p:nvGrpSpPr>
            <p:cNvPr id="271" name="Google Shape;271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72" name="Google Shape;272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6-1</a:t>
                </a:r>
                <a:endParaRPr sz="1200"/>
              </a:p>
            </p:txBody>
          </p:sp>
        </p:grpSp>
        <p:sp>
          <p:nvSpPr>
            <p:cNvPr id="274" name="Google Shape;274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6668125" y="606850"/>
              <a:ext cx="10101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댕댕로드 서비스</a:t>
              </a:r>
              <a:br>
                <a:rPr lang="ko" sz="700"/>
              </a:br>
              <a:r>
                <a:rPr lang="ko" sz="700"/>
                <a:t>이용약관에 </a:t>
              </a:r>
              <a:br>
                <a:rPr lang="ko" sz="700"/>
              </a:br>
              <a:r>
                <a:rPr lang="ko" sz="700"/>
                <a:t>동의 해주세요!</a:t>
              </a:r>
              <a:endParaRPr sz="700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350821" y="1850755"/>
            <a:ext cx="1320111" cy="888061"/>
            <a:chOff x="6320445" y="436650"/>
            <a:chExt cx="1424990" cy="1014000"/>
          </a:xfrm>
        </p:grpSpPr>
        <p:grpSp>
          <p:nvGrpSpPr>
            <p:cNvPr id="278" name="Google Shape;278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79" name="Google Shape;279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6-2</a:t>
                </a:r>
                <a:endParaRPr sz="1200"/>
              </a:p>
            </p:txBody>
          </p:sp>
        </p:grpSp>
        <p:sp>
          <p:nvSpPr>
            <p:cNvPr id="281" name="Google Shape;281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6635136" y="606860"/>
              <a:ext cx="11103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개인정보 처리방침에</a:t>
              </a:r>
              <a:br>
                <a:rPr lang="ko" sz="700"/>
              </a:br>
              <a:r>
                <a:rPr lang="ko" sz="700"/>
                <a:t>동의해 주세요1</a:t>
              </a:r>
              <a:endParaRPr sz="7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5294371" y="3724367"/>
            <a:ext cx="1314253" cy="888061"/>
            <a:chOff x="6320445" y="436650"/>
            <a:chExt cx="1418667" cy="1014000"/>
          </a:xfrm>
        </p:grpSpPr>
        <p:grpSp>
          <p:nvGrpSpPr>
            <p:cNvPr id="285" name="Google Shape;285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7-1</a:t>
                </a:r>
                <a:endParaRPr sz="1200"/>
              </a:p>
            </p:txBody>
          </p:sp>
        </p:grpSp>
        <p:sp>
          <p:nvSpPr>
            <p:cNvPr id="288" name="Google Shape;288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6668112" y="606846"/>
              <a:ext cx="10710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회원 가입을</a:t>
              </a:r>
              <a:br>
                <a:rPr lang="ko" sz="700"/>
              </a:br>
              <a:r>
                <a:rPr lang="ko" sz="700"/>
                <a:t>취소하시겠습니까?</a:t>
              </a:r>
              <a:endParaRPr sz="700"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grpSp>
        <p:nvGrpSpPr>
          <p:cNvPr id="291" name="Google Shape;291;p22"/>
          <p:cNvGrpSpPr/>
          <p:nvPr/>
        </p:nvGrpSpPr>
        <p:grpSpPr>
          <a:xfrm>
            <a:off x="5330683" y="2566855"/>
            <a:ext cx="1360388" cy="888061"/>
            <a:chOff x="6320445" y="436650"/>
            <a:chExt cx="1468468" cy="1014000"/>
          </a:xfrm>
        </p:grpSpPr>
        <p:grpSp>
          <p:nvGrpSpPr>
            <p:cNvPr id="292" name="Google Shape;292;p22"/>
            <p:cNvGrpSpPr/>
            <p:nvPr/>
          </p:nvGrpSpPr>
          <p:grpSpPr>
            <a:xfrm>
              <a:off x="6320445" y="436650"/>
              <a:ext cx="1317088" cy="1014000"/>
              <a:chOff x="6505275" y="436650"/>
              <a:chExt cx="1132200" cy="1014000"/>
            </a:xfrm>
          </p:grpSpPr>
          <p:sp>
            <p:nvSpPr>
              <p:cNvPr id="293" name="Google Shape;293;p22"/>
              <p:cNvSpPr/>
              <p:nvPr/>
            </p:nvSpPr>
            <p:spPr>
              <a:xfrm>
                <a:off x="6512625" y="436650"/>
                <a:ext cx="1117500" cy="1014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>
                <a:off x="6505275" y="436650"/>
                <a:ext cx="1132200" cy="177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/>
                  <a:t>Alert 6-3</a:t>
                </a:r>
                <a:endParaRPr sz="1200"/>
              </a:p>
            </p:txBody>
          </p:sp>
        </p:grpSp>
        <p:sp>
          <p:nvSpPr>
            <p:cNvPr id="295" name="Google Shape;295;p22"/>
            <p:cNvSpPr/>
            <p:nvPr/>
          </p:nvSpPr>
          <p:spPr>
            <a:xfrm>
              <a:off x="6394225" y="806675"/>
              <a:ext cx="273900" cy="2616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6668113" y="606860"/>
              <a:ext cx="11208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개인정보 3자 제공에</a:t>
              </a:r>
              <a:br>
                <a:rPr lang="ko" sz="700"/>
              </a:br>
              <a:r>
                <a:rPr lang="ko" sz="700"/>
                <a:t>동의 해주세요!</a:t>
              </a:r>
              <a:endParaRPr sz="700"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7082475" y="1178200"/>
              <a:ext cx="488400" cy="214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확인</a:t>
              </a:r>
              <a:endParaRPr sz="900"/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3659450" y="136162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3659450" y="2097938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3659450" y="2806563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3659450" y="355302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3288675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4231400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4873775" y="43149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305" name="Google Shape;305;p22"/>
          <p:cNvGraphicFramePr/>
          <p:nvPr/>
        </p:nvGraphicFramePr>
        <p:xfrm>
          <a:off x="6949175" y="152388"/>
          <a:ext cx="2029250" cy="32788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3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5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1~4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제목 및 내용 : 관리자 &gt; 기본정책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관리 &gt; 약관관리에서 동록된 내용 호출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필수 동의 여부 : 관리자 &gt; 기본정책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관리 &gt; 약관관리에서 설정된 내용 반영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1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모두 동의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체크시 모든 체크박스가 체크됨.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 해제 시 모든 체크박스가 체크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해야함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275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다음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동의 사항 체크: 1번 2번 3번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(필수동의 항목) 동의 시 회원가입의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정보 입력 페이지로 이동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미동의시 Alert 6-1 ~ 6-3 호출.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98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 :Alert 7-1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확인 : 메인 페이지로 이동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취소 : Alert 7-1 닫힘.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2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306" name="Google Shape;306;p22"/>
          <p:cNvGraphicFramePr/>
          <p:nvPr/>
        </p:nvGraphicFramePr>
        <p:xfrm>
          <a:off x="152400" y="152400"/>
          <a:ext cx="6786825" cy="432054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31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Author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정원영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2022.05.29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Home &gt; 회원가입&gt;약관동의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23"/>
          <p:cNvGraphicFramePr/>
          <p:nvPr/>
        </p:nvGraphicFramePr>
        <p:xfrm>
          <a:off x="152425" y="61500"/>
          <a:ext cx="6346550" cy="5181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9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9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14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Page Title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가입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ID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Author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정원영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Date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2022.05.29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Path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&gt; 회원가입&gt;정보입력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" name="Google Shape;312;p23"/>
          <p:cNvSpPr txBox="1"/>
          <p:nvPr/>
        </p:nvSpPr>
        <p:spPr>
          <a:xfrm>
            <a:off x="2494026" y="874204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 정보 입력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91876" y="1095313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314" name="Google Shape;314;p23"/>
          <p:cNvSpPr/>
          <p:nvPr/>
        </p:nvSpPr>
        <p:spPr>
          <a:xfrm>
            <a:off x="1067726" y="1842788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91876" y="2145963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316" name="Google Shape;316;p23"/>
          <p:cNvSpPr/>
          <p:nvPr/>
        </p:nvSpPr>
        <p:spPr>
          <a:xfrm>
            <a:off x="791876" y="3196613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317" name="Google Shape;317;p23"/>
          <p:cNvSpPr/>
          <p:nvPr/>
        </p:nvSpPr>
        <p:spPr>
          <a:xfrm>
            <a:off x="1067726" y="2893438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1599226" y="1469704"/>
          <a:ext cx="4648125" cy="21471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9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아이디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비밀번호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비밀번호확인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이메일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댕댕이름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댕댕나이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견종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19" name="Google Shape;319;p23"/>
          <p:cNvSpPr/>
          <p:nvPr/>
        </p:nvSpPr>
        <p:spPr>
          <a:xfrm>
            <a:off x="2257226" y="15245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2257226" y="175410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2257226" y="21237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257226" y="2385167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2257226" y="265795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257226" y="285707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2257226" y="312850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2257226" y="339992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직접입력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3589451" y="1471454"/>
            <a:ext cx="1302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한글로 5글자 이내로 입력해 주세요.</a:t>
            </a:r>
            <a:endParaRPr sz="500"/>
          </a:p>
        </p:txBody>
      </p:sp>
      <p:sp>
        <p:nvSpPr>
          <p:cNvPr id="328" name="Google Shape;328;p23"/>
          <p:cNvSpPr txBox="1"/>
          <p:nvPr/>
        </p:nvSpPr>
        <p:spPr>
          <a:xfrm>
            <a:off x="4397826" y="1680879"/>
            <a:ext cx="16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 숫자를 조합하여 6~20자 이내로 입력</a:t>
            </a:r>
            <a:br>
              <a:rPr lang="ko" sz="500"/>
            </a:br>
            <a:r>
              <a:rPr lang="ko" sz="500"/>
              <a:t>(대소문자 구별 한글/특수문자 사용불가)</a:t>
            </a:r>
            <a:endParaRPr sz="500"/>
          </a:p>
        </p:txBody>
      </p:sp>
      <p:sp>
        <p:nvSpPr>
          <p:cNvPr id="329" name="Google Shape;329;p23"/>
          <p:cNvSpPr/>
          <p:nvPr/>
        </p:nvSpPr>
        <p:spPr>
          <a:xfrm>
            <a:off x="3596751" y="1790979"/>
            <a:ext cx="6069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30" name="Google Shape;330;p23"/>
          <p:cNvSpPr txBox="1"/>
          <p:nvPr/>
        </p:nvSpPr>
        <p:spPr>
          <a:xfrm>
            <a:off x="2331226" y="1901979"/>
            <a:ext cx="88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4335"/>
                </a:solidFill>
              </a:rPr>
              <a:t>아이디 중복확인 결과 표기</a:t>
            </a:r>
            <a:endParaRPr sz="400">
              <a:solidFill>
                <a:srgbClr val="EA4335"/>
              </a:solidFill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3544988" y="2344554"/>
            <a:ext cx="756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EA4335"/>
                </a:solidFill>
              </a:rPr>
              <a:t>비밀번호 확인 표기</a:t>
            </a:r>
            <a:endParaRPr sz="500">
              <a:solidFill>
                <a:srgbClr val="EA4335"/>
              </a:solidFill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4481976" y="2373904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영문, 숫자, 특수문자 조합하여 8~20자 이내로 입력</a:t>
            </a:r>
            <a:endParaRPr sz="500"/>
          </a:p>
        </p:txBody>
      </p:sp>
      <p:sp>
        <p:nvSpPr>
          <p:cNvPr id="333" name="Google Shape;333;p23"/>
          <p:cNvSpPr txBox="1"/>
          <p:nvPr/>
        </p:nvSpPr>
        <p:spPr>
          <a:xfrm>
            <a:off x="3425851" y="2581754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@</a:t>
            </a:r>
            <a:endParaRPr sz="800"/>
          </a:p>
        </p:txBody>
      </p:sp>
      <p:sp>
        <p:nvSpPr>
          <p:cNvPr id="334" name="Google Shape;334;p23"/>
          <p:cNvSpPr/>
          <p:nvPr/>
        </p:nvSpPr>
        <p:spPr>
          <a:xfrm>
            <a:off x="3677551" y="2657954"/>
            <a:ext cx="9183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4666226" y="2657954"/>
            <a:ext cx="6918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B7B7B7"/>
                </a:solidFill>
              </a:rPr>
              <a:t>직접입력</a:t>
            </a:r>
            <a:endParaRPr sz="700">
              <a:solidFill>
                <a:srgbClr val="B7B7B7"/>
              </a:solidFill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581951" y="3167504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4083151" y="3167504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3711426" y="3071804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</a:t>
            </a:r>
            <a:endParaRPr sz="800"/>
          </a:p>
        </p:txBody>
      </p:sp>
      <p:sp>
        <p:nvSpPr>
          <p:cNvPr id="339" name="Google Shape;339;p23"/>
          <p:cNvSpPr txBox="1"/>
          <p:nvPr/>
        </p:nvSpPr>
        <p:spPr>
          <a:xfrm>
            <a:off x="4237676" y="3081731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</a:t>
            </a:r>
            <a:endParaRPr sz="800"/>
          </a:p>
        </p:txBody>
      </p:sp>
      <p:sp>
        <p:nvSpPr>
          <p:cNvPr id="340" name="Google Shape;340;p23"/>
          <p:cNvSpPr/>
          <p:nvPr/>
        </p:nvSpPr>
        <p:spPr>
          <a:xfrm>
            <a:off x="1502351" y="14134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1502351" y="205727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502351" y="173535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502351" y="232640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502351" y="2595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1502351" y="3059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1502351" y="329152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25851" y="1678767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348" name="Google Shape;348;p23"/>
          <p:cNvGraphicFramePr/>
          <p:nvPr/>
        </p:nvGraphicFramePr>
        <p:xfrm>
          <a:off x="6498975" y="47625"/>
          <a:ext cx="2085975" cy="5004816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최대 5개글자(10)입력가능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입력 후 중복 확인진행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영문 6자 ~ 20자 입력 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- 6 ~ 20자 영문/숫자 조합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대소문자 구별 안함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2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중복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아이디를 입력하지 않은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아이디를 입력해주세요!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사용 중인 아이디인 경우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이미 사용 중인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생성 정책에 어긋나는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사용할 수 없는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조던에 만족하여 사용 가능한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 가능한 아이디입니다.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4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정책(필수)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- 8~20자 영문/숫자, 특수문자 혼합/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대소문자 구별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작성되는 비밀번호 Password 처리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비밀번호를 동일하게 표기x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다릅니다.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비밀번호가 동일한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일치합니다.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기호 입력 불가(예외:'-'.'_')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및 특수기호 입력 시 Alert(한글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및 특수기호는 입력할 수 없습니다.)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[확인]클릭 : 입력한 문구 사라짐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강아지 나이 및 성별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나이는 숫자로 입력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체크박스 남/여 중 하나 체크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8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견종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견종은 직접입력 및 예시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49" name="Google Shape;349;p23"/>
          <p:cNvSpPr/>
          <p:nvPr/>
        </p:nvSpPr>
        <p:spPr>
          <a:xfrm>
            <a:off x="2471725" y="4011200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가입완료</a:t>
            </a:r>
            <a:endParaRPr sz="1000"/>
          </a:p>
        </p:txBody>
      </p:sp>
      <p:sp>
        <p:nvSpPr>
          <p:cNvPr id="350" name="Google Shape;350;p23"/>
          <p:cNvSpPr/>
          <p:nvPr/>
        </p:nvSpPr>
        <p:spPr>
          <a:xfrm>
            <a:off x="3527300" y="4011200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351" name="Google Shape;351;p23"/>
          <p:cNvSpPr/>
          <p:nvPr/>
        </p:nvSpPr>
        <p:spPr>
          <a:xfrm>
            <a:off x="4164526" y="389705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chemeClr val="lt1"/>
                </a:solidFill>
              </a:rPr>
              <a:t>9 </a:t>
            </a:r>
            <a:endParaRPr sz="800" dirty="0">
              <a:solidFill>
                <a:schemeClr val="lt1"/>
              </a:solidFill>
            </a:endParaRPr>
          </a:p>
        </p:txBody>
      </p:sp>
      <p:graphicFrame>
        <p:nvGraphicFramePr>
          <p:cNvPr id="352" name="Google Shape;352;p23"/>
          <p:cNvGraphicFramePr/>
          <p:nvPr>
            <p:extLst>
              <p:ext uri="{D42A27DB-BD31-4B8C-83A1-F6EECF244321}">
                <p14:modId xmlns:p14="http://schemas.microsoft.com/office/powerpoint/2010/main" val="3263405936"/>
              </p:ext>
            </p:extLst>
          </p:nvPr>
        </p:nvGraphicFramePr>
        <p:xfrm>
          <a:off x="4416225" y="4686300"/>
          <a:ext cx="2085975" cy="3431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 smtClean="0"/>
                        <a:t>10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 smtClean="0"/>
                        <a:t>사진등록</a:t>
                      </a:r>
                      <a:endParaRPr lang="en-US" altLang="ko-KR" sz="600" dirty="0" smtClean="0"/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600" dirty="0" smtClean="0"/>
                        <a:t>필수는 아님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81951" y="3399929"/>
            <a:ext cx="655725" cy="15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Google Shape;351;p23"/>
          <p:cNvSpPr/>
          <p:nvPr/>
        </p:nvSpPr>
        <p:spPr>
          <a:xfrm>
            <a:off x="3330327" y="3229054"/>
            <a:ext cx="422449" cy="272926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800" dirty="0" smtClean="0">
                <a:solidFill>
                  <a:schemeClr val="lt1"/>
                </a:solidFill>
              </a:rPr>
              <a:t>10</a:t>
            </a:r>
            <a:r>
              <a:rPr lang="ko" sz="800" dirty="0" smtClean="0">
                <a:solidFill>
                  <a:schemeClr val="lt1"/>
                </a:solidFill>
              </a:rPr>
              <a:t> </a:t>
            </a:r>
            <a:endParaRPr sz="800" dirty="0">
              <a:solidFill>
                <a:schemeClr val="lt1"/>
              </a:solidFill>
            </a:endParaRPr>
          </a:p>
        </p:txBody>
      </p:sp>
      <p:graphicFrame>
        <p:nvGraphicFramePr>
          <p:cNvPr id="46" name="Google Shape;352;p23"/>
          <p:cNvGraphicFramePr/>
          <p:nvPr>
            <p:extLst>
              <p:ext uri="{D42A27DB-BD31-4B8C-83A1-F6EECF244321}">
                <p14:modId xmlns:p14="http://schemas.microsoft.com/office/powerpoint/2010/main" val="875634426"/>
              </p:ext>
            </p:extLst>
          </p:nvPr>
        </p:nvGraphicFramePr>
        <p:xfrm>
          <a:off x="4416224" y="4229640"/>
          <a:ext cx="2085975" cy="458724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9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취소 클릭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 Confirm("가입을 취소하시겠습니까?")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-&gt; [확인] : 메인페이지로 이동</a:t>
                      </a:r>
                      <a:endParaRPr sz="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/>
                        <a:t>-&gt; [취소] : Confirm 닫힘</a:t>
                      </a:r>
                      <a:endParaRPr sz="600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p24"/>
          <p:cNvGraphicFramePr/>
          <p:nvPr/>
        </p:nvGraphicFramePr>
        <p:xfrm>
          <a:off x="77375" y="-3874"/>
          <a:ext cx="6953500" cy="5181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74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2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Page Title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상인 회원 가입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ID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Author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정원영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Date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2022.05.29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Screen Path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&gt; 회원가입&gt;정보입력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8" name="Google Shape;358;p24"/>
          <p:cNvSpPr txBox="1"/>
          <p:nvPr/>
        </p:nvSpPr>
        <p:spPr>
          <a:xfrm>
            <a:off x="2057402" y="829824"/>
            <a:ext cx="26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 정보 입력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555052" y="10361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360" name="Google Shape;360;p24"/>
          <p:cNvSpPr/>
          <p:nvPr/>
        </p:nvSpPr>
        <p:spPr>
          <a:xfrm>
            <a:off x="830902" y="178358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555052" y="2086757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362" name="Google Shape;362;p24"/>
          <p:cNvSpPr/>
          <p:nvPr/>
        </p:nvSpPr>
        <p:spPr>
          <a:xfrm>
            <a:off x="555052" y="31374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363" name="Google Shape;363;p24"/>
          <p:cNvSpPr/>
          <p:nvPr/>
        </p:nvSpPr>
        <p:spPr>
          <a:xfrm>
            <a:off x="830902" y="283423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4" name="Google Shape;364;p24"/>
          <p:cNvGraphicFramePr/>
          <p:nvPr/>
        </p:nvGraphicFramePr>
        <p:xfrm>
          <a:off x="1362402" y="1410499"/>
          <a:ext cx="4648125" cy="21471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9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4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아이디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비밀번호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 </a:t>
                      </a:r>
                      <a:r>
                        <a:rPr lang="ko" sz="600" b="1"/>
                        <a:t>비밀번호확인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600" b="1"/>
                        <a:t> 이메일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댕댕이름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 댕댕나이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/>
                        <a:t> 견종</a:t>
                      </a:r>
                      <a:endParaRPr sz="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65" name="Google Shape;365;p24"/>
          <p:cNvSpPr/>
          <p:nvPr/>
        </p:nvSpPr>
        <p:spPr>
          <a:xfrm>
            <a:off x="2020402" y="14653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020402" y="169489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2020402" y="20645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2020402" y="2325961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2020402" y="25987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2020402" y="279787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2020402" y="306929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2020402" y="3340724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직접입력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3352627" y="1412249"/>
            <a:ext cx="1302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한글로 5글자 이내로 입력해 주세요.</a:t>
            </a:r>
            <a:endParaRPr sz="500"/>
          </a:p>
        </p:txBody>
      </p:sp>
      <p:sp>
        <p:nvSpPr>
          <p:cNvPr id="374" name="Google Shape;374;p24"/>
          <p:cNvSpPr txBox="1"/>
          <p:nvPr/>
        </p:nvSpPr>
        <p:spPr>
          <a:xfrm>
            <a:off x="4161002" y="1621674"/>
            <a:ext cx="16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 숫자를 조합하여 6~20자 이내로 입력</a:t>
            </a:r>
            <a:br>
              <a:rPr lang="ko" sz="500"/>
            </a:br>
            <a:r>
              <a:rPr lang="ko" sz="500"/>
              <a:t>(대소문자 구별 한글/특수문자 사용불가)</a:t>
            </a:r>
            <a:endParaRPr sz="500"/>
          </a:p>
        </p:txBody>
      </p:sp>
      <p:sp>
        <p:nvSpPr>
          <p:cNvPr id="375" name="Google Shape;375;p24"/>
          <p:cNvSpPr/>
          <p:nvPr/>
        </p:nvSpPr>
        <p:spPr>
          <a:xfrm>
            <a:off x="3359927" y="1731774"/>
            <a:ext cx="6069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376" name="Google Shape;376;p24"/>
          <p:cNvSpPr txBox="1"/>
          <p:nvPr/>
        </p:nvSpPr>
        <p:spPr>
          <a:xfrm>
            <a:off x="2094402" y="1842774"/>
            <a:ext cx="88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EA4335"/>
                </a:solidFill>
              </a:rPr>
              <a:t>아이디 중복확인 결과 표기</a:t>
            </a:r>
            <a:endParaRPr sz="400">
              <a:solidFill>
                <a:srgbClr val="EA4335"/>
              </a:solidFill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3308165" y="2285349"/>
            <a:ext cx="7566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EA4335"/>
                </a:solidFill>
              </a:rPr>
              <a:t>비밀번호 확인 표기</a:t>
            </a:r>
            <a:endParaRPr sz="500">
              <a:solidFill>
                <a:srgbClr val="EA4335"/>
              </a:solidFill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4245152" y="2314699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영문, 숫자, 특수문자 조합하여 8~20자 이내로 입력</a:t>
            </a:r>
            <a:endParaRPr sz="500"/>
          </a:p>
        </p:txBody>
      </p:sp>
      <p:sp>
        <p:nvSpPr>
          <p:cNvPr id="379" name="Google Shape;379;p24"/>
          <p:cNvSpPr txBox="1"/>
          <p:nvPr/>
        </p:nvSpPr>
        <p:spPr>
          <a:xfrm>
            <a:off x="3189027" y="2522549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@</a:t>
            </a:r>
            <a:endParaRPr sz="800"/>
          </a:p>
        </p:txBody>
      </p:sp>
      <p:sp>
        <p:nvSpPr>
          <p:cNvPr id="380" name="Google Shape;380;p24"/>
          <p:cNvSpPr/>
          <p:nvPr/>
        </p:nvSpPr>
        <p:spPr>
          <a:xfrm>
            <a:off x="3440727" y="2598749"/>
            <a:ext cx="9183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4429402" y="2598749"/>
            <a:ext cx="6918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B7B7B7"/>
                </a:solidFill>
              </a:rPr>
              <a:t>직접입력</a:t>
            </a:r>
            <a:endParaRPr sz="700">
              <a:solidFill>
                <a:srgbClr val="B7B7B7"/>
              </a:solidFill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3345127" y="3108299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3846327" y="3108299"/>
            <a:ext cx="107100" cy="1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4"/>
          <p:cNvSpPr txBox="1"/>
          <p:nvPr/>
        </p:nvSpPr>
        <p:spPr>
          <a:xfrm>
            <a:off x="3474602" y="3012599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</a:t>
            </a:r>
            <a:endParaRPr sz="800"/>
          </a:p>
        </p:txBody>
      </p:sp>
      <p:sp>
        <p:nvSpPr>
          <p:cNvPr id="385" name="Google Shape;385;p24"/>
          <p:cNvSpPr txBox="1"/>
          <p:nvPr/>
        </p:nvSpPr>
        <p:spPr>
          <a:xfrm>
            <a:off x="4000853" y="3022525"/>
            <a:ext cx="2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</a:t>
            </a:r>
            <a:endParaRPr sz="800"/>
          </a:p>
        </p:txBody>
      </p:sp>
      <p:sp>
        <p:nvSpPr>
          <p:cNvPr id="386" name="Google Shape;386;p24"/>
          <p:cNvSpPr/>
          <p:nvPr/>
        </p:nvSpPr>
        <p:spPr>
          <a:xfrm>
            <a:off x="1265527" y="13542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1265527" y="199807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1265527" y="167614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1265527" y="2267199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1265527" y="25363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1265527" y="35576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1265527" y="3813524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3189027" y="1619561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3135702" y="4215144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가입완료</a:t>
            </a:r>
            <a:endParaRPr sz="1000"/>
          </a:p>
        </p:txBody>
      </p:sp>
      <p:sp>
        <p:nvSpPr>
          <p:cNvPr id="395" name="Google Shape;395;p24"/>
          <p:cNvSpPr/>
          <p:nvPr/>
        </p:nvSpPr>
        <p:spPr>
          <a:xfrm>
            <a:off x="4524252" y="4248669"/>
            <a:ext cx="792000" cy="21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396" name="Google Shape;396;p24"/>
          <p:cNvSpPr/>
          <p:nvPr/>
        </p:nvSpPr>
        <p:spPr>
          <a:xfrm>
            <a:off x="4252552" y="4128094"/>
            <a:ext cx="357900" cy="246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lt1"/>
                </a:solidFill>
              </a:rPr>
              <a:t>10</a:t>
            </a:r>
            <a:endParaRPr sz="200">
              <a:solidFill>
                <a:schemeClr val="lt1"/>
              </a:solidFill>
            </a:endParaRPr>
          </a:p>
        </p:txBody>
      </p:sp>
      <p:graphicFrame>
        <p:nvGraphicFramePr>
          <p:cNvPr id="397" name="Google Shape;397;p24"/>
          <p:cNvGraphicFramePr/>
          <p:nvPr/>
        </p:nvGraphicFramePr>
        <p:xfrm>
          <a:off x="1362402" y="3562046"/>
          <a:ext cx="4658175" cy="50295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57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0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500" b="1"/>
                        <a:t> 상점이름</a:t>
                      </a:r>
                      <a:endParaRPr sz="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 b="1">
                          <a:solidFill>
                            <a:srgbClr val="EA4335"/>
                          </a:solidFill>
                        </a:rPr>
                        <a:t>*</a:t>
                      </a:r>
                      <a:r>
                        <a:rPr lang="ko" sz="500" b="1"/>
                        <a:t> 상점주소</a:t>
                      </a:r>
                      <a:endParaRPr sz="5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8" name="Google Shape;398;p24"/>
          <p:cNvSpPr/>
          <p:nvPr/>
        </p:nvSpPr>
        <p:spPr>
          <a:xfrm>
            <a:off x="2020402" y="3599849"/>
            <a:ext cx="1221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2020401" y="3865119"/>
            <a:ext cx="2409000" cy="1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4485802" y="3865119"/>
            <a:ext cx="756600" cy="15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우편번호검색</a:t>
            </a:r>
            <a:endParaRPr sz="700"/>
          </a:p>
        </p:txBody>
      </p:sp>
      <p:sp>
        <p:nvSpPr>
          <p:cNvPr id="401" name="Google Shape;401;p24"/>
          <p:cNvSpPr/>
          <p:nvPr/>
        </p:nvSpPr>
        <p:spPr>
          <a:xfrm>
            <a:off x="4359027" y="3735611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402" name="Google Shape;402;p24"/>
          <p:cNvGraphicFramePr/>
          <p:nvPr/>
        </p:nvGraphicFramePr>
        <p:xfrm>
          <a:off x="7030825" y="13"/>
          <a:ext cx="2085975" cy="514347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27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최대 5개글자(10)입력가능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7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입력 후 중복 확인진행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영문 6자 ~ 20자 입력 가능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띄어쓰기 사용 불가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- 6 ~ 20자 영문/숫자 조합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대소문자 구별 안함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중복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아이디를 입력하지 않은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아이디를 입력해주세요!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사용 중인 아이디인 경우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이미 사용 중인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아이디 생성 정책에 어긋나는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사용할 수 없는 아이디입니다.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조던에 만족하여 사용 가능한 경우: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사용 가능한 아이디입니다.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정책(필수)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- 8~20자 영문/숫자, 특수문자 혼합/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대소문자 구별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작성되는 비밀번호 Password 처리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확인 상황별 문구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비밀번호를 동일하게 표기x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다릅니다.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비밀번호가 동일한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비밀번호가 일치합니다.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4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기호 입력 불가(예외:'-'.'_')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한글 및 특수기호 입력 시 Alert(한글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및 특수기호는 입력할 수 없습니다.)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-&gt; [확인]클릭 : 입력한 문구 사라짐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이름을 입력하지 않은 경우 :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상점이름을 입력해주세요!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8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주소(필수)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직접입력 혹은 구글맵 연동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03" name="Google Shape;403;p24"/>
          <p:cNvGraphicFramePr/>
          <p:nvPr/>
        </p:nvGraphicFramePr>
        <p:xfrm>
          <a:off x="5308225" y="4328025"/>
          <a:ext cx="1713050" cy="8382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9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우편번호 검색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 구글맵 연동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10</a:t>
                      </a:r>
                      <a:endParaRPr sz="5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취소 클릭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 Confirm("가입을 취소하시겠습니까?")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-&gt; [확인] : 메인페이지로 이동</a:t>
                      </a:r>
                      <a:endParaRPr sz="5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-&gt; [취소] : Confirm 닫힘</a:t>
                      </a:r>
                      <a:endParaRPr sz="5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25"/>
          <p:cNvGraphicFramePr/>
          <p:nvPr/>
        </p:nvGraphicFramePr>
        <p:xfrm>
          <a:off x="152400" y="152400"/>
          <a:ext cx="6372350" cy="4705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7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4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Page Title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정보 입력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ID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Author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정원영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Date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2022.05.29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Screen Path</a:t>
                      </a:r>
                      <a:endParaRPr sz="7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Home &gt; 회원가입&gt;정보입력</a:t>
                      </a:r>
                      <a:endParaRPr sz="7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9" name="Google Shape;409;p25"/>
          <p:cNvSpPr/>
          <p:nvPr/>
        </p:nvSpPr>
        <p:spPr>
          <a:xfrm>
            <a:off x="555052" y="10361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410" name="Google Shape;410;p25"/>
          <p:cNvSpPr/>
          <p:nvPr/>
        </p:nvSpPr>
        <p:spPr>
          <a:xfrm>
            <a:off x="830902" y="178358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555052" y="2086757"/>
            <a:ext cx="658800" cy="65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412" name="Google Shape;412;p25"/>
          <p:cNvSpPr/>
          <p:nvPr/>
        </p:nvSpPr>
        <p:spPr>
          <a:xfrm>
            <a:off x="555052" y="3137407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413" name="Google Shape;413;p25"/>
          <p:cNvSpPr/>
          <p:nvPr/>
        </p:nvSpPr>
        <p:spPr>
          <a:xfrm>
            <a:off x="830902" y="2834232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1568950" y="895475"/>
            <a:ext cx="4914000" cy="187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| 본인 인증 방법을 선택하세요.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오픈 숍(상품구매 + 상품 판매) 가입을 위해 본인 인증을 진행합니다.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회원 가입화면에서 작성한 이름과 본인 인증시 확인되는 이름이 동일해야 합니다.</a:t>
            </a:r>
            <a:endParaRPr sz="800"/>
          </a:p>
        </p:txBody>
      </p:sp>
      <p:sp>
        <p:nvSpPr>
          <p:cNvPr id="415" name="Google Shape;415;p25"/>
          <p:cNvSpPr/>
          <p:nvPr/>
        </p:nvSpPr>
        <p:spPr>
          <a:xfrm>
            <a:off x="2353425" y="1709575"/>
            <a:ext cx="999000" cy="2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아이핀(I=PIN)인증</a:t>
            </a:r>
            <a:endParaRPr sz="700"/>
          </a:p>
        </p:txBody>
      </p:sp>
      <p:sp>
        <p:nvSpPr>
          <p:cNvPr id="416" name="Google Shape;416;p25"/>
          <p:cNvSpPr/>
          <p:nvPr/>
        </p:nvSpPr>
        <p:spPr>
          <a:xfrm>
            <a:off x="4017500" y="1709575"/>
            <a:ext cx="999000" cy="2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휴대폰 인증</a:t>
            </a:r>
            <a:endParaRPr sz="700"/>
          </a:p>
        </p:txBody>
      </p:sp>
      <p:sp>
        <p:nvSpPr>
          <p:cNvPr id="417" name="Google Shape;417;p25"/>
          <p:cNvSpPr/>
          <p:nvPr/>
        </p:nvSpPr>
        <p:spPr>
          <a:xfrm>
            <a:off x="3193000" y="2305150"/>
            <a:ext cx="999000" cy="22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취소</a:t>
            </a:r>
            <a:endParaRPr sz="700"/>
          </a:p>
        </p:txBody>
      </p:sp>
      <p:sp>
        <p:nvSpPr>
          <p:cNvPr id="418" name="Google Shape;418;p25"/>
          <p:cNvSpPr/>
          <p:nvPr/>
        </p:nvSpPr>
        <p:spPr>
          <a:xfrm>
            <a:off x="3100725" y="9323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3256550" y="1618763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4908075" y="16187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3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4068750" y="2174075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4 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422" name="Google Shape;4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425" y="2834227"/>
            <a:ext cx="3143550" cy="22047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25"/>
          <p:cNvGraphicFramePr/>
          <p:nvPr/>
        </p:nvGraphicFramePr>
        <p:xfrm>
          <a:off x="6524750" y="152400"/>
          <a:ext cx="2085975" cy="229552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/>
                        <a:t>Description</a:t>
                      </a:r>
                      <a:endParaRPr sz="7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본인인증 팝업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본인인증 방법을 선택할 수 있는 팝업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(아이핀 인증, 휴대폰 인증 중 선택하여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인증)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아이핀(I-PIN) 인증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아이핀(I-PIN)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휴대폰 인증 버튼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휴대폰 인증 연동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본인인증 후 이름 비교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회원가입 시 작성된 이름과 본인인증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 확인되는 이름 비교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일치하는 경우 : Alert 4-1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일치하지 않는경우 : Alert: 4-2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- 클릭시 팝업 닫힘</a:t>
                      </a:r>
                      <a:endParaRPr sz="7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마이 페이지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37253" y="1850504"/>
            <a:ext cx="422286" cy="498358"/>
            <a:chOff x="2945035" y="2718642"/>
            <a:chExt cx="620395" cy="732155"/>
          </a:xfrm>
        </p:grpSpPr>
        <p:sp>
          <p:nvSpPr>
            <p:cNvPr id="4" name="object 4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5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6895" y="854099"/>
            <a:ext cx="1215422" cy="339824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기간</a:t>
            </a:r>
            <a:endParaRPr sz="545" dirty="0">
              <a:latin typeface="Malgun Gothic"/>
              <a:cs typeface="Malgun Gothic"/>
            </a:endParaRPr>
          </a:p>
          <a:p>
            <a:pPr marL="8645" marR="25502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설정한  주문기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동</a:t>
            </a:r>
            <a:r>
              <a:rPr sz="545" dirty="0">
                <a:latin typeface="Malgun Gothic"/>
                <a:cs typeface="Malgun Gothic"/>
              </a:rPr>
              <a:t>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endParaRPr sz="545" dirty="0">
              <a:latin typeface="Malgun Gothic"/>
              <a:cs typeface="Malgun Gothic"/>
            </a:endParaRPr>
          </a:p>
          <a:p>
            <a:pPr marL="59650" marR="181543" indent="-596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기본문구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>
              <a:spcBef>
                <a:spcPts val="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주문내역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기본사항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자신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</a:t>
            </a:r>
          </a:p>
          <a:p>
            <a:pPr marL="54463">
              <a:lnSpc>
                <a:spcPts val="630"/>
              </a:lnSpc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결제상태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무통</a:t>
            </a:r>
            <a:r>
              <a:rPr sz="545" dirty="0">
                <a:latin typeface="Malgun Gothic"/>
                <a:cs typeface="Malgun Gothic"/>
              </a:rPr>
              <a:t>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입금에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</a:t>
            </a:r>
            <a:r>
              <a:rPr sz="545" dirty="0">
                <a:latin typeface="Malgun Gothic"/>
                <a:cs typeface="Malgun Gothic"/>
              </a:rPr>
              <a:t>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입  </a:t>
            </a:r>
            <a:r>
              <a:rPr sz="545" spc="-24" dirty="0">
                <a:latin typeface="Malgun Gothic"/>
                <a:cs typeface="Malgun Gothic"/>
              </a:rPr>
              <a:t>금되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 dirty="0">
              <a:latin typeface="Malgun Gothic"/>
              <a:cs typeface="Malgun Gothic"/>
            </a:endParaRPr>
          </a:p>
          <a:p>
            <a:pPr marL="8645" marR="14264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준  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8645" marR="41927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58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8645" marR="6916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취  </a:t>
            </a:r>
            <a:r>
              <a:rPr sz="545" spc="-24" dirty="0">
                <a:latin typeface="Malgun Gothic"/>
                <a:cs typeface="Malgun Gothic"/>
              </a:rPr>
              <a:t>소하시겠습니까?)</a:t>
            </a:r>
            <a:endParaRPr sz="545" dirty="0">
              <a:latin typeface="Malgun Gothic"/>
              <a:cs typeface="Malgun Gothic"/>
            </a:endParaRPr>
          </a:p>
          <a:p>
            <a:pPr marL="108926" indent="-100713">
              <a:lnSpc>
                <a:spcPts val="565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</a:t>
            </a:r>
            <a:r>
              <a:rPr sz="545" dirty="0">
                <a:latin typeface="Malgun Gothic"/>
                <a:cs typeface="Malgun Gothic"/>
              </a:rPr>
              <a:t>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되</a:t>
            </a:r>
          </a:p>
          <a:p>
            <a:pPr marL="8645">
              <a:lnSpc>
                <a:spcPts val="613"/>
              </a:lnSpc>
            </a:pPr>
            <a:r>
              <a:rPr sz="545" spc="-17" dirty="0">
                <a:latin typeface="Malgun Gothic"/>
                <a:cs typeface="Malgun Gothic"/>
              </a:rPr>
              <a:t>♘습니다.)</a:t>
            </a:r>
            <a:endParaRPr sz="545" dirty="0">
              <a:latin typeface="Malgun Gothic"/>
              <a:cs typeface="Malgun Gothic"/>
            </a:endParaRPr>
          </a:p>
          <a:p>
            <a:pPr marL="108926" indent="-100713">
              <a:lnSpc>
                <a:spcPts val="636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7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 dirty="0">
              <a:latin typeface="Malgun Gothic"/>
              <a:cs typeface="Malgun Gothic"/>
            </a:endParaRPr>
          </a:p>
          <a:p>
            <a:pPr marL="54463" marR="130538" indent="-46250">
              <a:lnSpc>
                <a:spcPct val="93800"/>
              </a:lnSpc>
              <a:spcBef>
                <a:spcPts val="24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’,  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 dirty="0">
              <a:latin typeface="Malgun Gothic"/>
              <a:cs typeface="Malgun Gothic"/>
            </a:endParaRPr>
          </a:p>
          <a:p>
            <a:pPr marL="54463" marR="23773" indent="-46250">
              <a:lnSpc>
                <a:spcPts val="619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59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3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8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반품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</a:t>
            </a:r>
            <a:endParaRPr sz="545" dirty="0">
              <a:latin typeface="Malgun Gothic"/>
              <a:cs typeface="Malgun Gothic"/>
            </a:endParaRPr>
          </a:p>
          <a:p>
            <a:pPr marL="8645" marR="33715">
              <a:lnSpc>
                <a:spcPts val="619"/>
              </a:lnSpc>
              <a:spcBef>
                <a:spcPts val="24"/>
              </a:spcBef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반품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현황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보여준  </a:t>
            </a:r>
            <a:r>
              <a:rPr sz="545" spc="-14" dirty="0">
                <a:latin typeface="Malgun Gothic"/>
                <a:cs typeface="Malgun Gothic"/>
              </a:rPr>
              <a:t>다.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1018" y="1154899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8" name="object 8"/>
          <p:cNvGrpSpPr/>
          <p:nvPr/>
        </p:nvGrpSpPr>
        <p:grpSpPr>
          <a:xfrm>
            <a:off x="5185223" y="1152099"/>
            <a:ext cx="435252" cy="153008"/>
            <a:chOff x="6247607" y="1692589"/>
            <a:chExt cx="639445" cy="224790"/>
          </a:xfrm>
        </p:grpSpPr>
        <p:sp>
          <p:nvSpPr>
            <p:cNvPr id="9" name="object 9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591375" y="0"/>
                  </a:moveTo>
                  <a:lnTo>
                    <a:pt x="35286" y="0"/>
                  </a:lnTo>
                  <a:lnTo>
                    <a:pt x="21551" y="2772"/>
                  </a:lnTo>
                  <a:lnTo>
                    <a:pt x="10335" y="10332"/>
                  </a:lnTo>
                  <a:lnTo>
                    <a:pt x="2773" y="21545"/>
                  </a:lnTo>
                  <a:lnTo>
                    <a:pt x="0" y="35276"/>
                  </a:lnTo>
                  <a:lnTo>
                    <a:pt x="0" y="176381"/>
                  </a:lnTo>
                  <a:lnTo>
                    <a:pt x="2773" y="190112"/>
                  </a:lnTo>
                  <a:lnTo>
                    <a:pt x="10335" y="201325"/>
                  </a:lnTo>
                  <a:lnTo>
                    <a:pt x="21551" y="208886"/>
                  </a:lnTo>
                  <a:lnTo>
                    <a:pt x="35286" y="211658"/>
                  </a:lnTo>
                  <a:lnTo>
                    <a:pt x="591375" y="211658"/>
                  </a:lnTo>
                  <a:lnTo>
                    <a:pt x="605111" y="208886"/>
                  </a:lnTo>
                  <a:lnTo>
                    <a:pt x="616327" y="201325"/>
                  </a:lnTo>
                  <a:lnTo>
                    <a:pt x="623889" y="190112"/>
                  </a:lnTo>
                  <a:lnTo>
                    <a:pt x="626662" y="176381"/>
                  </a:lnTo>
                  <a:lnTo>
                    <a:pt x="626662" y="35276"/>
                  </a:lnTo>
                  <a:lnTo>
                    <a:pt x="623889" y="21545"/>
                  </a:lnTo>
                  <a:lnTo>
                    <a:pt x="616327" y="10332"/>
                  </a:lnTo>
                  <a:lnTo>
                    <a:pt x="605111" y="2772"/>
                  </a:lnTo>
                  <a:lnTo>
                    <a:pt x="5913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29365" y="1150577"/>
            <a:ext cx="716632" cy="156034"/>
            <a:chOff x="3814928" y="1690353"/>
            <a:chExt cx="1052830" cy="229235"/>
          </a:xfrm>
        </p:grpSpPr>
        <p:sp>
          <p:nvSpPr>
            <p:cNvPr id="12" name="object 12"/>
            <p:cNvSpPr/>
            <p:nvPr/>
          </p:nvSpPr>
          <p:spPr>
            <a:xfrm>
              <a:off x="3821278" y="1696703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35801"/>
              <a:ext cx="137972" cy="1379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24200" y="1177751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7" name="object 1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81512"/>
            <a:ext cx="93915" cy="938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524892" y="1336928"/>
            <a:ext cx="1170038" cy="113243"/>
            <a:chOff x="3808356" y="1964129"/>
            <a:chExt cx="1718945" cy="166370"/>
          </a:xfrm>
        </p:grpSpPr>
        <p:sp>
          <p:nvSpPr>
            <p:cNvPr id="24" name="object 24"/>
            <p:cNvSpPr/>
            <p:nvPr/>
          </p:nvSpPr>
          <p:spPr>
            <a:xfrm>
              <a:off x="3814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6958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4067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5542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935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8676" y="1337502"/>
            <a:ext cx="112076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4" dirty="0">
                <a:latin typeface="Malgun Gothic"/>
                <a:cs typeface="Malgun Gothic"/>
              </a:rPr>
              <a:t>당일</a:t>
            </a:r>
            <a:r>
              <a:rPr sz="545" spc="470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1주일</a:t>
            </a:r>
            <a:r>
              <a:rPr sz="545" spc="35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3주일</a:t>
            </a:r>
            <a:r>
              <a:rPr sz="545" spc="269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1개월</a:t>
            </a:r>
            <a:r>
              <a:rPr sz="545" spc="3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1206" y="1814657"/>
            <a:ext cx="855377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7" dirty="0">
                <a:latin typeface="Malgun Gothic"/>
                <a:cs typeface="Malgun Gothic"/>
              </a:rPr>
              <a:t>[{</a:t>
            </a:r>
            <a:r>
              <a:rPr sz="545" b="1" spc="-24" dirty="0">
                <a:latin typeface="Malgun Gothic"/>
                <a:cs typeface="Malgun Gothic"/>
              </a:rPr>
              <a:t>구</a:t>
            </a:r>
            <a:r>
              <a:rPr sz="545" b="1" dirty="0">
                <a:latin typeface="Malgun Gothic"/>
                <a:cs typeface="Malgun Gothic"/>
              </a:rPr>
              <a:t>매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Sho</a:t>
            </a:r>
            <a:r>
              <a:rPr sz="545" b="1" dirty="0">
                <a:latin typeface="Malgun Gothic"/>
                <a:cs typeface="Malgun Gothic"/>
              </a:rPr>
              <a:t>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카테고리명</a:t>
            </a:r>
            <a:r>
              <a:rPr sz="545" b="1" spc="-7" dirty="0">
                <a:latin typeface="Malgun Gothic"/>
                <a:cs typeface="Malgun Gothic"/>
              </a:rPr>
              <a:t>}]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3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1576" y="1854827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750" y="1578829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45080" y="1627615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 err="1">
                <a:latin typeface="Malgun Gothic"/>
                <a:cs typeface="Malgun Gothic"/>
              </a:rPr>
              <a:t>주문일</a:t>
            </a:r>
            <a:r>
              <a:rPr sz="545" b="1" dirty="0" err="1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06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</a:t>
            </a:r>
            <a:r>
              <a:rPr sz="545" dirty="0" smtClean="0">
                <a:latin typeface="Malgun Gothic"/>
                <a:cs typeface="Malgun Gothic"/>
              </a:rPr>
              <a:t>1</a:t>
            </a:r>
            <a:r>
              <a:rPr sz="545" spc="-20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 dirty="0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6630" y="1902224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{결제금액}원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{주문/배송상태}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919882" y="1622415"/>
            <a:ext cx="3118517" cy="184993"/>
            <a:chOff x="2919514" y="2383548"/>
            <a:chExt cx="4581525" cy="271780"/>
          </a:xfrm>
        </p:grpSpPr>
        <p:sp>
          <p:nvSpPr>
            <p:cNvPr id="36" name="object 36"/>
            <p:cNvSpPr/>
            <p:nvPr/>
          </p:nvSpPr>
          <p:spPr>
            <a:xfrm>
              <a:off x="2925864" y="264853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3633" y="2389898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479" y="1638332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1205" y="2748267"/>
            <a:ext cx="782331" cy="447027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227793">
              <a:lnSpc>
                <a:spcPct val="146300"/>
              </a:lnSpc>
              <a:spcBef>
                <a:spcPts val="58"/>
              </a:spcBef>
            </a:pPr>
            <a:r>
              <a:rPr sz="500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00" b="1" spc="-24" dirty="0">
                <a:latin typeface="Malgun Gothic"/>
                <a:cs typeface="Malgun Gothic"/>
              </a:rPr>
              <a:t>옷</a:t>
            </a:r>
            <a:r>
              <a:rPr sz="500" b="1" spc="-34" dirty="0" smtClean="0">
                <a:latin typeface="Malgun Gothic"/>
                <a:cs typeface="Malgun Gothic"/>
              </a:rPr>
              <a:t> </a:t>
            </a:r>
            <a:r>
              <a:rPr sz="500" b="1" dirty="0">
                <a:latin typeface="Malgun Gothic"/>
                <a:cs typeface="Malgun Gothic"/>
              </a:rPr>
              <a:t>&gt;</a:t>
            </a:r>
            <a:r>
              <a:rPr sz="500" b="1" spc="-27" dirty="0">
                <a:latin typeface="Malgun Gothic"/>
                <a:cs typeface="Malgun Gothic"/>
              </a:rPr>
              <a:t> </a:t>
            </a:r>
            <a:r>
              <a:rPr sz="500" b="1" spc="-24" dirty="0" err="1" smtClean="0">
                <a:latin typeface="Malgun Gothic"/>
                <a:cs typeface="Malgun Gothic"/>
              </a:rPr>
              <a:t>오징어</a:t>
            </a:r>
            <a:r>
              <a:rPr lang="ko-KR" altLang="en-US" sz="500" b="1" spc="-24" dirty="0" smtClean="0">
                <a:latin typeface="Malgun Gothic"/>
                <a:cs typeface="Malgun Gothic"/>
              </a:rPr>
              <a:t>게임 </a:t>
            </a:r>
            <a:r>
              <a:rPr lang="ko-KR" altLang="en-US" sz="500" b="1" spc="-24" dirty="0" err="1" smtClean="0">
                <a:latin typeface="Malgun Gothic"/>
                <a:cs typeface="Malgun Gothic"/>
              </a:rPr>
              <a:t>강아지옷</a:t>
            </a:r>
            <a:r>
              <a:rPr sz="500" b="1" dirty="0" smtClean="0">
                <a:latin typeface="Malgun Gothic"/>
                <a:cs typeface="Malgun Gothic"/>
              </a:rPr>
              <a:t>]  </a:t>
            </a:r>
            <a:r>
              <a:rPr lang="en-US" sz="500" spc="-24" dirty="0" smtClean="0">
                <a:latin typeface="Malgun Gothic"/>
                <a:cs typeface="Malgun Gothic"/>
              </a:rPr>
              <a:t>456 </a:t>
            </a:r>
            <a:r>
              <a:rPr lang="ko-KR" altLang="en-US" sz="500" spc="-24" dirty="0" smtClean="0">
                <a:latin typeface="Malgun Gothic"/>
                <a:cs typeface="Malgun Gothic"/>
              </a:rPr>
              <a:t>번 강아지 옷 </a:t>
            </a:r>
            <a:r>
              <a:rPr sz="500" spc="-24" dirty="0" smtClean="0">
                <a:latin typeface="Malgun Gothic"/>
                <a:cs typeface="Malgun Gothic"/>
              </a:rPr>
              <a:t>개</a:t>
            </a:r>
            <a:r>
              <a:rPr lang="ko-KR" altLang="en-US" sz="500" dirty="0">
                <a:latin typeface="Malgun Gothic"/>
                <a:cs typeface="Malgun Gothic"/>
              </a:rPr>
              <a:t>수</a:t>
            </a:r>
            <a:r>
              <a:rPr sz="500" dirty="0" smtClean="0">
                <a:latin typeface="Malgun Gothic"/>
                <a:cs typeface="Malgun Gothic"/>
              </a:rPr>
              <a:t>:</a:t>
            </a:r>
            <a:r>
              <a:rPr sz="500" spc="-14" dirty="0" smtClean="0">
                <a:latin typeface="Malgun Gothic"/>
                <a:cs typeface="Malgun Gothic"/>
              </a:rPr>
              <a:t> </a:t>
            </a:r>
            <a:r>
              <a:rPr lang="en-US" sz="500" spc="-10" dirty="0">
                <a:latin typeface="Malgun Gothic"/>
                <a:cs typeface="Malgun Gothic"/>
              </a:rPr>
              <a:t>1</a:t>
            </a:r>
            <a:endParaRPr sz="500" dirty="0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00" spc="-24" dirty="0">
                <a:latin typeface="Malgun Gothic"/>
                <a:cs typeface="Malgun Gothic"/>
              </a:rPr>
              <a:t>판매</a:t>
            </a:r>
            <a:r>
              <a:rPr sz="500" dirty="0">
                <a:latin typeface="Malgun Gothic"/>
                <a:cs typeface="Malgun Gothic"/>
              </a:rPr>
              <a:t>자</a:t>
            </a:r>
            <a:r>
              <a:rPr sz="500" spc="-34" dirty="0">
                <a:latin typeface="Malgun Gothic"/>
                <a:cs typeface="Malgun Gothic"/>
              </a:rPr>
              <a:t> </a:t>
            </a:r>
            <a:r>
              <a:rPr sz="500" dirty="0">
                <a:latin typeface="Malgun Gothic"/>
                <a:cs typeface="Malgun Gothic"/>
              </a:rPr>
              <a:t>:</a:t>
            </a:r>
            <a:r>
              <a:rPr sz="500" spc="-14" dirty="0">
                <a:latin typeface="Malgun Gothic"/>
                <a:cs typeface="Malgun Gothic"/>
              </a:rPr>
              <a:t> </a:t>
            </a:r>
            <a:r>
              <a:rPr lang="ko-KR" altLang="en-US" sz="500" spc="-24" dirty="0" err="1" smtClean="0">
                <a:latin typeface="Malgun Gothic"/>
                <a:cs typeface="Malgun Gothic"/>
              </a:rPr>
              <a:t>애견로드</a:t>
            </a:r>
            <a:r>
              <a:rPr sz="500" spc="-7" dirty="0" smtClean="0">
                <a:latin typeface="Malgun Gothic"/>
                <a:cs typeface="Malgun Gothic"/>
              </a:rPr>
              <a:t>(</a:t>
            </a:r>
            <a:r>
              <a:rPr lang="ko-KR" altLang="en-US" sz="500" spc="-24" dirty="0" smtClean="0">
                <a:latin typeface="Malgun Gothic"/>
                <a:cs typeface="Malgun Gothic"/>
              </a:rPr>
              <a:t>강남</a:t>
            </a:r>
            <a:r>
              <a:rPr sz="500" dirty="0" smtClean="0">
                <a:latin typeface="Malgun Gothic"/>
                <a:cs typeface="Malgun Gothic"/>
              </a:rPr>
              <a:t>)</a:t>
            </a:r>
            <a:endParaRPr sz="500" dirty="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79750" y="2496061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486630" y="281945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2675427" y="3415818"/>
            <a:ext cx="3453493" cy="826418"/>
            <a:chOff x="2560377" y="5018301"/>
            <a:chExt cx="5073650" cy="1214120"/>
          </a:xfrm>
        </p:grpSpPr>
        <p:sp>
          <p:nvSpPr>
            <p:cNvPr id="43" name="object 43"/>
            <p:cNvSpPr/>
            <p:nvPr/>
          </p:nvSpPr>
          <p:spPr>
            <a:xfrm>
              <a:off x="2566727" y="5024651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5864" y="5353668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486630" y="374353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배송중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61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5599440" y="4018936"/>
            <a:ext cx="322009" cy="108489"/>
            <a:chOff x="6856149" y="5904363"/>
            <a:chExt cx="473075" cy="159385"/>
          </a:xfrm>
        </p:grpSpPr>
        <p:sp>
          <p:nvSpPr>
            <p:cNvPr id="47" name="object 47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3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3" y="146250"/>
                  </a:lnTo>
                  <a:lnTo>
                    <a:pt x="445233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3" y="1915"/>
                  </a:lnTo>
                  <a:lnTo>
                    <a:pt x="4357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01206" y="3648682"/>
            <a:ext cx="716200" cy="361876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36309">
              <a:lnSpc>
                <a:spcPct val="146300"/>
              </a:lnSpc>
              <a:spcBef>
                <a:spcPts val="5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간식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dirty="0" smtClean="0">
                <a:latin typeface="Malgun Gothic"/>
                <a:cs typeface="Malgun Gothic"/>
              </a:rPr>
              <a:t>&gt;</a:t>
            </a:r>
            <a:r>
              <a:rPr lang="en-US" sz="545" b="1" spc="-27" dirty="0">
                <a:latin typeface="Malgun Gothic"/>
                <a:cs typeface="Malgun Gothic"/>
              </a:rPr>
              <a:t> </a:t>
            </a:r>
            <a:r>
              <a:rPr lang="ko-KR" altLang="en-US" sz="545" b="1" spc="-27" dirty="0" err="1" smtClean="0">
                <a:latin typeface="Malgun Gothic"/>
                <a:cs typeface="Malgun Gothic"/>
              </a:rPr>
              <a:t>츄잉</a:t>
            </a:r>
            <a:r>
              <a:rPr sz="545" b="1" dirty="0" smtClean="0">
                <a:latin typeface="Malgun Gothic"/>
                <a:cs typeface="Malgun Gothic"/>
              </a:rPr>
              <a:t>]  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하</a:t>
            </a:r>
            <a:r>
              <a:rPr sz="545" dirty="0" err="1">
                <a:latin typeface="Malgun Gothic"/>
                <a:cs typeface="Malgun Gothic"/>
              </a:rPr>
              <a:t>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smtClean="0">
                <a:latin typeface="Malgun Gothic"/>
                <a:cs typeface="Malgun Gothic"/>
              </a:rPr>
              <a:t>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칠면조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츄잉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5</a:t>
            </a: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판매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우리집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청량리</a:t>
            </a:r>
            <a:r>
              <a:rPr sz="545" dirty="0">
                <a:latin typeface="Malgun Gothic"/>
                <a:cs typeface="Malgun Gothic"/>
              </a:rPr>
              <a:t>)</a:t>
            </a:r>
          </a:p>
        </p:txBody>
      </p:sp>
      <p:sp>
        <p:nvSpPr>
          <p:cNvPr id="50" name="object 50"/>
          <p:cNvSpPr/>
          <p:nvPr/>
        </p:nvSpPr>
        <p:spPr>
          <a:xfrm>
            <a:off x="5530742" y="1626737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1" name="object 51"/>
          <p:cNvSpPr txBox="1"/>
          <p:nvPr/>
        </p:nvSpPr>
        <p:spPr>
          <a:xfrm>
            <a:off x="5578511" y="1638332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37475" y="3473722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53" name="object 53"/>
          <p:cNvGrpSpPr/>
          <p:nvPr/>
        </p:nvGrpSpPr>
        <p:grpSpPr>
          <a:xfrm>
            <a:off x="4933154" y="2445932"/>
            <a:ext cx="1019623" cy="231241"/>
            <a:chOff x="5877283" y="3593405"/>
            <a:chExt cx="1497965" cy="339725"/>
          </a:xfrm>
        </p:grpSpPr>
        <p:sp>
          <p:nvSpPr>
            <p:cNvPr id="54" name="object 54"/>
            <p:cNvSpPr/>
            <p:nvPr/>
          </p:nvSpPr>
          <p:spPr>
            <a:xfrm>
              <a:off x="5883633" y="3742709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6755221" y="3742709"/>
              <a:ext cx="614045" cy="184150"/>
            </a:xfrm>
            <a:custGeom>
              <a:avLst/>
              <a:gdLst/>
              <a:ahLst/>
              <a:cxnLst/>
              <a:rect l="l" t="t" r="r" b="b"/>
              <a:pathLst>
                <a:path w="614045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582824" y="0"/>
                  </a:lnTo>
                  <a:lnTo>
                    <a:pt x="594764" y="2409"/>
                  </a:lnTo>
                  <a:lnTo>
                    <a:pt x="604515" y="8982"/>
                  </a:lnTo>
                  <a:lnTo>
                    <a:pt x="611089" y="18730"/>
                  </a:lnTo>
                  <a:lnTo>
                    <a:pt x="613499" y="30667"/>
                  </a:lnTo>
                  <a:lnTo>
                    <a:pt x="613499" y="153332"/>
                  </a:lnTo>
                  <a:lnTo>
                    <a:pt x="611089" y="165269"/>
                  </a:lnTo>
                  <a:lnTo>
                    <a:pt x="604515" y="175017"/>
                  </a:lnTo>
                  <a:lnTo>
                    <a:pt x="594764" y="181590"/>
                  </a:lnTo>
                  <a:lnTo>
                    <a:pt x="58282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796" y="3593405"/>
              <a:ext cx="184049" cy="18400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965479" y="3484805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30742" y="3473722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9" name="object 59"/>
          <p:cNvSpPr txBox="1"/>
          <p:nvPr/>
        </p:nvSpPr>
        <p:spPr>
          <a:xfrm>
            <a:off x="5577130" y="3484805"/>
            <a:ext cx="325035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교환/환불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6338" y="1165833"/>
            <a:ext cx="125277" cy="12524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048234" y="1171183"/>
            <a:ext cx="4400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주</a:t>
            </a:r>
            <a:r>
              <a:rPr sz="919" baseline="3086" dirty="0">
                <a:latin typeface="Malgun Gothic"/>
                <a:cs typeface="Malgun Gothic"/>
              </a:rPr>
              <a:t>문</a:t>
            </a:r>
            <a:r>
              <a:rPr sz="919" spc="-71" baseline="3086" dirty="0"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기간</a:t>
            </a:r>
            <a:endParaRPr sz="919" baseline="3086">
              <a:latin typeface="Malgun Gothic"/>
              <a:cs typeface="Malgun Gothic"/>
            </a:endParaRPr>
          </a:p>
        </p:txBody>
      </p:sp>
      <p:pic>
        <p:nvPicPr>
          <p:cNvPr id="62" name="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3204" y="1524715"/>
            <a:ext cx="125277" cy="12524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665100" y="153010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187" y="1848479"/>
            <a:ext cx="125277" cy="125244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5214083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2692" y="1848479"/>
            <a:ext cx="125278" cy="12524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5734589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05676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69" name="object 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1329" y="3375332"/>
            <a:ext cx="125278" cy="125244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5713226" y="338072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2" name="object 72"/>
          <p:cNvSpPr txBox="1"/>
          <p:nvPr/>
        </p:nvSpPr>
        <p:spPr>
          <a:xfrm>
            <a:off x="1810101" y="1222708"/>
            <a:ext cx="596473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05086" y="1762960"/>
            <a:ext cx="530342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18474" y="2598891"/>
            <a:ext cx="507434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18474" y="3094763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80774" y="611017"/>
            <a:ext cx="197657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조회(회원)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97584" y="4329203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57886" y="1352368"/>
            <a:ext cx="127204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7" dirty="0">
                <a:latin typeface="Malgun Gothic"/>
                <a:cs typeface="Malgun Gothic"/>
              </a:rPr>
              <a:t>최근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1년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이내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주문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내역만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조회할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수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있습니다.</a:t>
            </a:r>
            <a:endParaRPr sz="476">
              <a:latin typeface="Malgun Gothic"/>
              <a:cs typeface="Malgun Gothic"/>
            </a:endParaRPr>
          </a:p>
        </p:txBody>
      </p:sp>
      <p:pic>
        <p:nvPicPr>
          <p:cNvPr id="79" name="object 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6899" y="2445931"/>
            <a:ext cx="125277" cy="125244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5708795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45080" y="2548777"/>
            <a:ext cx="1132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09.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11732" y="2559493"/>
            <a:ext cx="3131052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596"/>
              </a:lnSpc>
              <a:spcBef>
                <a:spcPts val="68"/>
              </a:spcBef>
              <a:tabLst>
                <a:tab pos="2062239" algn="l"/>
                <a:tab pos="2675161" algn="l"/>
              </a:tabLst>
            </a:pPr>
            <a:r>
              <a:rPr sz="545" b="1" spc="-20" dirty="0" err="1">
                <a:latin typeface="Malgun Gothic"/>
                <a:cs typeface="Malgun Gothic"/>
              </a:rPr>
              <a:t>주문일시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10" dirty="0" smtClean="0">
                <a:latin typeface="Malgun Gothic"/>
                <a:cs typeface="Malgun Gothic"/>
              </a:rPr>
              <a:t>-06-01</a:t>
            </a:r>
            <a:r>
              <a:rPr sz="545" spc="-14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12:15:15</a:t>
            </a:r>
            <a:r>
              <a:rPr sz="545" spc="371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주문번호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	</a:t>
            </a: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10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내역	주문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 dirty="0">
              <a:latin typeface="Malgun Gothic"/>
              <a:cs typeface="Malgun Gothic"/>
            </a:endParaRPr>
          </a:p>
          <a:p>
            <a:pPr marL="12103">
              <a:lnSpc>
                <a:spcPts val="596"/>
              </a:lnSpc>
              <a:tabLst>
                <a:tab pos="3121670" algn="l"/>
              </a:tabLst>
            </a:pPr>
            <a:r>
              <a:rPr sz="545" u="heavy" dirty="0"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 	</a:t>
            </a:r>
            <a:endParaRPr sz="545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45080" y="3474088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08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 err="1">
                <a:latin typeface="Malgun Gothic"/>
                <a:cs typeface="Malgun Gothic"/>
              </a:rPr>
              <a:t>주문일</a:t>
            </a:r>
            <a:r>
              <a:rPr sz="545" b="1" dirty="0" err="1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 smtClean="0">
                <a:latin typeface="Malgun Gothic"/>
                <a:cs typeface="Malgun Gothic"/>
              </a:rPr>
              <a:t>2020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sz="545" spc="-10" dirty="0" smtClean="0">
                <a:latin typeface="Malgun Gothic"/>
                <a:cs typeface="Malgun Gothic"/>
              </a:rPr>
              <a:t>06</a:t>
            </a: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10" dirty="0" smtClean="0">
                <a:latin typeface="Malgun Gothic"/>
                <a:cs typeface="Malgun Gothic"/>
              </a:rPr>
              <a:t>22</a:t>
            </a:r>
            <a:r>
              <a:rPr sz="545" spc="-20" dirty="0" smtClean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937253" y="2771868"/>
            <a:ext cx="422286" cy="498358"/>
            <a:chOff x="2945034" y="4072250"/>
            <a:chExt cx="620395" cy="732155"/>
          </a:xfrm>
        </p:grpSpPr>
        <p:sp>
          <p:nvSpPr>
            <p:cNvPr id="85" name="object 85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6" name="object 86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941576" y="2776191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937253" y="3699741"/>
            <a:ext cx="422286" cy="498358"/>
            <a:chOff x="2945034" y="5435422"/>
            <a:chExt cx="620395" cy="732155"/>
          </a:xfrm>
        </p:grpSpPr>
        <p:sp>
          <p:nvSpPr>
            <p:cNvPr id="89" name="object 89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941576" y="3704065"/>
            <a:ext cx="413641" cy="337849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545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30638" y="2357445"/>
            <a:ext cx="61722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3748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주문 내역 조회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회원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주문내역 조회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회원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6780911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196737" y="246402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37253" y="1850504"/>
            <a:ext cx="422286" cy="498358"/>
            <a:chOff x="2945035" y="2718642"/>
            <a:chExt cx="620395" cy="732155"/>
          </a:xfrm>
        </p:grpSpPr>
        <p:sp>
          <p:nvSpPr>
            <p:cNvPr id="4" name="object 4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5"/>
            <p:cNvSpPr/>
            <p:nvPr/>
          </p:nvSpPr>
          <p:spPr>
            <a:xfrm>
              <a:off x="2951385" y="2724992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01111" y="831278"/>
            <a:ext cx="1215422" cy="31022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기간</a:t>
            </a:r>
            <a:endParaRPr sz="545">
              <a:latin typeface="Malgun Gothic"/>
              <a:cs typeface="Malgun Gothic"/>
            </a:endParaRPr>
          </a:p>
          <a:p>
            <a:pPr marL="8645" marR="25502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설정한  주문기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동</a:t>
            </a:r>
            <a:r>
              <a:rPr sz="545" dirty="0">
                <a:latin typeface="Malgun Gothic"/>
                <a:cs typeface="Malgun Gothic"/>
              </a:rPr>
              <a:t>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  <a:p>
            <a:pPr marL="59650" marR="181543" indent="-596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기본문구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주문내역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기본사항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자신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0"/>
              </a:lnSpc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결제상태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무통</a:t>
            </a:r>
            <a:r>
              <a:rPr sz="545" dirty="0">
                <a:latin typeface="Malgun Gothic"/>
                <a:cs typeface="Malgun Gothic"/>
              </a:rPr>
              <a:t>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입금에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</a:t>
            </a:r>
            <a:r>
              <a:rPr sz="545" dirty="0">
                <a:latin typeface="Malgun Gothic"/>
                <a:cs typeface="Malgun Gothic"/>
              </a:rPr>
              <a:t>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입  </a:t>
            </a:r>
            <a:r>
              <a:rPr sz="545" spc="-24" dirty="0">
                <a:latin typeface="Malgun Gothic"/>
                <a:cs typeface="Malgun Gothic"/>
              </a:rPr>
              <a:t>금되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8645" marR="14264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구분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준  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8645" marR="41927">
              <a:lnSpc>
                <a:spcPts val="619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58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41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8645" marR="6916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취  </a:t>
            </a:r>
            <a:r>
              <a:rPr sz="545" spc="-24" dirty="0">
                <a:latin typeface="Malgun Gothic"/>
                <a:cs typeface="Malgun Gothic"/>
              </a:rPr>
              <a:t>소하시겠습니까?)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75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</a:t>
            </a:r>
            <a:r>
              <a:rPr sz="545" dirty="0">
                <a:latin typeface="Malgun Gothic"/>
                <a:cs typeface="Malgun Gothic"/>
              </a:rPr>
              <a:t>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되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spc="-17" dirty="0">
                <a:latin typeface="Malgun Gothic"/>
                <a:cs typeface="Malgun Gothic"/>
              </a:rPr>
              <a:t>♘습니다.)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7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>
              <a:latin typeface="Malgun Gothic"/>
              <a:cs typeface="Malgun Gothic"/>
            </a:endParaRPr>
          </a:p>
          <a:p>
            <a:pPr marL="54463" marR="130538" indent="-46250">
              <a:lnSpc>
                <a:spcPct val="93800"/>
              </a:lnSpc>
              <a:spcBef>
                <a:spcPts val="24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’,  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23773" indent="-46250">
              <a:lnSpc>
                <a:spcPts val="619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신청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59</a:t>
            </a:r>
            <a:r>
              <a:rPr sz="545" spc="-24" dirty="0">
                <a:latin typeface="Malgun Gothic"/>
                <a:cs typeface="Malgun Gothic"/>
              </a:rPr>
              <a:t>쪽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으로  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1018" y="1154899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8" name="object 8"/>
          <p:cNvGrpSpPr/>
          <p:nvPr/>
        </p:nvGrpSpPr>
        <p:grpSpPr>
          <a:xfrm>
            <a:off x="5185223" y="1152099"/>
            <a:ext cx="435252" cy="153008"/>
            <a:chOff x="6247607" y="1692589"/>
            <a:chExt cx="639445" cy="224790"/>
          </a:xfrm>
        </p:grpSpPr>
        <p:sp>
          <p:nvSpPr>
            <p:cNvPr id="9" name="object 9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591375" y="0"/>
                  </a:moveTo>
                  <a:lnTo>
                    <a:pt x="35286" y="0"/>
                  </a:lnTo>
                  <a:lnTo>
                    <a:pt x="21551" y="2772"/>
                  </a:lnTo>
                  <a:lnTo>
                    <a:pt x="10335" y="10332"/>
                  </a:lnTo>
                  <a:lnTo>
                    <a:pt x="2773" y="21545"/>
                  </a:lnTo>
                  <a:lnTo>
                    <a:pt x="0" y="35276"/>
                  </a:lnTo>
                  <a:lnTo>
                    <a:pt x="0" y="176381"/>
                  </a:lnTo>
                  <a:lnTo>
                    <a:pt x="2773" y="190112"/>
                  </a:lnTo>
                  <a:lnTo>
                    <a:pt x="10335" y="201325"/>
                  </a:lnTo>
                  <a:lnTo>
                    <a:pt x="21551" y="208886"/>
                  </a:lnTo>
                  <a:lnTo>
                    <a:pt x="35286" y="211658"/>
                  </a:lnTo>
                  <a:lnTo>
                    <a:pt x="591375" y="211658"/>
                  </a:lnTo>
                  <a:lnTo>
                    <a:pt x="605111" y="208886"/>
                  </a:lnTo>
                  <a:lnTo>
                    <a:pt x="616327" y="201325"/>
                  </a:lnTo>
                  <a:lnTo>
                    <a:pt x="623889" y="190112"/>
                  </a:lnTo>
                  <a:lnTo>
                    <a:pt x="626662" y="176381"/>
                  </a:lnTo>
                  <a:lnTo>
                    <a:pt x="626662" y="35276"/>
                  </a:lnTo>
                  <a:lnTo>
                    <a:pt x="623889" y="21545"/>
                  </a:lnTo>
                  <a:lnTo>
                    <a:pt x="616327" y="10332"/>
                  </a:lnTo>
                  <a:lnTo>
                    <a:pt x="605111" y="2772"/>
                  </a:lnTo>
                  <a:lnTo>
                    <a:pt x="5913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3957" y="1698939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29365" y="1150577"/>
            <a:ext cx="716632" cy="156034"/>
            <a:chOff x="3814928" y="1690353"/>
            <a:chExt cx="1052830" cy="229235"/>
          </a:xfrm>
        </p:grpSpPr>
        <p:sp>
          <p:nvSpPr>
            <p:cNvPr id="12" name="object 12"/>
            <p:cNvSpPr/>
            <p:nvPr/>
          </p:nvSpPr>
          <p:spPr>
            <a:xfrm>
              <a:off x="3821278" y="1696703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35801"/>
              <a:ext cx="137972" cy="1379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24200" y="1177751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7" name="object 1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81512"/>
            <a:ext cx="93915" cy="9388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524892" y="1336928"/>
            <a:ext cx="1170038" cy="113243"/>
            <a:chOff x="3808356" y="1964129"/>
            <a:chExt cx="1718945" cy="166370"/>
          </a:xfrm>
        </p:grpSpPr>
        <p:sp>
          <p:nvSpPr>
            <p:cNvPr id="24" name="object 24"/>
            <p:cNvSpPr/>
            <p:nvPr/>
          </p:nvSpPr>
          <p:spPr>
            <a:xfrm>
              <a:off x="3814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6958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4067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5542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935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8676" y="1337502"/>
            <a:ext cx="112076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4" dirty="0">
                <a:latin typeface="Malgun Gothic"/>
                <a:cs typeface="Malgun Gothic"/>
              </a:rPr>
              <a:t>당일</a:t>
            </a:r>
            <a:r>
              <a:rPr sz="545" spc="470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1주일</a:t>
            </a:r>
            <a:r>
              <a:rPr sz="545" spc="35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3주일</a:t>
            </a:r>
            <a:r>
              <a:rPr sz="545" spc="269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1개월</a:t>
            </a:r>
            <a:r>
              <a:rPr sz="545" spc="3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1206" y="1814657"/>
            <a:ext cx="855377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7" dirty="0">
                <a:latin typeface="Malgun Gothic"/>
                <a:cs typeface="Malgun Gothic"/>
              </a:rPr>
              <a:t>[{</a:t>
            </a:r>
            <a:r>
              <a:rPr sz="545" b="1" spc="-24" dirty="0">
                <a:latin typeface="Malgun Gothic"/>
                <a:cs typeface="Malgun Gothic"/>
              </a:rPr>
              <a:t>구</a:t>
            </a:r>
            <a:r>
              <a:rPr sz="545" b="1" dirty="0">
                <a:latin typeface="Malgun Gothic"/>
                <a:cs typeface="Malgun Gothic"/>
              </a:rPr>
              <a:t>매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Sho</a:t>
            </a:r>
            <a:r>
              <a:rPr sz="545" b="1" dirty="0">
                <a:latin typeface="Malgun Gothic"/>
                <a:cs typeface="Malgun Gothic"/>
              </a:rPr>
              <a:t>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카테고리명</a:t>
            </a:r>
            <a:r>
              <a:rPr sz="545" b="1" spc="-7" dirty="0">
                <a:latin typeface="Malgun Gothic"/>
                <a:cs typeface="Malgun Gothic"/>
              </a:rPr>
              <a:t>}]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3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옵션명</a:t>
            </a:r>
            <a:r>
              <a:rPr sz="545" dirty="0">
                <a:latin typeface="Malgun Gothic"/>
                <a:cs typeface="Malgun Gothic"/>
              </a:rPr>
              <a:t>}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1576" y="1854827"/>
            <a:ext cx="413641" cy="343107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9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9750" y="1578829"/>
            <a:ext cx="3444848" cy="817773"/>
          </a:xfrm>
          <a:custGeom>
            <a:avLst/>
            <a:gdLst/>
            <a:ahLst/>
            <a:cxnLst/>
            <a:rect l="l" t="t" r="r" b="b"/>
            <a:pathLst>
              <a:path w="5060950" h="1201420">
                <a:moveTo>
                  <a:pt x="0" y="0"/>
                </a:moveTo>
                <a:lnTo>
                  <a:pt x="5060594" y="0"/>
                </a:lnTo>
                <a:lnTo>
                  <a:pt x="5060594" y="1200856"/>
                </a:lnTo>
                <a:lnTo>
                  <a:pt x="0" y="12008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45080" y="1627615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2017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486630" y="1902224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{결제금액}원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{결제상태}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{주문/배송상태}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919882" y="1622415"/>
            <a:ext cx="3118517" cy="184993"/>
            <a:chOff x="2919514" y="2383548"/>
            <a:chExt cx="4581525" cy="271780"/>
          </a:xfrm>
        </p:grpSpPr>
        <p:sp>
          <p:nvSpPr>
            <p:cNvPr id="36" name="object 36"/>
            <p:cNvSpPr/>
            <p:nvPr/>
          </p:nvSpPr>
          <p:spPr>
            <a:xfrm>
              <a:off x="2925864" y="264853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3633" y="2389898"/>
              <a:ext cx="797560" cy="184150"/>
            </a:xfrm>
            <a:custGeom>
              <a:avLst/>
              <a:gdLst/>
              <a:ahLst/>
              <a:cxnLst/>
              <a:rect l="l" t="t" r="r" b="b"/>
              <a:pathLst>
                <a:path w="797559" h="184150">
                  <a:moveTo>
                    <a:pt x="0" y="30667"/>
                  </a:moveTo>
                  <a:lnTo>
                    <a:pt x="2410" y="18730"/>
                  </a:lnTo>
                  <a:lnTo>
                    <a:pt x="8984" y="8982"/>
                  </a:lnTo>
                  <a:lnTo>
                    <a:pt x="18735" y="2409"/>
                  </a:lnTo>
                  <a:lnTo>
                    <a:pt x="30675" y="0"/>
                  </a:lnTo>
                  <a:lnTo>
                    <a:pt x="766874" y="0"/>
                  </a:lnTo>
                  <a:lnTo>
                    <a:pt x="778814" y="2409"/>
                  </a:lnTo>
                  <a:lnTo>
                    <a:pt x="788565" y="8982"/>
                  </a:lnTo>
                  <a:lnTo>
                    <a:pt x="795139" y="18730"/>
                  </a:lnTo>
                  <a:lnTo>
                    <a:pt x="797549" y="30667"/>
                  </a:lnTo>
                  <a:lnTo>
                    <a:pt x="797549" y="153332"/>
                  </a:lnTo>
                  <a:lnTo>
                    <a:pt x="795139" y="165269"/>
                  </a:lnTo>
                  <a:lnTo>
                    <a:pt x="788565" y="175017"/>
                  </a:lnTo>
                  <a:lnTo>
                    <a:pt x="778814" y="181590"/>
                  </a:lnTo>
                  <a:lnTo>
                    <a:pt x="766874" y="184000"/>
                  </a:lnTo>
                  <a:lnTo>
                    <a:pt x="30675" y="184000"/>
                  </a:lnTo>
                  <a:lnTo>
                    <a:pt x="18735" y="181590"/>
                  </a:lnTo>
                  <a:lnTo>
                    <a:pt x="8984" y="175017"/>
                  </a:lnTo>
                  <a:lnTo>
                    <a:pt x="2410" y="165269"/>
                  </a:lnTo>
                  <a:lnTo>
                    <a:pt x="0" y="153332"/>
                  </a:lnTo>
                  <a:lnTo>
                    <a:pt x="0" y="3066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65479" y="1638332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30742" y="1626737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" name="object 40"/>
          <p:cNvSpPr txBox="1"/>
          <p:nvPr/>
        </p:nvSpPr>
        <p:spPr>
          <a:xfrm>
            <a:off x="5578511" y="1638332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6338" y="1165833"/>
            <a:ext cx="125277" cy="12524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048234" y="1171183"/>
            <a:ext cx="4400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주</a:t>
            </a:r>
            <a:r>
              <a:rPr sz="919" baseline="3086" dirty="0">
                <a:latin typeface="Malgun Gothic"/>
                <a:cs typeface="Malgun Gothic"/>
              </a:rPr>
              <a:t>문</a:t>
            </a:r>
            <a:r>
              <a:rPr sz="919" spc="-71" baseline="3086" dirty="0">
                <a:latin typeface="Malgun Gothic"/>
                <a:cs typeface="Malgun Gothic"/>
              </a:rPr>
              <a:t> </a:t>
            </a:r>
            <a:r>
              <a:rPr sz="919" spc="-51" baseline="3086" dirty="0">
                <a:latin typeface="Malgun Gothic"/>
                <a:cs typeface="Malgun Gothic"/>
              </a:rPr>
              <a:t>기간</a:t>
            </a:r>
            <a:endParaRPr sz="919" baseline="3086">
              <a:latin typeface="Malgun Gothic"/>
              <a:cs typeface="Malgun Gothic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3204" y="1524715"/>
            <a:ext cx="125277" cy="12524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665100" y="153010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187" y="1848479"/>
            <a:ext cx="125277" cy="12524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214083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2692" y="1848479"/>
            <a:ext cx="125278" cy="12524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734589" y="18537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0" name="object 50"/>
          <p:cNvSpPr txBox="1"/>
          <p:nvPr/>
        </p:nvSpPr>
        <p:spPr>
          <a:xfrm>
            <a:off x="1818474" y="1100964"/>
            <a:ext cx="596473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3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4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8474" y="1694325"/>
            <a:ext cx="62240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관리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등록하기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00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18474" y="2302210"/>
            <a:ext cx="530342" cy="476039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3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18474" y="2881048"/>
            <a:ext cx="507434" cy="374815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18474" y="3393519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0774" y="611017"/>
            <a:ext cx="197657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조회(상인)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97584" y="4329203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57886" y="1352368"/>
            <a:ext cx="127204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7" dirty="0">
                <a:latin typeface="Malgun Gothic"/>
                <a:cs typeface="Malgun Gothic"/>
              </a:rPr>
              <a:t>최근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1년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이내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spc="-7" dirty="0">
                <a:latin typeface="Malgun Gothic"/>
                <a:cs typeface="Malgun Gothic"/>
              </a:rPr>
              <a:t>주문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내역만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0" dirty="0">
                <a:latin typeface="Malgun Gothic"/>
                <a:cs typeface="Malgun Gothic"/>
              </a:rPr>
              <a:t>조회할</a:t>
            </a:r>
            <a:r>
              <a:rPr sz="476" spc="-1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수</a:t>
            </a:r>
            <a:r>
              <a:rPr sz="476" spc="-20" dirty="0"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있습니다.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01205" y="2748267"/>
            <a:ext cx="866926" cy="529742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227793">
              <a:lnSpc>
                <a:spcPct val="146300"/>
              </a:lnSpc>
              <a:spcBef>
                <a:spcPts val="58"/>
              </a:spcBef>
            </a:pPr>
            <a:r>
              <a:rPr lang="en-US" altLang="ko-KR" sz="600" b="1" spc="-7" dirty="0">
                <a:latin typeface="Malgun Gothic"/>
                <a:cs typeface="Malgun Gothic"/>
              </a:rPr>
              <a:t>[</a:t>
            </a:r>
            <a:r>
              <a:rPr lang="ko-KR" altLang="en-US" sz="600" b="1" spc="-24" dirty="0">
                <a:latin typeface="Malgun Gothic"/>
                <a:cs typeface="Malgun Gothic"/>
              </a:rPr>
              <a:t>옷</a:t>
            </a:r>
            <a:r>
              <a:rPr lang="ko-KR" altLang="en-US" sz="600" b="1" spc="-34" dirty="0">
                <a:latin typeface="Malgun Gothic"/>
                <a:cs typeface="Malgun Gothic"/>
              </a:rPr>
              <a:t> </a:t>
            </a:r>
            <a:r>
              <a:rPr lang="en-US" altLang="ko-KR" sz="600" b="1" dirty="0">
                <a:latin typeface="Malgun Gothic"/>
                <a:cs typeface="Malgun Gothic"/>
              </a:rPr>
              <a:t>&gt;</a:t>
            </a:r>
            <a:r>
              <a:rPr lang="ko-KR" altLang="en-US" sz="600" b="1" spc="-27" dirty="0">
                <a:latin typeface="Malgun Gothic"/>
                <a:cs typeface="Malgun Gothic"/>
              </a:rPr>
              <a:t> </a:t>
            </a:r>
            <a:r>
              <a:rPr lang="ko-KR" altLang="en-US" sz="600" b="1" spc="-24" dirty="0" err="1">
                <a:latin typeface="Malgun Gothic"/>
                <a:cs typeface="Malgun Gothic"/>
              </a:rPr>
              <a:t>오징어게임</a:t>
            </a:r>
            <a:r>
              <a:rPr lang="ko-KR" altLang="en-US" sz="600" b="1" spc="-24" dirty="0">
                <a:latin typeface="Malgun Gothic"/>
                <a:cs typeface="Malgun Gothic"/>
              </a:rPr>
              <a:t> </a:t>
            </a:r>
            <a:r>
              <a:rPr lang="ko-KR" altLang="en-US" sz="600" b="1" spc="-24" dirty="0" err="1">
                <a:latin typeface="Malgun Gothic"/>
                <a:cs typeface="Malgun Gothic"/>
              </a:rPr>
              <a:t>강아지옷</a:t>
            </a:r>
            <a:r>
              <a:rPr lang="en-US" altLang="ko-KR" sz="600" b="1" dirty="0">
                <a:latin typeface="Malgun Gothic"/>
                <a:cs typeface="Malgun Gothic"/>
              </a:rPr>
              <a:t>]  </a:t>
            </a:r>
            <a:r>
              <a:rPr lang="en-US" altLang="ko-KR" sz="600" spc="-24" dirty="0">
                <a:latin typeface="Malgun Gothic"/>
                <a:cs typeface="Malgun Gothic"/>
              </a:rPr>
              <a:t>456 </a:t>
            </a:r>
            <a:r>
              <a:rPr lang="ko-KR" altLang="en-US" sz="600" spc="-24" dirty="0">
                <a:latin typeface="Malgun Gothic"/>
                <a:cs typeface="Malgun Gothic"/>
              </a:rPr>
              <a:t>번 강아지 옷 개</a:t>
            </a:r>
            <a:r>
              <a:rPr lang="ko-KR" altLang="en-US" sz="600" dirty="0">
                <a:latin typeface="Malgun Gothic"/>
                <a:cs typeface="Malgun Gothic"/>
              </a:rPr>
              <a:t>수</a:t>
            </a:r>
            <a:r>
              <a:rPr lang="en-US" altLang="ko-KR" sz="600" dirty="0">
                <a:latin typeface="Malgun Gothic"/>
                <a:cs typeface="Malgun Gothic"/>
              </a:rPr>
              <a:t>:</a:t>
            </a:r>
            <a:r>
              <a:rPr lang="ko-KR" altLang="en-US" sz="600" spc="-14" dirty="0">
                <a:latin typeface="Malgun Gothic"/>
                <a:cs typeface="Malgun Gothic"/>
              </a:rPr>
              <a:t> </a:t>
            </a:r>
            <a:r>
              <a:rPr lang="en-US" altLang="ko-KR" sz="600" spc="-10" dirty="0">
                <a:latin typeface="Malgun Gothic"/>
                <a:cs typeface="Malgun Gothic"/>
              </a:rPr>
              <a:t>1</a:t>
            </a:r>
            <a:endParaRPr lang="ko-KR" altLang="en-US" sz="600" dirty="0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lang="ko-KR" altLang="en-US" sz="600" spc="-24" dirty="0">
                <a:latin typeface="Malgun Gothic"/>
                <a:cs typeface="Malgun Gothic"/>
              </a:rPr>
              <a:t>판매</a:t>
            </a:r>
            <a:r>
              <a:rPr lang="ko-KR" altLang="en-US" sz="600" dirty="0">
                <a:latin typeface="Malgun Gothic"/>
                <a:cs typeface="Malgun Gothic"/>
              </a:rPr>
              <a:t>자</a:t>
            </a:r>
            <a:r>
              <a:rPr lang="ko-KR" altLang="en-US" sz="600" spc="-34" dirty="0">
                <a:latin typeface="Malgun Gothic"/>
                <a:cs typeface="Malgun Gothic"/>
              </a:rPr>
              <a:t> </a:t>
            </a:r>
            <a:r>
              <a:rPr lang="en-US" altLang="ko-KR" sz="600" dirty="0">
                <a:latin typeface="Malgun Gothic"/>
                <a:cs typeface="Malgun Gothic"/>
              </a:rPr>
              <a:t>:</a:t>
            </a:r>
            <a:r>
              <a:rPr lang="ko-KR" altLang="en-US" sz="600" spc="-14" dirty="0">
                <a:latin typeface="Malgun Gothic"/>
                <a:cs typeface="Malgun Gothic"/>
              </a:rPr>
              <a:t> </a:t>
            </a:r>
            <a:r>
              <a:rPr lang="ko-KR" altLang="en-US" sz="600" spc="-24" dirty="0" err="1">
                <a:latin typeface="Malgun Gothic"/>
                <a:cs typeface="Malgun Gothic"/>
              </a:rPr>
              <a:t>애견로드</a:t>
            </a:r>
            <a:r>
              <a:rPr lang="en-US" altLang="ko-KR" sz="600" spc="-7" dirty="0">
                <a:latin typeface="Malgun Gothic"/>
                <a:cs typeface="Malgun Gothic"/>
              </a:rPr>
              <a:t>(</a:t>
            </a:r>
            <a:r>
              <a:rPr lang="ko-KR" altLang="en-US" sz="600" spc="-24" dirty="0">
                <a:latin typeface="Malgun Gothic"/>
                <a:cs typeface="Malgun Gothic"/>
              </a:rPr>
              <a:t>강남</a:t>
            </a:r>
            <a:r>
              <a:rPr lang="en-US" altLang="ko-KR" sz="600" dirty="0">
                <a:latin typeface="Malgun Gothic"/>
                <a:cs typeface="Malgun Gothic"/>
              </a:rPr>
              <a:t>)</a:t>
            </a:r>
            <a:endParaRPr lang="ko-KR" altLang="en-US" sz="600" dirty="0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75427" y="2491739"/>
            <a:ext cx="3453493" cy="826418"/>
            <a:chOff x="2560377" y="3660703"/>
            <a:chExt cx="5073650" cy="1214120"/>
          </a:xfrm>
        </p:grpSpPr>
        <p:sp>
          <p:nvSpPr>
            <p:cNvPr id="60" name="object 60"/>
            <p:cNvSpPr/>
            <p:nvPr/>
          </p:nvSpPr>
          <p:spPr>
            <a:xfrm>
              <a:off x="2566727" y="3667053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2925864" y="399607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486630" y="281945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008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783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2675427" y="3415818"/>
            <a:ext cx="3453493" cy="826418"/>
            <a:chOff x="2560377" y="5018301"/>
            <a:chExt cx="5073650" cy="1214120"/>
          </a:xfrm>
        </p:grpSpPr>
        <p:sp>
          <p:nvSpPr>
            <p:cNvPr id="64" name="object 64"/>
            <p:cNvSpPr/>
            <p:nvPr/>
          </p:nvSpPr>
          <p:spPr>
            <a:xfrm>
              <a:off x="2566727" y="5024651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65"/>
            <p:cNvSpPr/>
            <p:nvPr/>
          </p:nvSpPr>
          <p:spPr>
            <a:xfrm>
              <a:off x="2925864" y="5353668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486630" y="3743536"/>
          <a:ext cx="1513225" cy="43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024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주문/배송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921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7918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배송중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61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5599440" y="4018936"/>
            <a:ext cx="322009" cy="108489"/>
            <a:chOff x="6856149" y="5904363"/>
            <a:chExt cx="473075" cy="159385"/>
          </a:xfrm>
        </p:grpSpPr>
        <p:sp>
          <p:nvSpPr>
            <p:cNvPr id="68" name="object 68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3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3" y="146250"/>
                  </a:lnTo>
                  <a:lnTo>
                    <a:pt x="445233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3" y="1915"/>
                  </a:lnTo>
                  <a:lnTo>
                    <a:pt x="43574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9" name="object 69"/>
            <p:cNvSpPr/>
            <p:nvPr/>
          </p:nvSpPr>
          <p:spPr>
            <a:xfrm>
              <a:off x="6862499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71"/>
          <p:cNvSpPr/>
          <p:nvPr/>
        </p:nvSpPr>
        <p:spPr>
          <a:xfrm>
            <a:off x="4937475" y="2547558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2" name="object 72"/>
          <p:cNvSpPr txBox="1"/>
          <p:nvPr/>
        </p:nvSpPr>
        <p:spPr>
          <a:xfrm>
            <a:off x="4965479" y="2559494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30742" y="2547558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4" name="object 74"/>
          <p:cNvSpPr txBox="1"/>
          <p:nvPr/>
        </p:nvSpPr>
        <p:spPr>
          <a:xfrm>
            <a:off x="5578511" y="2559494"/>
            <a:ext cx="32244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37475" y="3473722"/>
            <a:ext cx="542877" cy="125346"/>
          </a:xfrm>
          <a:custGeom>
            <a:avLst/>
            <a:gdLst/>
            <a:ahLst/>
            <a:cxnLst/>
            <a:rect l="l" t="t" r="r" b="b"/>
            <a:pathLst>
              <a:path w="797559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766874" y="0"/>
                </a:lnTo>
                <a:lnTo>
                  <a:pt x="778814" y="2409"/>
                </a:lnTo>
                <a:lnTo>
                  <a:pt x="788565" y="8982"/>
                </a:lnTo>
                <a:lnTo>
                  <a:pt x="795139" y="18730"/>
                </a:lnTo>
                <a:lnTo>
                  <a:pt x="797549" y="30667"/>
                </a:lnTo>
                <a:lnTo>
                  <a:pt x="797549" y="153332"/>
                </a:lnTo>
                <a:lnTo>
                  <a:pt x="795139" y="165269"/>
                </a:lnTo>
                <a:lnTo>
                  <a:pt x="788565" y="175017"/>
                </a:lnTo>
                <a:lnTo>
                  <a:pt x="778814" y="181590"/>
                </a:lnTo>
                <a:lnTo>
                  <a:pt x="76687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6" name="object 76"/>
          <p:cNvSpPr txBox="1"/>
          <p:nvPr/>
        </p:nvSpPr>
        <p:spPr>
          <a:xfrm>
            <a:off x="4965479" y="3484805"/>
            <a:ext cx="48712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주문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상세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내역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530742" y="3473722"/>
            <a:ext cx="417963" cy="125346"/>
          </a:xfrm>
          <a:custGeom>
            <a:avLst/>
            <a:gdLst/>
            <a:ahLst/>
            <a:cxnLst/>
            <a:rect l="l" t="t" r="r" b="b"/>
            <a:pathLst>
              <a:path w="614045" h="184150">
                <a:moveTo>
                  <a:pt x="0" y="30667"/>
                </a:moveTo>
                <a:lnTo>
                  <a:pt x="2410" y="18730"/>
                </a:lnTo>
                <a:lnTo>
                  <a:pt x="8984" y="8982"/>
                </a:lnTo>
                <a:lnTo>
                  <a:pt x="18735" y="2409"/>
                </a:lnTo>
                <a:lnTo>
                  <a:pt x="30675" y="0"/>
                </a:lnTo>
                <a:lnTo>
                  <a:pt x="582824" y="0"/>
                </a:lnTo>
                <a:lnTo>
                  <a:pt x="594764" y="2409"/>
                </a:lnTo>
                <a:lnTo>
                  <a:pt x="604515" y="8982"/>
                </a:lnTo>
                <a:lnTo>
                  <a:pt x="611089" y="18730"/>
                </a:lnTo>
                <a:lnTo>
                  <a:pt x="613499" y="30667"/>
                </a:lnTo>
                <a:lnTo>
                  <a:pt x="613499" y="153332"/>
                </a:lnTo>
                <a:lnTo>
                  <a:pt x="611089" y="165269"/>
                </a:lnTo>
                <a:lnTo>
                  <a:pt x="604515" y="175017"/>
                </a:lnTo>
                <a:lnTo>
                  <a:pt x="594764" y="181590"/>
                </a:lnTo>
                <a:lnTo>
                  <a:pt x="582824" y="184000"/>
                </a:lnTo>
                <a:lnTo>
                  <a:pt x="30675" y="184000"/>
                </a:lnTo>
                <a:lnTo>
                  <a:pt x="18735" y="181590"/>
                </a:lnTo>
                <a:lnTo>
                  <a:pt x="8984" y="175017"/>
                </a:lnTo>
                <a:lnTo>
                  <a:pt x="2410" y="165269"/>
                </a:lnTo>
                <a:lnTo>
                  <a:pt x="0" y="153332"/>
                </a:lnTo>
                <a:lnTo>
                  <a:pt x="0" y="3066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8" name="object 78"/>
          <p:cNvSpPr txBox="1"/>
          <p:nvPr/>
        </p:nvSpPr>
        <p:spPr>
          <a:xfrm>
            <a:off x="5577130" y="3484805"/>
            <a:ext cx="325035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교환/환불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79" name="object 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3780" y="2445931"/>
            <a:ext cx="125277" cy="125244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5205676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81" name="object 8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329" y="3375332"/>
            <a:ext cx="125278" cy="125244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5713226" y="338072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83" name="object 8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6899" y="2445931"/>
            <a:ext cx="125277" cy="125244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5708795" y="245126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745080" y="2548777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09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45080" y="3474088"/>
            <a:ext cx="19316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20" dirty="0">
                <a:latin typeface="Malgun Gothic"/>
                <a:cs typeface="Malgun Gothic"/>
              </a:rPr>
              <a:t>08</a:t>
            </a:r>
            <a:r>
              <a:rPr sz="613" dirty="0">
                <a:latin typeface="Malgun Gothic"/>
                <a:cs typeface="Malgun Gothic"/>
              </a:rPr>
              <a:t>.  </a:t>
            </a:r>
            <a:r>
              <a:rPr sz="613" spc="-109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 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37253" y="2771868"/>
            <a:ext cx="422286" cy="498358"/>
            <a:chOff x="2945034" y="4072250"/>
            <a:chExt cx="620395" cy="732155"/>
          </a:xfrm>
        </p:grpSpPr>
        <p:sp>
          <p:nvSpPr>
            <p:cNvPr id="88" name="object 88"/>
            <p:cNvSpPr/>
            <p:nvPr/>
          </p:nvSpPr>
          <p:spPr>
            <a:xfrm>
              <a:off x="2948680" y="4075896"/>
              <a:ext cx="613410" cy="724535"/>
            </a:xfrm>
            <a:custGeom>
              <a:avLst/>
              <a:gdLst/>
              <a:ahLst/>
              <a:cxnLst/>
              <a:rect l="l" t="t" r="r" b="b"/>
              <a:pathLst>
                <a:path w="613410" h="724535">
                  <a:moveTo>
                    <a:pt x="2705" y="0"/>
                  </a:moveTo>
                  <a:lnTo>
                    <a:pt x="2705" y="724247"/>
                  </a:lnTo>
                </a:path>
                <a:path w="613410" h="724535">
                  <a:moveTo>
                    <a:pt x="610256" y="0"/>
                  </a:moveTo>
                  <a:lnTo>
                    <a:pt x="610256" y="724247"/>
                  </a:lnTo>
                </a:path>
                <a:path w="613410" h="724535">
                  <a:moveTo>
                    <a:pt x="0" y="2704"/>
                  </a:moveTo>
                  <a:lnTo>
                    <a:pt x="612961" y="2704"/>
                  </a:lnTo>
                </a:path>
                <a:path w="613410" h="724535">
                  <a:moveTo>
                    <a:pt x="0" y="721542"/>
                  </a:moveTo>
                  <a:lnTo>
                    <a:pt x="612961" y="721542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9" name="object 89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2951385" y="4078601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038746" y="2941560"/>
            <a:ext cx="224758" cy="16838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08600"/>
              </a:lnSpc>
              <a:spcBef>
                <a:spcPts val="68"/>
              </a:spcBef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937253" y="3699741"/>
            <a:ext cx="422286" cy="498358"/>
            <a:chOff x="2945034" y="5435422"/>
            <a:chExt cx="620395" cy="732155"/>
          </a:xfrm>
        </p:grpSpPr>
        <p:sp>
          <p:nvSpPr>
            <p:cNvPr id="93" name="object 93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0"/>
                  </a:moveTo>
                  <a:lnTo>
                    <a:pt x="607550" y="718837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4" name="object 94"/>
            <p:cNvSpPr/>
            <p:nvPr/>
          </p:nvSpPr>
          <p:spPr>
            <a:xfrm>
              <a:off x="2951385" y="5441773"/>
              <a:ext cx="607695" cy="719455"/>
            </a:xfrm>
            <a:custGeom>
              <a:avLst/>
              <a:gdLst/>
              <a:ahLst/>
              <a:cxnLst/>
              <a:rect l="l" t="t" r="r" b="b"/>
              <a:pathLst>
                <a:path w="607695" h="719454">
                  <a:moveTo>
                    <a:pt x="0" y="718837"/>
                  </a:moveTo>
                  <a:lnTo>
                    <a:pt x="607550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941576" y="3704065"/>
            <a:ext cx="413641" cy="337849"/>
          </a:xfrm>
          <a:prstGeom prst="rect">
            <a:avLst/>
          </a:prstGeom>
          <a:ln w="5410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13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545">
              <a:latin typeface="Times New Roman"/>
              <a:cs typeface="Times New Roman"/>
            </a:endParaRPr>
          </a:p>
          <a:p>
            <a:pPr marL="105468" marR="95094">
              <a:lnSpc>
                <a:spcPct val="108600"/>
              </a:lnSpc>
            </a:pPr>
            <a:r>
              <a:rPr sz="476" spc="7" dirty="0">
                <a:solidFill>
                  <a:srgbClr val="BFBFBF"/>
                </a:solidFill>
                <a:latin typeface="Malgun Gothic"/>
                <a:cs typeface="Malgun Gothic"/>
              </a:rPr>
              <a:t>{</a:t>
            </a:r>
            <a:r>
              <a:rPr sz="476" spc="14" dirty="0">
                <a:solidFill>
                  <a:srgbClr val="BFBFBF"/>
                </a:solidFill>
                <a:latin typeface="Malgun Gothic"/>
                <a:cs typeface="Malgun Gothic"/>
              </a:rPr>
              <a:t>리스트  이미지</a:t>
            </a:r>
            <a:r>
              <a:rPr sz="476" dirty="0">
                <a:solidFill>
                  <a:srgbClr val="BFBFB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6" name="object 49"/>
          <p:cNvSpPr txBox="1"/>
          <p:nvPr/>
        </p:nvSpPr>
        <p:spPr>
          <a:xfrm>
            <a:off x="3401205" y="3711048"/>
            <a:ext cx="716200" cy="361876"/>
          </a:xfrm>
          <a:prstGeom prst="rect">
            <a:avLst/>
          </a:prstGeom>
        </p:spPr>
        <p:txBody>
          <a:bodyPr vert="horz" wrap="square" lIns="0" tIns="7348" rIns="0" bIns="0" rtlCol="0">
            <a:spAutoFit/>
          </a:bodyPr>
          <a:lstStyle/>
          <a:p>
            <a:pPr marL="8645" marR="36309">
              <a:lnSpc>
                <a:spcPct val="146300"/>
              </a:lnSpc>
              <a:spcBef>
                <a:spcPts val="5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간식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dirty="0" smtClean="0">
                <a:latin typeface="Malgun Gothic"/>
                <a:cs typeface="Malgun Gothic"/>
              </a:rPr>
              <a:t>&gt;</a:t>
            </a:r>
            <a:r>
              <a:rPr lang="en-US" sz="545" b="1" spc="-27" dirty="0">
                <a:latin typeface="Malgun Gothic"/>
                <a:cs typeface="Malgun Gothic"/>
              </a:rPr>
              <a:t> </a:t>
            </a:r>
            <a:r>
              <a:rPr lang="ko-KR" altLang="en-US" sz="545" b="1" spc="-27" dirty="0" err="1" smtClean="0">
                <a:latin typeface="Malgun Gothic"/>
                <a:cs typeface="Malgun Gothic"/>
              </a:rPr>
              <a:t>츄잉</a:t>
            </a:r>
            <a:r>
              <a:rPr sz="545" b="1" dirty="0" smtClean="0">
                <a:latin typeface="Malgun Gothic"/>
                <a:cs typeface="Malgun Gothic"/>
              </a:rPr>
              <a:t>]  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하</a:t>
            </a:r>
            <a:r>
              <a:rPr sz="545" dirty="0" err="1">
                <a:latin typeface="Malgun Gothic"/>
                <a:cs typeface="Malgun Gothic"/>
              </a:rPr>
              <a:t>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smtClean="0">
                <a:latin typeface="Malgun Gothic"/>
                <a:cs typeface="Malgun Gothic"/>
              </a:rPr>
              <a:t>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칠면조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츄잉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5</a:t>
            </a: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판매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우리집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청량리</a:t>
            </a:r>
            <a:r>
              <a:rPr sz="545" dirty="0">
                <a:latin typeface="Malgun Gothic"/>
                <a:cs typeface="Malgun Gothic"/>
              </a:rPr>
              <a:t>)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4977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>
                          <a:effectLst/>
                        </a:rPr>
                        <a:t>주문 내역 조회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주문내역 조회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8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1500" y="858248"/>
            <a:ext cx="1227957" cy="178729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59650" marR="293926" indent="-59650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설정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따라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66566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]  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할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</a:t>
            </a:r>
            <a:r>
              <a:rPr sz="545" dirty="0">
                <a:latin typeface="Malgun Gothic"/>
                <a:cs typeface="Malgun Gothic"/>
              </a:rPr>
              <a:t>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팝</a:t>
            </a:r>
            <a:r>
              <a:rPr sz="545" dirty="0">
                <a:latin typeface="Malgun Gothic"/>
                <a:cs typeface="Malgun Gothic"/>
              </a:rPr>
              <a:t>업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 algn="just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수령</a:t>
            </a:r>
            <a:endParaRPr sz="545">
              <a:latin typeface="Malgun Gothic"/>
              <a:cs typeface="Malgun Gothic"/>
            </a:endParaRPr>
          </a:p>
          <a:p>
            <a:pPr marL="8645" marR="70024" algn="just">
              <a:lnSpc>
                <a:spcPct val="93700"/>
              </a:lnSpc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변경되  면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항목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항목  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 marR="72617" algn="just">
              <a:lnSpc>
                <a:spcPts val="606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  확인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spc="-24" dirty="0">
                <a:latin typeface="Malgun Gothic"/>
                <a:cs typeface="Malgun Gothic"/>
              </a:rPr>
              <a:t>버튼으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령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구매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주셔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감사합니다</a:t>
            </a:r>
            <a:r>
              <a:rPr sz="545" spc="-3" dirty="0">
                <a:latin typeface="Malgun Gothic"/>
                <a:cs typeface="Malgun Gothic"/>
              </a:rPr>
              <a:t>’)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65"/>
              </a:lnSpc>
              <a:buChar char="-"/>
              <a:tabLst>
                <a:tab pos="59650" algn="l"/>
              </a:tabLst>
            </a:pPr>
            <a:r>
              <a:rPr sz="545" spc="-10" dirty="0">
                <a:latin typeface="Malgun Gothic"/>
                <a:cs typeface="Malgun Gothic"/>
              </a:rPr>
              <a:t>7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dirty="0">
                <a:latin typeface="Malgun Gothic"/>
                <a:cs typeface="Malgun Gothic"/>
              </a:rPr>
              <a:t>’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이력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없다면</a:t>
            </a:r>
            <a:r>
              <a:rPr sz="545" dirty="0">
                <a:latin typeface="Malgun Gothic"/>
                <a:cs typeface="Malgun Gothic"/>
              </a:rPr>
              <a:t>,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13"/>
              </a:lnSpc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조</a:t>
            </a:r>
            <a:r>
              <a:rPr sz="545" b="1" dirty="0">
                <a:latin typeface="Malgun Gothic"/>
                <a:cs typeface="Malgun Gothic"/>
              </a:rPr>
              <a:t>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팝업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업체에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제공하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17" dirty="0">
                <a:latin typeface="Malgun Gothic"/>
                <a:cs typeface="Malgun Gothic"/>
              </a:rPr>
              <a:t>P</a:t>
            </a:r>
            <a:r>
              <a:rPr sz="545" spc="-10" dirty="0">
                <a:latin typeface="Malgun Gothic"/>
                <a:cs typeface="Malgun Gothic"/>
              </a:rPr>
              <a:t>I</a:t>
            </a:r>
            <a:r>
              <a:rPr sz="545" dirty="0">
                <a:latin typeface="Malgun Gothic"/>
                <a:cs typeface="Malgun Gothic"/>
              </a:rPr>
              <a:t>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연동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7" dirty="0">
                <a:latin typeface="Malgun Gothic"/>
                <a:cs typeface="Malgun Gothic"/>
              </a:rPr>
              <a:t>X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121" y="1157184"/>
            <a:ext cx="3313451" cy="2934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80" algn="ctr">
              <a:lnSpc>
                <a:spcPts val="905"/>
              </a:lnSpc>
              <a:tabLst>
                <a:tab pos="1141990" algn="l"/>
                <a:tab pos="2208769" algn="l"/>
              </a:tabLst>
            </a:pPr>
            <a:r>
              <a:rPr sz="613" spc="-3" dirty="0">
                <a:latin typeface="Malgun Gothic"/>
                <a:cs typeface="Malgun Gothic"/>
              </a:rPr>
              <a:t>주문 기간	</a:t>
            </a:r>
            <a:r>
              <a:rPr sz="1225" baseline="-9259" dirty="0">
                <a:solidFill>
                  <a:srgbClr val="BFBFBF"/>
                </a:solidFill>
                <a:latin typeface="Malgun Gothic"/>
                <a:cs typeface="Malgun Gothic"/>
              </a:rPr>
              <a:t>~	</a:t>
            </a:r>
            <a:r>
              <a:rPr sz="817" b="1" spc="-35" baseline="10416" dirty="0">
                <a:latin typeface="Malgun Gothic"/>
                <a:cs typeface="Malgun Gothic"/>
              </a:rPr>
              <a:t>조회</a:t>
            </a:r>
            <a:endParaRPr sz="817" baseline="10416">
              <a:latin typeface="Malgun Gothic"/>
              <a:cs typeface="Malgun Gothic"/>
            </a:endParaRPr>
          </a:p>
          <a:p>
            <a:pPr marL="994162">
              <a:spcBef>
                <a:spcPts val="582"/>
              </a:spcBef>
            </a:pPr>
            <a:r>
              <a:rPr sz="545" b="1" spc="-14" dirty="0">
                <a:latin typeface="Malgun Gothic"/>
                <a:cs typeface="Malgun Gothic"/>
              </a:rPr>
              <a:t>당일</a:t>
            </a:r>
            <a:r>
              <a:rPr sz="545" b="1" spc="459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1주일</a:t>
            </a:r>
            <a:r>
              <a:rPr sz="545" b="1" spc="33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3주일</a:t>
            </a:r>
            <a:r>
              <a:rPr sz="545" b="1" spc="255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1개월</a:t>
            </a:r>
            <a:r>
              <a:rPr sz="545" b="1" spc="293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  <a:p>
            <a:pPr marL="634535" marR="98552" indent="-634967">
              <a:lnSpc>
                <a:spcPct val="249300"/>
              </a:lnSpc>
              <a:spcBef>
                <a:spcPts val="599"/>
              </a:spcBef>
              <a:tabLst>
                <a:tab pos="207045" algn="l"/>
                <a:tab pos="1291114" algn="l"/>
                <a:tab pos="2312940" algn="l"/>
                <a:tab pos="2944017" algn="l"/>
              </a:tabLst>
            </a:pPr>
            <a:r>
              <a:rPr sz="613" spc="10" dirty="0">
                <a:latin typeface="Malgun Gothic"/>
                <a:cs typeface="Malgun Gothic"/>
              </a:rPr>
              <a:t>10</a:t>
            </a:r>
            <a:r>
              <a:rPr sz="613" dirty="0">
                <a:latin typeface="Malgun Gothic"/>
                <a:cs typeface="Malgun Gothic"/>
              </a:rPr>
              <a:t>.	</a:t>
            </a:r>
            <a:r>
              <a:rPr sz="817" b="1" spc="-35" baseline="3472" dirty="0">
                <a:latin typeface="Malgun Gothic"/>
                <a:cs typeface="Malgun Gothic"/>
              </a:rPr>
              <a:t>주문일</a:t>
            </a:r>
            <a:r>
              <a:rPr sz="817" b="1" baseline="3472" dirty="0">
                <a:latin typeface="Malgun Gothic"/>
                <a:cs typeface="Malgun Gothic"/>
              </a:rPr>
              <a:t>시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201</a:t>
            </a:r>
            <a:r>
              <a:rPr sz="817" spc="-20" baseline="3472" dirty="0">
                <a:latin typeface="Malgun Gothic"/>
                <a:cs typeface="Malgun Gothic"/>
              </a:rPr>
              <a:t>7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15" baseline="3472" dirty="0">
                <a:latin typeface="Malgun Gothic"/>
                <a:cs typeface="Malgun Gothic"/>
              </a:rPr>
              <a:t>01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15" baseline="3472" dirty="0">
                <a:latin typeface="Malgun Gothic"/>
                <a:cs typeface="Malgun Gothic"/>
              </a:rPr>
              <a:t>0</a:t>
            </a:r>
            <a:r>
              <a:rPr sz="817" baseline="3472" dirty="0">
                <a:latin typeface="Malgun Gothic"/>
                <a:cs typeface="Malgun Gothic"/>
              </a:rPr>
              <a:t>1</a:t>
            </a:r>
            <a:r>
              <a:rPr sz="817" spc="-3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12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15" baseline="3472" dirty="0">
                <a:latin typeface="Malgun Gothic"/>
                <a:cs typeface="Malgun Gothic"/>
              </a:rPr>
              <a:t>15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15" baseline="3472" dirty="0">
                <a:latin typeface="Malgun Gothic"/>
                <a:cs typeface="Malgun Gothic"/>
              </a:rPr>
              <a:t>1</a:t>
            </a:r>
            <a:r>
              <a:rPr sz="817" baseline="3472" dirty="0">
                <a:latin typeface="Malgun Gothic"/>
                <a:cs typeface="Malgun Gothic"/>
              </a:rPr>
              <a:t>5	</a:t>
            </a:r>
            <a:r>
              <a:rPr sz="817" b="1" spc="-35" baseline="10416" dirty="0">
                <a:latin typeface="Malgun Gothic"/>
                <a:cs typeface="Malgun Gothic"/>
              </a:rPr>
              <a:t>주문번</a:t>
            </a:r>
            <a:r>
              <a:rPr sz="817" b="1" baseline="10416" dirty="0">
                <a:latin typeface="Malgun Gothic"/>
                <a:cs typeface="Malgun Gothic"/>
              </a:rPr>
              <a:t>호</a:t>
            </a:r>
            <a:r>
              <a:rPr sz="817" b="1" spc="-51" baseline="10416" dirty="0">
                <a:latin typeface="Malgun Gothic"/>
                <a:cs typeface="Malgun Gothic"/>
              </a:rPr>
              <a:t> </a:t>
            </a:r>
            <a:r>
              <a:rPr sz="817" baseline="10416" dirty="0">
                <a:latin typeface="Malgun Gothic"/>
                <a:cs typeface="Malgun Gothic"/>
              </a:rPr>
              <a:t>:</a:t>
            </a:r>
            <a:r>
              <a:rPr sz="817" spc="-20" baseline="10416" dirty="0">
                <a:latin typeface="Malgun Gothic"/>
                <a:cs typeface="Malgun Gothic"/>
              </a:rPr>
              <a:t> </a:t>
            </a:r>
            <a:r>
              <a:rPr sz="817" spc="-15" baseline="10416" dirty="0">
                <a:latin typeface="Malgun Gothic"/>
                <a:cs typeface="Malgun Gothic"/>
              </a:rPr>
              <a:t>145446056116</a:t>
            </a:r>
            <a:r>
              <a:rPr sz="817" baseline="10416" dirty="0">
                <a:latin typeface="Malgun Gothic"/>
                <a:cs typeface="Malgun Gothic"/>
              </a:rPr>
              <a:t>6	</a:t>
            </a:r>
            <a:r>
              <a:rPr sz="545" b="1" spc="-24" dirty="0">
                <a:latin typeface="Malgun Gothic"/>
                <a:cs typeface="Malgun Gothic"/>
              </a:rPr>
              <a:t>주문내</a:t>
            </a:r>
            <a:r>
              <a:rPr sz="545" b="1" dirty="0">
                <a:latin typeface="Malgun Gothic"/>
                <a:cs typeface="Malgun Gothic"/>
              </a:rPr>
              <a:t>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	</a:t>
            </a:r>
            <a:r>
              <a:rPr sz="545" b="1" spc="-24" dirty="0">
                <a:latin typeface="Malgun Gothic"/>
                <a:cs typeface="Malgun Gothic"/>
              </a:rPr>
              <a:t>주문취소  </a:t>
            </a:r>
            <a:r>
              <a:rPr sz="545" b="1" spc="-10" dirty="0">
                <a:latin typeface="Malgun Gothic"/>
                <a:cs typeface="Malgun Gothic"/>
              </a:rPr>
              <a:t>[{구매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spc="-10" dirty="0">
                <a:latin typeface="Malgun Gothic"/>
                <a:cs typeface="Malgun Gothic"/>
              </a:rPr>
              <a:t>Shop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카테고리명}]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31"/>
              </a:spcBef>
              <a:tabLst>
                <a:tab pos="634535" algn="l"/>
                <a:tab pos="1987460" algn="l"/>
                <a:tab pos="2429646" algn="l"/>
                <a:tab pos="2932347" algn="l"/>
              </a:tabLst>
            </a:pPr>
            <a:r>
              <a:rPr sz="817" spc="-20" baseline="-41666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817" spc="-25" baseline="-27777" dirty="0">
                <a:latin typeface="Malgun Gothic"/>
                <a:cs typeface="Malgun Gothic"/>
              </a:rPr>
              <a:t>{상품명}	</a:t>
            </a:r>
            <a:r>
              <a:rPr sz="545" b="1" spc="-14" dirty="0">
                <a:latin typeface="Malgun Gothic"/>
                <a:cs typeface="Malgun Gothic"/>
              </a:rPr>
              <a:t>금액	</a:t>
            </a:r>
            <a:r>
              <a:rPr sz="545" b="1" spc="-20" dirty="0">
                <a:latin typeface="Malgun Gothic"/>
                <a:cs typeface="Malgun Gothic"/>
              </a:rPr>
              <a:t>결제상태	</a:t>
            </a:r>
            <a:r>
              <a:rPr sz="545" b="1" spc="-24" dirty="0">
                <a:latin typeface="Malgun Gothic"/>
                <a:cs typeface="Malgun Gothic"/>
              </a:rPr>
              <a:t>주문/배송</a:t>
            </a:r>
            <a:endParaRPr sz="545">
              <a:latin typeface="Malgun Gothic"/>
              <a:cs typeface="Malgun Gothic"/>
            </a:endParaRPr>
          </a:p>
          <a:p>
            <a:pPr marL="282256">
              <a:lnSpc>
                <a:spcPts val="555"/>
              </a:lnSpc>
              <a:spcBef>
                <a:spcPts val="572"/>
              </a:spcBef>
              <a:tabLst>
                <a:tab pos="634535" algn="l"/>
              </a:tabLst>
            </a:pPr>
            <a:r>
              <a:rPr sz="817" spc="-35" baseline="13888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817" baseline="13888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545" b="1" spc="-7" dirty="0">
                <a:latin typeface="Malgun Gothic"/>
                <a:cs typeface="Malgun Gothic"/>
              </a:rPr>
              <a:t>{</a:t>
            </a:r>
            <a:r>
              <a:rPr sz="545" b="1" spc="-24" dirty="0">
                <a:latin typeface="Malgun Gothic"/>
                <a:cs typeface="Malgun Gothic"/>
              </a:rPr>
              <a:t>옵션명</a:t>
            </a:r>
            <a:r>
              <a:rPr sz="545" b="1" dirty="0">
                <a:latin typeface="Malgun Gothic"/>
                <a:cs typeface="Malgun Gothic"/>
              </a:rPr>
              <a:t>}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옵션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634535">
              <a:lnSpc>
                <a:spcPts val="555"/>
              </a:lnSpc>
              <a:tabLst>
                <a:tab pos="1867728" algn="l"/>
                <a:tab pos="2409331" algn="l"/>
                <a:tab pos="2847195" algn="l"/>
              </a:tabLst>
            </a:pPr>
            <a:r>
              <a:rPr sz="817" b="1" spc="-10" baseline="-41666" dirty="0">
                <a:latin typeface="Malgun Gothic"/>
                <a:cs typeface="Malgun Gothic"/>
              </a:rPr>
              <a:t>{</a:t>
            </a:r>
            <a:r>
              <a:rPr sz="817" b="1" spc="-35" baseline="-41666" dirty="0">
                <a:latin typeface="Malgun Gothic"/>
                <a:cs typeface="Malgun Gothic"/>
              </a:rPr>
              <a:t>옵션명</a:t>
            </a:r>
            <a:r>
              <a:rPr sz="817" b="1" baseline="-41666" dirty="0">
                <a:latin typeface="Malgun Gothic"/>
                <a:cs typeface="Malgun Gothic"/>
              </a:rPr>
              <a:t>}</a:t>
            </a:r>
            <a:r>
              <a:rPr sz="817" b="1" spc="-25" baseline="-41666" dirty="0">
                <a:latin typeface="Malgun Gothic"/>
                <a:cs typeface="Malgun Gothic"/>
              </a:rPr>
              <a:t> </a:t>
            </a:r>
            <a:r>
              <a:rPr sz="817" b="1" baseline="-41666" dirty="0">
                <a:latin typeface="Malgun Gothic"/>
                <a:cs typeface="Malgun Gothic"/>
              </a:rPr>
              <a:t>:</a:t>
            </a:r>
            <a:r>
              <a:rPr sz="817" b="1" spc="-25" baseline="-41666" dirty="0">
                <a:latin typeface="Malgun Gothic"/>
                <a:cs typeface="Malgun Gothic"/>
              </a:rPr>
              <a:t> </a:t>
            </a:r>
            <a:r>
              <a:rPr sz="817" b="1" spc="-10" baseline="-41666" dirty="0">
                <a:latin typeface="Malgun Gothic"/>
                <a:cs typeface="Malgun Gothic"/>
              </a:rPr>
              <a:t>{</a:t>
            </a:r>
            <a:r>
              <a:rPr sz="817" spc="-35" baseline="-41666" dirty="0">
                <a:latin typeface="Malgun Gothic"/>
                <a:cs typeface="Malgun Gothic"/>
              </a:rPr>
              <a:t>이용자</a:t>
            </a:r>
            <a:r>
              <a:rPr sz="817" baseline="-41666" dirty="0">
                <a:latin typeface="Malgun Gothic"/>
                <a:cs typeface="Malgun Gothic"/>
              </a:rPr>
              <a:t>가</a:t>
            </a:r>
            <a:r>
              <a:rPr sz="817" spc="-51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선택</a:t>
            </a:r>
            <a:r>
              <a:rPr sz="817" baseline="-41666" dirty="0">
                <a:latin typeface="Malgun Gothic"/>
                <a:cs typeface="Malgun Gothic"/>
              </a:rPr>
              <a:t>한</a:t>
            </a:r>
            <a:r>
              <a:rPr sz="817" spc="-51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옵션</a:t>
            </a:r>
            <a:r>
              <a:rPr sz="817" baseline="-41666" dirty="0">
                <a:latin typeface="Malgun Gothic"/>
                <a:cs typeface="Malgun Gothic"/>
              </a:rPr>
              <a:t>}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결제금액</a:t>
            </a:r>
            <a:r>
              <a:rPr sz="545" spc="-7" dirty="0">
                <a:latin typeface="Malgun Gothic"/>
                <a:cs typeface="Malgun Gothic"/>
              </a:rPr>
              <a:t>}</a:t>
            </a:r>
            <a:r>
              <a:rPr sz="545" dirty="0">
                <a:latin typeface="Malgun Gothic"/>
                <a:cs typeface="Malgun Gothic"/>
              </a:rPr>
              <a:t>원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결제상태</a:t>
            </a:r>
            <a:r>
              <a:rPr sz="545" dirty="0">
                <a:latin typeface="Malgun Gothic"/>
                <a:cs typeface="Malgun Gothic"/>
              </a:rPr>
              <a:t>}	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배송상태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48"/>
              </a:spcBef>
            </a:pPr>
            <a:endParaRPr sz="783">
              <a:latin typeface="Malgun Gothic"/>
              <a:cs typeface="Malgun Gothic"/>
            </a:endParaRPr>
          </a:p>
          <a:p>
            <a:pPr marL="634535" marR="98552" indent="-612923">
              <a:lnSpc>
                <a:spcPct val="235900"/>
              </a:lnSpc>
              <a:tabLst>
                <a:tab pos="193213" algn="l"/>
                <a:tab pos="1276850" algn="l"/>
                <a:tab pos="2312940" algn="l"/>
                <a:tab pos="2944017" algn="l"/>
              </a:tabLst>
            </a:pPr>
            <a:r>
              <a:rPr sz="919" spc="15" baseline="9259" dirty="0">
                <a:latin typeface="Malgun Gothic"/>
                <a:cs typeface="Malgun Gothic"/>
              </a:rPr>
              <a:t>9</a:t>
            </a:r>
            <a:r>
              <a:rPr sz="919" baseline="9259" dirty="0">
                <a:latin typeface="Malgun Gothic"/>
                <a:cs typeface="Malgun Gothic"/>
              </a:rPr>
              <a:t>.	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201</a:t>
            </a:r>
            <a:r>
              <a:rPr sz="545" spc="-14" dirty="0">
                <a:latin typeface="Malgun Gothic"/>
                <a:cs typeface="Malgun Gothic"/>
              </a:rPr>
              <a:t>7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	</a:t>
            </a:r>
            <a:r>
              <a:rPr sz="817" b="1" spc="-35" baseline="6944" dirty="0">
                <a:latin typeface="Malgun Gothic"/>
                <a:cs typeface="Malgun Gothic"/>
              </a:rPr>
              <a:t>주문번</a:t>
            </a:r>
            <a:r>
              <a:rPr sz="817" b="1" baseline="6944" dirty="0">
                <a:latin typeface="Malgun Gothic"/>
                <a:cs typeface="Malgun Gothic"/>
              </a:rPr>
              <a:t>호</a:t>
            </a:r>
            <a:r>
              <a:rPr sz="817" b="1" spc="-51" baseline="6944" dirty="0">
                <a:latin typeface="Malgun Gothic"/>
                <a:cs typeface="Malgun Gothic"/>
              </a:rPr>
              <a:t> </a:t>
            </a:r>
            <a:r>
              <a:rPr sz="817" baseline="6944" dirty="0">
                <a:latin typeface="Malgun Gothic"/>
                <a:cs typeface="Malgun Gothic"/>
              </a:rPr>
              <a:t>:</a:t>
            </a:r>
            <a:r>
              <a:rPr sz="817" spc="-20" baseline="6944" dirty="0">
                <a:latin typeface="Malgun Gothic"/>
                <a:cs typeface="Malgun Gothic"/>
              </a:rPr>
              <a:t> </a:t>
            </a:r>
            <a:r>
              <a:rPr sz="817" spc="-15" baseline="6944" dirty="0">
                <a:latin typeface="Malgun Gothic"/>
                <a:cs typeface="Malgun Gothic"/>
              </a:rPr>
              <a:t>145446056116</a:t>
            </a:r>
            <a:r>
              <a:rPr sz="817" baseline="6944" dirty="0">
                <a:latin typeface="Malgun Gothic"/>
                <a:cs typeface="Malgun Gothic"/>
              </a:rPr>
              <a:t>6	</a:t>
            </a:r>
            <a:r>
              <a:rPr sz="817" b="1" spc="-35" baseline="-6944" dirty="0">
                <a:latin typeface="Malgun Gothic"/>
                <a:cs typeface="Malgun Gothic"/>
              </a:rPr>
              <a:t>주문내</a:t>
            </a:r>
            <a:r>
              <a:rPr sz="817" b="1" baseline="-6944" dirty="0">
                <a:latin typeface="Malgun Gothic"/>
                <a:cs typeface="Malgun Gothic"/>
              </a:rPr>
              <a:t>역</a:t>
            </a:r>
            <a:r>
              <a:rPr sz="817" b="1" spc="-51" baseline="-6944" dirty="0">
                <a:latin typeface="Malgun Gothic"/>
                <a:cs typeface="Malgun Gothic"/>
              </a:rPr>
              <a:t> </a:t>
            </a:r>
            <a:r>
              <a:rPr sz="817" b="1" spc="-35" baseline="-6944" dirty="0">
                <a:latin typeface="Malgun Gothic"/>
                <a:cs typeface="Malgun Gothic"/>
              </a:rPr>
              <a:t>상</a:t>
            </a:r>
            <a:r>
              <a:rPr sz="817" b="1" baseline="-6944" dirty="0">
                <a:latin typeface="Malgun Gothic"/>
                <a:cs typeface="Malgun Gothic"/>
              </a:rPr>
              <a:t>세	</a:t>
            </a:r>
            <a:r>
              <a:rPr sz="817" b="1" spc="-35" baseline="-6944" dirty="0">
                <a:latin typeface="Malgun Gothic"/>
                <a:cs typeface="Malgun Gothic"/>
              </a:rPr>
              <a:t>주문취소  </a:t>
            </a:r>
            <a:r>
              <a:rPr sz="545" b="1" spc="-14" dirty="0">
                <a:latin typeface="Malgun Gothic"/>
                <a:cs typeface="Malgun Gothic"/>
              </a:rPr>
              <a:t>[스타일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숍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17" dirty="0">
                <a:latin typeface="Malgun Gothic"/>
                <a:cs typeface="Malgun Gothic"/>
              </a:rPr>
              <a:t>Top]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31"/>
              </a:spcBef>
              <a:tabLst>
                <a:tab pos="634535" algn="l"/>
                <a:tab pos="1987460" algn="l"/>
                <a:tab pos="2429646" algn="l"/>
                <a:tab pos="2932347" algn="l"/>
              </a:tabLst>
            </a:pPr>
            <a:r>
              <a:rPr sz="817" spc="-20" baseline="-41666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817" spc="-20" baseline="-27777" dirty="0">
                <a:latin typeface="Malgun Gothic"/>
                <a:cs typeface="Malgun Gothic"/>
              </a:rPr>
              <a:t>자수</a:t>
            </a:r>
            <a:r>
              <a:rPr sz="817" spc="-51" baseline="-27777" dirty="0">
                <a:latin typeface="Malgun Gothic"/>
                <a:cs typeface="Malgun Gothic"/>
              </a:rPr>
              <a:t> </a:t>
            </a:r>
            <a:r>
              <a:rPr sz="817" spc="-20" baseline="-27777" dirty="0">
                <a:latin typeface="Malgun Gothic"/>
                <a:cs typeface="Malgun Gothic"/>
              </a:rPr>
              <a:t>실크</a:t>
            </a:r>
            <a:r>
              <a:rPr sz="817" spc="-46" baseline="-27777" dirty="0">
                <a:latin typeface="Malgun Gothic"/>
                <a:cs typeface="Malgun Gothic"/>
              </a:rPr>
              <a:t> </a:t>
            </a:r>
            <a:r>
              <a:rPr sz="817" spc="-20" baseline="-27777" dirty="0">
                <a:latin typeface="Malgun Gothic"/>
                <a:cs typeface="Malgun Gothic"/>
              </a:rPr>
              <a:t>린넨</a:t>
            </a:r>
            <a:r>
              <a:rPr sz="817" spc="-46" baseline="-27777" dirty="0">
                <a:latin typeface="Malgun Gothic"/>
                <a:cs typeface="Malgun Gothic"/>
              </a:rPr>
              <a:t> </a:t>
            </a:r>
            <a:r>
              <a:rPr sz="817" spc="-30" baseline="-27777" dirty="0">
                <a:latin typeface="Malgun Gothic"/>
                <a:cs typeface="Malgun Gothic"/>
              </a:rPr>
              <a:t>브라우스	</a:t>
            </a:r>
            <a:r>
              <a:rPr sz="545" b="1" spc="-14" dirty="0">
                <a:latin typeface="Malgun Gothic"/>
                <a:cs typeface="Malgun Gothic"/>
              </a:rPr>
              <a:t>금액	</a:t>
            </a:r>
            <a:r>
              <a:rPr sz="545" b="1" spc="-20" dirty="0">
                <a:latin typeface="Malgun Gothic"/>
                <a:cs typeface="Malgun Gothic"/>
              </a:rPr>
              <a:t>결제상태	</a:t>
            </a:r>
            <a:r>
              <a:rPr sz="545" b="1" spc="-24" dirty="0">
                <a:latin typeface="Malgun Gothic"/>
                <a:cs typeface="Malgun Gothic"/>
              </a:rPr>
              <a:t>주문/배송</a:t>
            </a:r>
            <a:endParaRPr sz="545">
              <a:latin typeface="Malgun Gothic"/>
              <a:cs typeface="Malgun Gothic"/>
            </a:endParaRPr>
          </a:p>
          <a:p>
            <a:pPr marL="282256">
              <a:lnSpc>
                <a:spcPts val="555"/>
              </a:lnSpc>
              <a:spcBef>
                <a:spcPts val="572"/>
              </a:spcBef>
              <a:tabLst>
                <a:tab pos="634535" algn="l"/>
              </a:tabLst>
            </a:pPr>
            <a:r>
              <a:rPr sz="817" spc="-35" baseline="13888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817" baseline="13888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545" b="1" spc="-24" dirty="0">
                <a:latin typeface="Malgun Gothic"/>
                <a:cs typeface="Malgun Gothic"/>
              </a:rPr>
              <a:t>디자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C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형</a:t>
            </a:r>
            <a:endParaRPr sz="545">
              <a:latin typeface="Malgun Gothic"/>
              <a:cs typeface="Malgun Gothic"/>
            </a:endParaRPr>
          </a:p>
          <a:p>
            <a:pPr marL="634535">
              <a:lnSpc>
                <a:spcPts val="555"/>
              </a:lnSpc>
              <a:tabLst>
                <a:tab pos="1921327" algn="l"/>
                <a:tab pos="2429646" algn="l"/>
                <a:tab pos="2902522" algn="l"/>
              </a:tabLst>
            </a:pPr>
            <a:r>
              <a:rPr sz="817" b="1" spc="-35" baseline="-41666" dirty="0">
                <a:latin typeface="Malgun Gothic"/>
                <a:cs typeface="Malgun Gothic"/>
              </a:rPr>
              <a:t>색</a:t>
            </a:r>
            <a:r>
              <a:rPr sz="817" b="1" baseline="-41666" dirty="0">
                <a:latin typeface="Malgun Gothic"/>
                <a:cs typeface="Malgun Gothic"/>
              </a:rPr>
              <a:t>상</a:t>
            </a:r>
            <a:r>
              <a:rPr sz="817" b="1" spc="-51" baseline="-41666" dirty="0">
                <a:latin typeface="Malgun Gothic"/>
                <a:cs typeface="Malgun Gothic"/>
              </a:rPr>
              <a:t> </a:t>
            </a:r>
            <a:r>
              <a:rPr sz="817" baseline="-41666" dirty="0">
                <a:latin typeface="Malgun Gothic"/>
                <a:cs typeface="Malgun Gothic"/>
              </a:rPr>
              <a:t>:</a:t>
            </a:r>
            <a:r>
              <a:rPr sz="817" spc="-20" baseline="-41666" dirty="0">
                <a:latin typeface="Malgun Gothic"/>
                <a:cs typeface="Malgun Gothic"/>
              </a:rPr>
              <a:t> </a:t>
            </a:r>
            <a:r>
              <a:rPr sz="817" spc="-35" baseline="-41666" dirty="0">
                <a:latin typeface="Malgun Gothic"/>
                <a:cs typeface="Malgun Gothic"/>
              </a:rPr>
              <a:t>블</a:t>
            </a:r>
            <a:r>
              <a:rPr sz="817" baseline="-41666" dirty="0">
                <a:latin typeface="Malgun Gothic"/>
                <a:cs typeface="Malgun Gothic"/>
              </a:rPr>
              <a:t>랙	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000</a:t>
            </a:r>
            <a:r>
              <a:rPr sz="545" dirty="0">
                <a:latin typeface="Malgun Gothic"/>
                <a:cs typeface="Malgun Gothic"/>
              </a:rPr>
              <a:t>원	</a:t>
            </a:r>
            <a:r>
              <a:rPr sz="545" spc="-24" dirty="0">
                <a:latin typeface="Malgun Gothic"/>
                <a:cs typeface="Malgun Gothic"/>
              </a:rPr>
              <a:t>결제완</a:t>
            </a:r>
            <a:r>
              <a:rPr sz="545" dirty="0">
                <a:latin typeface="Malgun Gothic"/>
                <a:cs typeface="Malgun Gothic"/>
              </a:rPr>
              <a:t>료	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확인전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851">
              <a:latin typeface="Malgun Gothic"/>
              <a:cs typeface="Malgun Gothic"/>
            </a:endParaRPr>
          </a:p>
          <a:p>
            <a:pPr marL="656579" marR="83855" indent="-634967">
              <a:lnSpc>
                <a:spcPct val="220400"/>
              </a:lnSpc>
              <a:tabLst>
                <a:tab pos="209639" algn="l"/>
                <a:tab pos="1293276" algn="l"/>
                <a:tab pos="2312940" algn="l"/>
                <a:tab pos="2929321" algn="l"/>
              </a:tabLst>
            </a:pPr>
            <a:r>
              <a:rPr sz="613" spc="10" dirty="0">
                <a:latin typeface="Malgun Gothic"/>
                <a:cs typeface="Malgun Gothic"/>
              </a:rPr>
              <a:t>8</a:t>
            </a:r>
            <a:r>
              <a:rPr sz="613" dirty="0">
                <a:latin typeface="Malgun Gothic"/>
                <a:cs typeface="Malgun Gothic"/>
              </a:rPr>
              <a:t>.	</a:t>
            </a: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	</a:t>
            </a:r>
            <a:r>
              <a:rPr sz="817" b="1" spc="-35" baseline="3472" dirty="0">
                <a:latin typeface="Malgun Gothic"/>
                <a:cs typeface="Malgun Gothic"/>
              </a:rPr>
              <a:t>주문번</a:t>
            </a:r>
            <a:r>
              <a:rPr sz="817" b="1" baseline="3472" dirty="0">
                <a:latin typeface="Malgun Gothic"/>
                <a:cs typeface="Malgun Gothic"/>
              </a:rPr>
              <a:t>호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spc="-15" baseline="3472" dirty="0">
                <a:latin typeface="Malgun Gothic"/>
                <a:cs typeface="Malgun Gothic"/>
              </a:rPr>
              <a:t>145446056116</a:t>
            </a:r>
            <a:r>
              <a:rPr sz="817" baseline="3472" dirty="0">
                <a:latin typeface="Malgun Gothic"/>
                <a:cs typeface="Malgun Gothic"/>
              </a:rPr>
              <a:t>6	</a:t>
            </a:r>
            <a:r>
              <a:rPr sz="817" b="1" spc="-35" baseline="-10416" dirty="0">
                <a:latin typeface="Malgun Gothic"/>
                <a:cs typeface="Malgun Gothic"/>
              </a:rPr>
              <a:t>주문내</a:t>
            </a:r>
            <a:r>
              <a:rPr sz="817" b="1" baseline="-10416" dirty="0">
                <a:latin typeface="Malgun Gothic"/>
                <a:cs typeface="Malgun Gothic"/>
              </a:rPr>
              <a:t>역</a:t>
            </a:r>
            <a:r>
              <a:rPr sz="817" b="1" spc="-51" baseline="-10416" dirty="0">
                <a:latin typeface="Malgun Gothic"/>
                <a:cs typeface="Malgun Gothic"/>
              </a:rPr>
              <a:t> </a:t>
            </a:r>
            <a:r>
              <a:rPr sz="817" b="1" spc="-35" baseline="-10416" dirty="0">
                <a:latin typeface="Malgun Gothic"/>
                <a:cs typeface="Malgun Gothic"/>
              </a:rPr>
              <a:t>상</a:t>
            </a:r>
            <a:r>
              <a:rPr sz="817" b="1" baseline="-10416" dirty="0">
                <a:latin typeface="Malgun Gothic"/>
                <a:cs typeface="Malgun Gothic"/>
              </a:rPr>
              <a:t>세	</a:t>
            </a:r>
            <a:r>
              <a:rPr sz="817" b="1" spc="-35" baseline="-6944" dirty="0">
                <a:latin typeface="Malgun Gothic"/>
                <a:cs typeface="Malgun Gothic"/>
              </a:rPr>
              <a:t>환불</a:t>
            </a:r>
            <a:r>
              <a:rPr sz="817" b="1" spc="-15" baseline="-6944" dirty="0">
                <a:latin typeface="Malgun Gothic"/>
                <a:cs typeface="Malgun Gothic"/>
              </a:rPr>
              <a:t>/</a:t>
            </a:r>
            <a:r>
              <a:rPr sz="817" b="1" spc="-35" baseline="-6944" dirty="0">
                <a:latin typeface="Malgun Gothic"/>
                <a:cs typeface="Malgun Gothic"/>
              </a:rPr>
              <a:t>교환  </a:t>
            </a:r>
            <a:r>
              <a:rPr sz="545" b="1" spc="-17" dirty="0">
                <a:latin typeface="Malgun Gothic"/>
                <a:cs typeface="Malgun Gothic"/>
              </a:rPr>
              <a:t>[간편식품</a:t>
            </a:r>
            <a:r>
              <a:rPr sz="545" b="1" spc="-37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&gt;</a:t>
            </a:r>
            <a:r>
              <a:rPr sz="545" b="1" spc="-27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견과류]</a:t>
            </a:r>
            <a:endParaRPr sz="545">
              <a:latin typeface="Malgun Gothic"/>
              <a:cs typeface="Malgun Gothic"/>
            </a:endParaRPr>
          </a:p>
          <a:p>
            <a:pPr marL="282256">
              <a:spcBef>
                <a:spcPts val="295"/>
              </a:spcBef>
              <a:tabLst>
                <a:tab pos="656579" algn="l"/>
                <a:tab pos="1987460" algn="l"/>
              </a:tabLst>
            </a:pPr>
            <a:r>
              <a:rPr sz="817" spc="-20" baseline="-34722" dirty="0">
                <a:solidFill>
                  <a:srgbClr val="BFBFBF"/>
                </a:solidFill>
                <a:latin typeface="Malgun Gothic"/>
                <a:cs typeface="Malgun Gothic"/>
              </a:rPr>
              <a:t>{리스트	</a:t>
            </a:r>
            <a:r>
              <a:rPr sz="545" spc="-14" dirty="0">
                <a:latin typeface="Malgun Gothic"/>
                <a:cs typeface="Malgun Gothic"/>
              </a:rPr>
              <a:t>아침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하루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한끼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견과류	</a:t>
            </a:r>
            <a:r>
              <a:rPr sz="817" b="1" spc="-35" baseline="6944" dirty="0">
                <a:latin typeface="Malgun Gothic"/>
                <a:cs typeface="Malgun Gothic"/>
              </a:rPr>
              <a:t>금액</a:t>
            </a:r>
            <a:endParaRPr sz="817" baseline="6944">
              <a:latin typeface="Malgun Gothic"/>
              <a:cs typeface="Malgun Gothic"/>
            </a:endParaRPr>
          </a:p>
          <a:p>
            <a:pPr marL="282256">
              <a:spcBef>
                <a:spcPts val="357"/>
              </a:spcBef>
              <a:tabLst>
                <a:tab pos="656579" algn="l"/>
              </a:tabLst>
            </a:pPr>
            <a:r>
              <a:rPr sz="545" spc="-24" dirty="0">
                <a:solidFill>
                  <a:srgbClr val="BFBFBF"/>
                </a:solidFill>
                <a:latin typeface="Malgun Gothic"/>
                <a:cs typeface="Malgun Gothic"/>
              </a:rPr>
              <a:t>이미지</a:t>
            </a:r>
            <a:r>
              <a:rPr sz="545" dirty="0">
                <a:solidFill>
                  <a:srgbClr val="BFBFBF"/>
                </a:solidFill>
                <a:latin typeface="Malgun Gothic"/>
                <a:cs typeface="Malgun Gothic"/>
              </a:rPr>
              <a:t>}	</a:t>
            </a:r>
            <a:r>
              <a:rPr sz="817" spc="-35" baseline="3472" dirty="0">
                <a:latin typeface="Malgun Gothic"/>
                <a:cs typeface="Malgun Gothic"/>
              </a:rPr>
              <a:t>개</a:t>
            </a:r>
            <a:r>
              <a:rPr sz="817" baseline="3472" dirty="0">
                <a:latin typeface="Malgun Gothic"/>
                <a:cs typeface="Malgun Gothic"/>
              </a:rPr>
              <a:t>수</a:t>
            </a:r>
            <a:r>
              <a:rPr sz="817" spc="-51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:</a:t>
            </a:r>
            <a:r>
              <a:rPr sz="817" spc="-20" baseline="3472" dirty="0">
                <a:latin typeface="Malgun Gothic"/>
                <a:cs typeface="Malgun Gothic"/>
              </a:rPr>
              <a:t> </a:t>
            </a:r>
            <a:r>
              <a:rPr sz="817" baseline="3472" dirty="0">
                <a:latin typeface="Malgun Gothic"/>
                <a:cs typeface="Malgun Gothic"/>
              </a:rPr>
              <a:t>5</a:t>
            </a:r>
            <a:endParaRPr sz="817" baseline="3472">
              <a:latin typeface="Malgun Gothic"/>
              <a:cs typeface="Malgun Gothic"/>
            </a:endParaRPr>
          </a:p>
          <a:p>
            <a:pPr marL="656579">
              <a:spcBef>
                <a:spcPts val="180"/>
              </a:spcBef>
              <a:tabLst>
                <a:tab pos="1921327" algn="l"/>
              </a:tabLst>
            </a:pPr>
            <a:r>
              <a:rPr sz="545" spc="-17" dirty="0">
                <a:latin typeface="Malgun Gothic"/>
                <a:cs typeface="Malgun Gothic"/>
              </a:rPr>
              <a:t>판매자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우리집(청량리)	</a:t>
            </a:r>
            <a:r>
              <a:rPr sz="817" spc="-15" baseline="24305" dirty="0">
                <a:latin typeface="Malgun Gothic"/>
                <a:cs typeface="Malgun Gothic"/>
              </a:rPr>
              <a:t>12,000원</a:t>
            </a:r>
            <a:endParaRPr sz="817" baseline="24305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2832" y="1012739"/>
            <a:ext cx="3495419" cy="3229167"/>
            <a:chOff x="2512490" y="1487850"/>
            <a:chExt cx="5135245" cy="4744085"/>
          </a:xfrm>
        </p:grpSpPr>
        <p:sp>
          <p:nvSpPr>
            <p:cNvPr id="6" name="object 6"/>
            <p:cNvSpPr/>
            <p:nvPr/>
          </p:nvSpPr>
          <p:spPr>
            <a:xfrm>
              <a:off x="3821278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4" y="1728917"/>
              <a:ext cx="137972" cy="1379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95505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739" y="1722282"/>
              <a:ext cx="137974" cy="1379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86421" y="1684238"/>
              <a:ext cx="626745" cy="212090"/>
            </a:xfrm>
            <a:custGeom>
              <a:avLst/>
              <a:gdLst/>
              <a:ahLst/>
              <a:cxnLst/>
              <a:rect l="l" t="t" r="r" b="b"/>
              <a:pathLst>
                <a:path w="626745" h="212089">
                  <a:moveTo>
                    <a:pt x="0" y="35277"/>
                  </a:moveTo>
                  <a:lnTo>
                    <a:pt x="2773" y="21545"/>
                  </a:lnTo>
                  <a:lnTo>
                    <a:pt x="10335" y="10332"/>
                  </a:lnTo>
                  <a:lnTo>
                    <a:pt x="21551" y="2772"/>
                  </a:lnTo>
                  <a:lnTo>
                    <a:pt x="35286" y="0"/>
                  </a:lnTo>
                  <a:lnTo>
                    <a:pt x="591376" y="0"/>
                  </a:lnTo>
                  <a:lnTo>
                    <a:pt x="605111" y="2772"/>
                  </a:lnTo>
                  <a:lnTo>
                    <a:pt x="616327" y="10332"/>
                  </a:lnTo>
                  <a:lnTo>
                    <a:pt x="623889" y="21545"/>
                  </a:lnTo>
                  <a:lnTo>
                    <a:pt x="626662" y="35277"/>
                  </a:lnTo>
                  <a:lnTo>
                    <a:pt x="626662" y="176381"/>
                  </a:lnTo>
                  <a:lnTo>
                    <a:pt x="623889" y="190113"/>
                  </a:lnTo>
                  <a:lnTo>
                    <a:pt x="616327" y="201326"/>
                  </a:lnTo>
                  <a:lnTo>
                    <a:pt x="605111" y="208886"/>
                  </a:lnTo>
                  <a:lnTo>
                    <a:pt x="591376" y="211658"/>
                  </a:lnTo>
                  <a:lnTo>
                    <a:pt x="35286" y="211658"/>
                  </a:lnTo>
                  <a:lnTo>
                    <a:pt x="21551" y="208886"/>
                  </a:lnTo>
                  <a:lnTo>
                    <a:pt x="10335" y="201326"/>
                  </a:lnTo>
                  <a:lnTo>
                    <a:pt x="2773" y="190113"/>
                  </a:lnTo>
                  <a:lnTo>
                    <a:pt x="0" y="176381"/>
                  </a:lnTo>
                  <a:lnTo>
                    <a:pt x="0" y="3527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8840" y="1494200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45870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8123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5231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6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5099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1591" y="2727179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7001" y="2732589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7001" y="2732589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727" y="2319514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5863" y="2641184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0709" y="279733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5298" y="279192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7389" y="279733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6041978" y="279192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7956" y="279868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30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7" name="object 27"/>
            <p:cNvSpPr/>
            <p:nvPr/>
          </p:nvSpPr>
          <p:spPr>
            <a:xfrm>
              <a:off x="6802546" y="2793272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3753" y="2428325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1945" y="2428325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1591" y="4074719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7001" y="4080128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7001" y="4080128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6727" y="3667053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5863" y="3988723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00709" y="4144869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36"/>
            <p:cNvSpPr/>
            <p:nvPr/>
          </p:nvSpPr>
          <p:spPr>
            <a:xfrm>
              <a:off x="5295298" y="4139460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7389" y="4144869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41978" y="4139460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7956" y="4146221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2546" y="4140811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5913753" y="3807686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6831945" y="3807686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1591" y="5432316"/>
              <a:ext cx="594995" cy="723265"/>
            </a:xfrm>
            <a:custGeom>
              <a:avLst/>
              <a:gdLst/>
              <a:ahLst/>
              <a:cxnLst/>
              <a:rect l="l" t="t" r="r" b="b"/>
              <a:pathLst>
                <a:path w="594995" h="723264">
                  <a:moveTo>
                    <a:pt x="5410" y="0"/>
                  </a:moveTo>
                  <a:lnTo>
                    <a:pt x="5410" y="723143"/>
                  </a:lnTo>
                </a:path>
                <a:path w="594995" h="723264">
                  <a:moveTo>
                    <a:pt x="588988" y="0"/>
                  </a:moveTo>
                  <a:lnTo>
                    <a:pt x="588988" y="723143"/>
                  </a:lnTo>
                </a:path>
                <a:path w="594995" h="723264">
                  <a:moveTo>
                    <a:pt x="0" y="5409"/>
                  </a:moveTo>
                  <a:lnTo>
                    <a:pt x="594398" y="5409"/>
                  </a:lnTo>
                </a:path>
                <a:path w="594995" h="723264">
                  <a:moveTo>
                    <a:pt x="0" y="717734"/>
                  </a:moveTo>
                  <a:lnTo>
                    <a:pt x="594398" y="717734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7001" y="5437725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0"/>
                  </a:moveTo>
                  <a:lnTo>
                    <a:pt x="583577" y="712325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2937001" y="5437725"/>
              <a:ext cx="584200" cy="712470"/>
            </a:xfrm>
            <a:custGeom>
              <a:avLst/>
              <a:gdLst/>
              <a:ahLst/>
              <a:cxnLst/>
              <a:rect l="l" t="t" r="r" b="b"/>
              <a:pathLst>
                <a:path w="584200" h="712470">
                  <a:moveTo>
                    <a:pt x="0" y="712325"/>
                  </a:moveTo>
                  <a:lnTo>
                    <a:pt x="583577" y="0"/>
                  </a:lnTo>
                </a:path>
              </a:pathLst>
            </a:custGeom>
            <a:ln w="1270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6727" y="5024650"/>
              <a:ext cx="5060950" cy="1201420"/>
            </a:xfrm>
            <a:custGeom>
              <a:avLst/>
              <a:gdLst/>
              <a:ahLst/>
              <a:cxnLst/>
              <a:rect l="l" t="t" r="r" b="b"/>
              <a:pathLst>
                <a:path w="5060950" h="1201420">
                  <a:moveTo>
                    <a:pt x="0" y="0"/>
                  </a:moveTo>
                  <a:lnTo>
                    <a:pt x="5060594" y="0"/>
                  </a:lnTo>
                  <a:lnTo>
                    <a:pt x="5060594" y="1200856"/>
                  </a:lnTo>
                  <a:lnTo>
                    <a:pt x="0" y="120085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5863" y="5346320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5300709" y="550246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5295298" y="549705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39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39" h="642620">
                  <a:moveTo>
                    <a:pt x="5410" y="0"/>
                  </a:moveTo>
                  <a:lnTo>
                    <a:pt x="5410" y="642620"/>
                  </a:lnTo>
                </a:path>
                <a:path w="726439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39" h="642620">
                  <a:moveTo>
                    <a:pt x="0" y="5409"/>
                  </a:moveTo>
                  <a:lnTo>
                    <a:pt x="725945" y="5409"/>
                  </a:lnTo>
                </a:path>
                <a:path w="726439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13753" y="5154592"/>
              <a:ext cx="868680" cy="146050"/>
            </a:xfrm>
            <a:custGeom>
              <a:avLst/>
              <a:gdLst/>
              <a:ahLst/>
              <a:cxnLst/>
              <a:rect l="l" t="t" r="r" b="b"/>
              <a:pathLst>
                <a:path w="868679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6" y="0"/>
                  </a:lnTo>
                  <a:lnTo>
                    <a:pt x="844145" y="0"/>
                  </a:lnTo>
                  <a:lnTo>
                    <a:pt x="853594" y="1907"/>
                  </a:lnTo>
                  <a:lnTo>
                    <a:pt x="861311" y="7108"/>
                  </a:lnTo>
                  <a:lnTo>
                    <a:pt x="866514" y="14823"/>
                  </a:lnTo>
                  <a:lnTo>
                    <a:pt x="868421" y="24270"/>
                  </a:lnTo>
                  <a:lnTo>
                    <a:pt x="868421" y="121349"/>
                  </a:lnTo>
                  <a:lnTo>
                    <a:pt x="866514" y="130796"/>
                  </a:lnTo>
                  <a:lnTo>
                    <a:pt x="861311" y="138511"/>
                  </a:lnTo>
                  <a:lnTo>
                    <a:pt x="853594" y="143712"/>
                  </a:lnTo>
                  <a:lnTo>
                    <a:pt x="844145" y="145619"/>
                  </a:lnTo>
                  <a:lnTo>
                    <a:pt x="24276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9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6831945" y="5154592"/>
              <a:ext cx="657860" cy="142875"/>
            </a:xfrm>
            <a:custGeom>
              <a:avLst/>
              <a:gdLst/>
              <a:ahLst/>
              <a:cxnLst/>
              <a:rect l="l" t="t" r="r" b="b"/>
              <a:pathLst>
                <a:path w="657859" h="142875">
                  <a:moveTo>
                    <a:pt x="0" y="23787"/>
                  </a:moveTo>
                  <a:lnTo>
                    <a:pt x="1869" y="14528"/>
                  </a:lnTo>
                  <a:lnTo>
                    <a:pt x="6968" y="6967"/>
                  </a:lnTo>
                  <a:lnTo>
                    <a:pt x="14531" y="1869"/>
                  </a:lnTo>
                  <a:lnTo>
                    <a:pt x="23793" y="0"/>
                  </a:lnTo>
                  <a:lnTo>
                    <a:pt x="633610" y="0"/>
                  </a:lnTo>
                  <a:lnTo>
                    <a:pt x="642871" y="1869"/>
                  </a:lnTo>
                  <a:lnTo>
                    <a:pt x="650434" y="6967"/>
                  </a:lnTo>
                  <a:lnTo>
                    <a:pt x="655533" y="14528"/>
                  </a:lnTo>
                  <a:lnTo>
                    <a:pt x="657403" y="23787"/>
                  </a:lnTo>
                  <a:lnTo>
                    <a:pt x="657403" y="118932"/>
                  </a:lnTo>
                  <a:lnTo>
                    <a:pt x="655533" y="128191"/>
                  </a:lnTo>
                  <a:lnTo>
                    <a:pt x="650434" y="135752"/>
                  </a:lnTo>
                  <a:lnTo>
                    <a:pt x="642871" y="140849"/>
                  </a:lnTo>
                  <a:lnTo>
                    <a:pt x="633610" y="142719"/>
                  </a:lnTo>
                  <a:lnTo>
                    <a:pt x="23793" y="142719"/>
                  </a:lnTo>
                  <a:lnTo>
                    <a:pt x="14531" y="140849"/>
                  </a:lnTo>
                  <a:lnTo>
                    <a:pt x="6968" y="135752"/>
                  </a:lnTo>
                  <a:lnTo>
                    <a:pt x="1869" y="128191"/>
                  </a:lnTo>
                  <a:lnTo>
                    <a:pt x="0" y="118932"/>
                  </a:lnTo>
                  <a:lnTo>
                    <a:pt x="0" y="23787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683684" y="1021436"/>
            <a:ext cx="3466460" cy="3220090"/>
            <a:chOff x="2572508" y="1500628"/>
            <a:chExt cx="5092700" cy="4730750"/>
          </a:xfrm>
        </p:grpSpPr>
        <p:sp>
          <p:nvSpPr>
            <p:cNvPr id="53" name="object 53"/>
            <p:cNvSpPr/>
            <p:nvPr/>
          </p:nvSpPr>
          <p:spPr>
            <a:xfrm>
              <a:off x="2572508" y="1500628"/>
              <a:ext cx="5092700" cy="4730750"/>
            </a:xfrm>
            <a:custGeom>
              <a:avLst/>
              <a:gdLst/>
              <a:ahLst/>
              <a:cxnLst/>
              <a:rect l="l" t="t" r="r" b="b"/>
              <a:pathLst>
                <a:path w="5092700" h="4730750">
                  <a:moveTo>
                    <a:pt x="5092141" y="0"/>
                  </a:moveTo>
                  <a:lnTo>
                    <a:pt x="0" y="0"/>
                  </a:lnTo>
                  <a:lnTo>
                    <a:pt x="0" y="4730396"/>
                  </a:lnTo>
                  <a:lnTo>
                    <a:pt x="5092141" y="4730396"/>
                  </a:lnTo>
                  <a:lnTo>
                    <a:pt x="5092141" y="0"/>
                  </a:lnTo>
                  <a:close/>
                </a:path>
              </a:pathLst>
            </a:custGeom>
            <a:solidFill>
              <a:srgbClr val="FFFFFF">
                <a:alpha val="61178"/>
              </a:srgbClr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2740840" y="1852294"/>
              <a:ext cx="3596004" cy="3170555"/>
            </a:xfrm>
            <a:custGeom>
              <a:avLst/>
              <a:gdLst/>
              <a:ahLst/>
              <a:cxnLst/>
              <a:rect l="l" t="t" r="r" b="b"/>
              <a:pathLst>
                <a:path w="3596004" h="3170554">
                  <a:moveTo>
                    <a:pt x="3595428" y="0"/>
                  </a:moveTo>
                  <a:lnTo>
                    <a:pt x="0" y="0"/>
                  </a:lnTo>
                  <a:lnTo>
                    <a:pt x="0" y="3170396"/>
                  </a:lnTo>
                  <a:lnTo>
                    <a:pt x="3595428" y="3170396"/>
                  </a:lnTo>
                  <a:lnTo>
                    <a:pt x="3595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0840" y="1852294"/>
              <a:ext cx="3596004" cy="3170555"/>
            </a:xfrm>
            <a:custGeom>
              <a:avLst/>
              <a:gdLst/>
              <a:ahLst/>
              <a:cxnLst/>
              <a:rect l="l" t="t" r="r" b="b"/>
              <a:pathLst>
                <a:path w="3596004" h="3170554">
                  <a:moveTo>
                    <a:pt x="0" y="0"/>
                  </a:moveTo>
                  <a:lnTo>
                    <a:pt x="3595428" y="0"/>
                  </a:lnTo>
                  <a:lnTo>
                    <a:pt x="3595428" y="3170395"/>
                  </a:lnTo>
                  <a:lnTo>
                    <a:pt x="0" y="3170395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65033" y="1326441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배송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조회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879288" y="1521761"/>
          <a:ext cx="2248875" cy="243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택배사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송장번호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대표번호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택배사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송장번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{대표번호표기}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4637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2888690" y="1862055"/>
            <a:ext cx="32676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spc="-7" dirty="0">
                <a:latin typeface="Malgun Gothic"/>
                <a:cs typeface="Malgun Gothic"/>
              </a:rPr>
              <a:t>배송상황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869977" y="2005832"/>
            <a:ext cx="2254495" cy="1101314"/>
            <a:chOff x="2846196" y="2946839"/>
            <a:chExt cx="3312160" cy="1617980"/>
          </a:xfrm>
        </p:grpSpPr>
        <p:sp>
          <p:nvSpPr>
            <p:cNvPr id="60" name="object 60"/>
            <p:cNvSpPr/>
            <p:nvPr/>
          </p:nvSpPr>
          <p:spPr>
            <a:xfrm>
              <a:off x="2851759" y="2952406"/>
              <a:ext cx="3300729" cy="179070"/>
            </a:xfrm>
            <a:custGeom>
              <a:avLst/>
              <a:gdLst/>
              <a:ahLst/>
              <a:cxnLst/>
              <a:rect l="l" t="t" r="r" b="b"/>
              <a:pathLst>
                <a:path w="3300729" h="179069">
                  <a:moveTo>
                    <a:pt x="3300539" y="0"/>
                  </a:moveTo>
                  <a:lnTo>
                    <a:pt x="3300539" y="0"/>
                  </a:lnTo>
                  <a:lnTo>
                    <a:pt x="0" y="0"/>
                  </a:lnTo>
                  <a:lnTo>
                    <a:pt x="0" y="178511"/>
                  </a:lnTo>
                  <a:lnTo>
                    <a:pt x="3300539" y="178511"/>
                  </a:lnTo>
                  <a:lnTo>
                    <a:pt x="33005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2849054" y="2949697"/>
              <a:ext cx="3306445" cy="1612265"/>
            </a:xfrm>
            <a:custGeom>
              <a:avLst/>
              <a:gdLst/>
              <a:ahLst/>
              <a:cxnLst/>
              <a:rect l="l" t="t" r="r" b="b"/>
              <a:pathLst>
                <a:path w="3306445" h="1612264">
                  <a:moveTo>
                    <a:pt x="922529" y="0"/>
                  </a:moveTo>
                  <a:lnTo>
                    <a:pt x="922529" y="1611959"/>
                  </a:lnTo>
                </a:path>
                <a:path w="3306445" h="1612264">
                  <a:moveTo>
                    <a:pt x="1517709" y="0"/>
                  </a:moveTo>
                  <a:lnTo>
                    <a:pt x="1517709" y="1611959"/>
                  </a:lnTo>
                </a:path>
                <a:path w="3306445" h="1612264">
                  <a:moveTo>
                    <a:pt x="2112889" y="0"/>
                  </a:moveTo>
                  <a:lnTo>
                    <a:pt x="2112889" y="1611959"/>
                  </a:lnTo>
                </a:path>
                <a:path w="3306445" h="1612264">
                  <a:moveTo>
                    <a:pt x="2708069" y="0"/>
                  </a:moveTo>
                  <a:lnTo>
                    <a:pt x="2708069" y="1611959"/>
                  </a:lnTo>
                </a:path>
                <a:path w="3306445" h="1612264">
                  <a:moveTo>
                    <a:pt x="0" y="181210"/>
                  </a:moveTo>
                  <a:lnTo>
                    <a:pt x="3305955" y="181210"/>
                  </a:lnTo>
                </a:path>
                <a:path w="3306445" h="1612264">
                  <a:moveTo>
                    <a:pt x="0" y="359715"/>
                  </a:moveTo>
                  <a:lnTo>
                    <a:pt x="3305955" y="359715"/>
                  </a:lnTo>
                </a:path>
                <a:path w="3306445" h="1612264">
                  <a:moveTo>
                    <a:pt x="0" y="538221"/>
                  </a:moveTo>
                  <a:lnTo>
                    <a:pt x="3305955" y="538221"/>
                  </a:lnTo>
                </a:path>
                <a:path w="3306445" h="1612264">
                  <a:moveTo>
                    <a:pt x="0" y="716726"/>
                  </a:moveTo>
                  <a:lnTo>
                    <a:pt x="3305955" y="716726"/>
                  </a:lnTo>
                </a:path>
                <a:path w="3306445" h="1612264">
                  <a:moveTo>
                    <a:pt x="0" y="895232"/>
                  </a:moveTo>
                  <a:lnTo>
                    <a:pt x="3305955" y="895232"/>
                  </a:lnTo>
                </a:path>
                <a:path w="3306445" h="1612264">
                  <a:moveTo>
                    <a:pt x="0" y="1073737"/>
                  </a:moveTo>
                  <a:lnTo>
                    <a:pt x="3305955" y="1073737"/>
                  </a:lnTo>
                </a:path>
                <a:path w="3306445" h="1612264">
                  <a:moveTo>
                    <a:pt x="0" y="1252243"/>
                  </a:moveTo>
                  <a:lnTo>
                    <a:pt x="3305955" y="1252243"/>
                  </a:lnTo>
                </a:path>
                <a:path w="3306445" h="1612264">
                  <a:moveTo>
                    <a:pt x="0" y="1430749"/>
                  </a:moveTo>
                  <a:lnTo>
                    <a:pt x="3305955" y="1430749"/>
                  </a:lnTo>
                </a:path>
                <a:path w="3306445" h="1612264">
                  <a:moveTo>
                    <a:pt x="2705" y="0"/>
                  </a:moveTo>
                  <a:lnTo>
                    <a:pt x="2705" y="1611959"/>
                  </a:lnTo>
                </a:path>
                <a:path w="3306445" h="1612264">
                  <a:moveTo>
                    <a:pt x="3303249" y="0"/>
                  </a:moveTo>
                  <a:lnTo>
                    <a:pt x="3303249" y="1611959"/>
                  </a:lnTo>
                </a:path>
                <a:path w="3306445" h="1612264">
                  <a:moveTo>
                    <a:pt x="0" y="2704"/>
                  </a:moveTo>
                  <a:lnTo>
                    <a:pt x="3305955" y="2704"/>
                  </a:lnTo>
                </a:path>
                <a:path w="3306445" h="1612264">
                  <a:moveTo>
                    <a:pt x="0" y="1609254"/>
                  </a:moveTo>
                  <a:lnTo>
                    <a:pt x="3305955" y="1609254"/>
                  </a:lnTo>
                </a:path>
              </a:pathLst>
            </a:custGeom>
            <a:ln w="540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111875" y="2024224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날짜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27486" y="2024224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위치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66316" y="2024224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배송상태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04585" y="2024224"/>
            <a:ext cx="21654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연락처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76561" y="2024224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기타정보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10695" y="2146630"/>
            <a:ext cx="55238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05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5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13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54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28047" y="2146630"/>
            <a:ext cx="34880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이천터미널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32608" y="214663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집하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42895" y="2146630"/>
            <a:ext cx="33973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1588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0123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851033" y="3162574"/>
            <a:ext cx="394191" cy="172459"/>
            <a:chOff x="4287502" y="4646250"/>
            <a:chExt cx="579120" cy="253365"/>
          </a:xfrm>
        </p:grpSpPr>
        <p:sp>
          <p:nvSpPr>
            <p:cNvPr id="72" name="object 72"/>
            <p:cNvSpPr/>
            <p:nvPr/>
          </p:nvSpPr>
          <p:spPr>
            <a:xfrm>
              <a:off x="4293852" y="4652600"/>
              <a:ext cx="566420" cy="240665"/>
            </a:xfrm>
            <a:custGeom>
              <a:avLst/>
              <a:gdLst/>
              <a:ahLst/>
              <a:cxnLst/>
              <a:rect l="l" t="t" r="r" b="b"/>
              <a:pathLst>
                <a:path w="566420" h="240664">
                  <a:moveTo>
                    <a:pt x="560539" y="0"/>
                  </a:moveTo>
                  <a:lnTo>
                    <a:pt x="5539" y="0"/>
                  </a:lnTo>
                  <a:lnTo>
                    <a:pt x="0" y="5538"/>
                  </a:lnTo>
                  <a:lnTo>
                    <a:pt x="0" y="12369"/>
                  </a:lnTo>
                  <a:lnTo>
                    <a:pt x="0" y="234608"/>
                  </a:lnTo>
                  <a:lnTo>
                    <a:pt x="5539" y="240146"/>
                  </a:lnTo>
                  <a:lnTo>
                    <a:pt x="560539" y="240146"/>
                  </a:lnTo>
                  <a:lnTo>
                    <a:pt x="566079" y="234608"/>
                  </a:lnTo>
                  <a:lnTo>
                    <a:pt x="566079" y="5538"/>
                  </a:lnTo>
                  <a:lnTo>
                    <a:pt x="5605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3" name="object 73"/>
            <p:cNvSpPr/>
            <p:nvPr/>
          </p:nvSpPr>
          <p:spPr>
            <a:xfrm>
              <a:off x="4293852" y="4652600"/>
              <a:ext cx="566420" cy="240665"/>
            </a:xfrm>
            <a:custGeom>
              <a:avLst/>
              <a:gdLst/>
              <a:ahLst/>
              <a:cxnLst/>
              <a:rect l="l" t="t" r="r" b="b"/>
              <a:pathLst>
                <a:path w="566420" h="240664">
                  <a:moveTo>
                    <a:pt x="0" y="12370"/>
                  </a:moveTo>
                  <a:lnTo>
                    <a:pt x="0" y="5538"/>
                  </a:lnTo>
                  <a:lnTo>
                    <a:pt x="5539" y="0"/>
                  </a:lnTo>
                  <a:lnTo>
                    <a:pt x="12373" y="0"/>
                  </a:lnTo>
                  <a:lnTo>
                    <a:pt x="553706" y="0"/>
                  </a:lnTo>
                  <a:lnTo>
                    <a:pt x="560539" y="0"/>
                  </a:lnTo>
                  <a:lnTo>
                    <a:pt x="566079" y="5538"/>
                  </a:lnTo>
                  <a:lnTo>
                    <a:pt x="566079" y="12370"/>
                  </a:lnTo>
                  <a:lnTo>
                    <a:pt x="566079" y="227777"/>
                  </a:lnTo>
                  <a:lnTo>
                    <a:pt x="566079" y="234609"/>
                  </a:lnTo>
                  <a:lnTo>
                    <a:pt x="560539" y="240147"/>
                  </a:lnTo>
                  <a:lnTo>
                    <a:pt x="553706" y="240147"/>
                  </a:lnTo>
                  <a:lnTo>
                    <a:pt x="12373" y="240147"/>
                  </a:lnTo>
                  <a:lnTo>
                    <a:pt x="5539" y="240147"/>
                  </a:lnTo>
                  <a:lnTo>
                    <a:pt x="0" y="234609"/>
                  </a:lnTo>
                  <a:lnTo>
                    <a:pt x="0" y="227777"/>
                  </a:lnTo>
                  <a:lnTo>
                    <a:pt x="0" y="1237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969392" y="3198498"/>
            <a:ext cx="15733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3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55276" y="1212013"/>
            <a:ext cx="2462397" cy="184129"/>
            <a:chOff x="2677685" y="1780612"/>
            <a:chExt cx="3617595" cy="270510"/>
          </a:xfrm>
        </p:grpSpPr>
        <p:sp>
          <p:nvSpPr>
            <p:cNvPr id="76" name="object 76"/>
            <p:cNvSpPr/>
            <p:nvPr/>
          </p:nvSpPr>
          <p:spPr>
            <a:xfrm>
              <a:off x="6166102" y="1922084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2699" y="0"/>
                  </a:moveTo>
                  <a:lnTo>
                    <a:pt x="0" y="122666"/>
                  </a:lnTo>
                </a:path>
                <a:path w="123189" h="123189">
                  <a:moveTo>
                    <a:pt x="0" y="0"/>
                  </a:moveTo>
                  <a:lnTo>
                    <a:pt x="122699" y="122666"/>
                  </a:lnTo>
                </a:path>
              </a:pathLst>
            </a:custGeom>
            <a:ln w="1270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7685" y="1780612"/>
              <a:ext cx="184049" cy="18400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2787172" y="121682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559063" y="3738724"/>
            <a:ext cx="502248" cy="445194"/>
            <a:chOff x="6796830" y="5492693"/>
            <a:chExt cx="737870" cy="654050"/>
          </a:xfrm>
        </p:grpSpPr>
        <p:sp>
          <p:nvSpPr>
            <p:cNvPr id="80" name="object 80"/>
            <p:cNvSpPr/>
            <p:nvPr/>
          </p:nvSpPr>
          <p:spPr>
            <a:xfrm>
              <a:off x="6807956" y="550381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1" name="object 81"/>
            <p:cNvSpPr/>
            <p:nvPr/>
          </p:nvSpPr>
          <p:spPr>
            <a:xfrm>
              <a:off x="6802545" y="549840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654057" y="3796008"/>
            <a:ext cx="31206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041366" y="3737805"/>
            <a:ext cx="502248" cy="445194"/>
            <a:chOff x="6036263" y="5491343"/>
            <a:chExt cx="737870" cy="654050"/>
          </a:xfrm>
        </p:grpSpPr>
        <p:sp>
          <p:nvSpPr>
            <p:cNvPr id="84" name="object 84"/>
            <p:cNvSpPr/>
            <p:nvPr/>
          </p:nvSpPr>
          <p:spPr>
            <a:xfrm>
              <a:off x="6047389" y="5502468"/>
              <a:ext cx="715645" cy="316230"/>
            </a:xfrm>
            <a:custGeom>
              <a:avLst/>
              <a:gdLst/>
              <a:ahLst/>
              <a:cxnLst/>
              <a:rect l="l" t="t" r="r" b="b"/>
              <a:pathLst>
                <a:path w="715645" h="316229">
                  <a:moveTo>
                    <a:pt x="715124" y="0"/>
                  </a:moveTo>
                  <a:lnTo>
                    <a:pt x="0" y="0"/>
                  </a:lnTo>
                  <a:lnTo>
                    <a:pt x="0" y="315901"/>
                  </a:lnTo>
                  <a:lnTo>
                    <a:pt x="715124" y="315901"/>
                  </a:lnTo>
                  <a:lnTo>
                    <a:pt x="7151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5" name="object 85"/>
            <p:cNvSpPr/>
            <p:nvPr/>
          </p:nvSpPr>
          <p:spPr>
            <a:xfrm>
              <a:off x="6041978" y="5497058"/>
              <a:ext cx="726440" cy="642620"/>
            </a:xfrm>
            <a:custGeom>
              <a:avLst/>
              <a:gdLst/>
              <a:ahLst/>
              <a:cxnLst/>
              <a:rect l="l" t="t" r="r" b="b"/>
              <a:pathLst>
                <a:path w="726440" h="642620">
                  <a:moveTo>
                    <a:pt x="0" y="321310"/>
                  </a:moveTo>
                  <a:lnTo>
                    <a:pt x="725945" y="321310"/>
                  </a:lnTo>
                </a:path>
                <a:path w="726440" h="642620">
                  <a:moveTo>
                    <a:pt x="5410" y="0"/>
                  </a:moveTo>
                  <a:lnTo>
                    <a:pt x="5410" y="642620"/>
                  </a:lnTo>
                </a:path>
                <a:path w="726440" h="642620">
                  <a:moveTo>
                    <a:pt x="720535" y="0"/>
                  </a:moveTo>
                  <a:lnTo>
                    <a:pt x="720535" y="642620"/>
                  </a:lnTo>
                </a:path>
                <a:path w="726440" h="642620">
                  <a:moveTo>
                    <a:pt x="0" y="5409"/>
                  </a:moveTo>
                  <a:lnTo>
                    <a:pt x="725945" y="5409"/>
                  </a:lnTo>
                </a:path>
                <a:path w="726440" h="642620">
                  <a:moveTo>
                    <a:pt x="0" y="637210"/>
                  </a:moveTo>
                  <a:lnTo>
                    <a:pt x="725945" y="637210"/>
                  </a:lnTo>
                </a:path>
              </a:pathLst>
            </a:custGeom>
            <a:ln w="1081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151093" y="3796008"/>
            <a:ext cx="28267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상품수령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80775" y="611017"/>
            <a:ext cx="242349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7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배송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팝업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97584" y="4349950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634682" y="4018936"/>
            <a:ext cx="322009" cy="108489"/>
            <a:chOff x="6907924" y="5904363"/>
            <a:chExt cx="473075" cy="159385"/>
          </a:xfrm>
        </p:grpSpPr>
        <p:sp>
          <p:nvSpPr>
            <p:cNvPr id="90" name="object 90"/>
            <p:cNvSpPr/>
            <p:nvPr/>
          </p:nvSpPr>
          <p:spPr>
            <a:xfrm>
              <a:off x="6914274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2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1"/>
                  </a:lnTo>
                  <a:lnTo>
                    <a:pt x="14890" y="144335"/>
                  </a:lnTo>
                  <a:lnTo>
                    <a:pt x="24381" y="146250"/>
                  </a:lnTo>
                  <a:lnTo>
                    <a:pt x="435742" y="146250"/>
                  </a:lnTo>
                  <a:lnTo>
                    <a:pt x="445232" y="144335"/>
                  </a:lnTo>
                  <a:lnTo>
                    <a:pt x="452983" y="139111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2" y="1915"/>
                  </a:lnTo>
                  <a:lnTo>
                    <a:pt x="4357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4274" y="5910713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698566" y="3987203"/>
            <a:ext cx="194070" cy="235550"/>
          </a:xfrm>
          <a:prstGeom prst="rect">
            <a:avLst/>
          </a:prstGeom>
        </p:spPr>
        <p:txBody>
          <a:bodyPr vert="horz" wrap="square" lIns="0" tIns="50138" rIns="0" bIns="0" rtlCol="0">
            <a:spAutoFit/>
          </a:bodyPr>
          <a:lstStyle/>
          <a:p>
            <a:pPr marR="3458" algn="r">
              <a:spcBef>
                <a:spcPts val="395"/>
              </a:spcBef>
            </a:pPr>
            <a:r>
              <a:rPr sz="476" spc="-14" dirty="0">
                <a:latin typeface="Malgun Gothic"/>
                <a:cs typeface="Malgun Gothic"/>
              </a:rPr>
              <a:t>배송중</a:t>
            </a:r>
            <a:endParaRPr sz="476">
              <a:latin typeface="Malgun Gothic"/>
              <a:cs typeface="Malgun Gothic"/>
            </a:endParaRPr>
          </a:p>
          <a:p>
            <a:pPr marR="44521" algn="r">
              <a:spcBef>
                <a:spcPts val="327"/>
              </a:spcBef>
            </a:pPr>
            <a:r>
              <a:rPr sz="476" dirty="0">
                <a:latin typeface="Malgun Gothic"/>
                <a:cs typeface="Malgun Gothic"/>
              </a:rPr>
              <a:t>↓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119758" y="4007890"/>
            <a:ext cx="836791" cy="333679"/>
            <a:chOff x="6151430" y="5888135"/>
            <a:chExt cx="1229360" cy="490220"/>
          </a:xfrm>
        </p:grpSpPr>
        <p:sp>
          <p:nvSpPr>
            <p:cNvPr id="94" name="object 94"/>
            <p:cNvSpPr/>
            <p:nvPr/>
          </p:nvSpPr>
          <p:spPr>
            <a:xfrm>
              <a:off x="6157780" y="5894485"/>
              <a:ext cx="541655" cy="165735"/>
            </a:xfrm>
            <a:custGeom>
              <a:avLst/>
              <a:gdLst/>
              <a:ahLst/>
              <a:cxnLst/>
              <a:rect l="l" t="t" r="r" b="b"/>
              <a:pathLst>
                <a:path w="541654" h="165735">
                  <a:moveTo>
                    <a:pt x="513434" y="0"/>
                  </a:moveTo>
                  <a:lnTo>
                    <a:pt x="27595" y="0"/>
                  </a:lnTo>
                  <a:lnTo>
                    <a:pt x="16854" y="2168"/>
                  </a:lnTo>
                  <a:lnTo>
                    <a:pt x="8082" y="8080"/>
                  </a:lnTo>
                  <a:lnTo>
                    <a:pt x="2168" y="16850"/>
                  </a:lnTo>
                  <a:lnTo>
                    <a:pt x="0" y="27589"/>
                  </a:lnTo>
                  <a:lnTo>
                    <a:pt x="0" y="137942"/>
                  </a:lnTo>
                  <a:lnTo>
                    <a:pt x="2168" y="148681"/>
                  </a:lnTo>
                  <a:lnTo>
                    <a:pt x="8082" y="157451"/>
                  </a:lnTo>
                  <a:lnTo>
                    <a:pt x="16854" y="163363"/>
                  </a:lnTo>
                  <a:lnTo>
                    <a:pt x="27595" y="165531"/>
                  </a:lnTo>
                  <a:lnTo>
                    <a:pt x="513434" y="165531"/>
                  </a:lnTo>
                  <a:lnTo>
                    <a:pt x="524176" y="163363"/>
                  </a:lnTo>
                  <a:lnTo>
                    <a:pt x="532948" y="157451"/>
                  </a:lnTo>
                  <a:lnTo>
                    <a:pt x="538862" y="148681"/>
                  </a:lnTo>
                  <a:lnTo>
                    <a:pt x="541031" y="137942"/>
                  </a:lnTo>
                  <a:lnTo>
                    <a:pt x="541031" y="27589"/>
                  </a:lnTo>
                  <a:lnTo>
                    <a:pt x="538862" y="16850"/>
                  </a:lnTo>
                  <a:lnTo>
                    <a:pt x="532948" y="8080"/>
                  </a:lnTo>
                  <a:lnTo>
                    <a:pt x="524176" y="2168"/>
                  </a:lnTo>
                  <a:lnTo>
                    <a:pt x="5134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5" name="object 95"/>
            <p:cNvSpPr/>
            <p:nvPr/>
          </p:nvSpPr>
          <p:spPr>
            <a:xfrm>
              <a:off x="6157780" y="5894485"/>
              <a:ext cx="541655" cy="165735"/>
            </a:xfrm>
            <a:custGeom>
              <a:avLst/>
              <a:gdLst/>
              <a:ahLst/>
              <a:cxnLst/>
              <a:rect l="l" t="t" r="r" b="b"/>
              <a:pathLst>
                <a:path w="541654" h="165735">
                  <a:moveTo>
                    <a:pt x="0" y="27589"/>
                  </a:moveTo>
                  <a:lnTo>
                    <a:pt x="2168" y="16850"/>
                  </a:lnTo>
                  <a:lnTo>
                    <a:pt x="8082" y="8080"/>
                  </a:lnTo>
                  <a:lnTo>
                    <a:pt x="16854" y="2168"/>
                  </a:lnTo>
                  <a:lnTo>
                    <a:pt x="27596" y="0"/>
                  </a:lnTo>
                  <a:lnTo>
                    <a:pt x="513434" y="0"/>
                  </a:lnTo>
                  <a:lnTo>
                    <a:pt x="524176" y="2168"/>
                  </a:lnTo>
                  <a:lnTo>
                    <a:pt x="532948" y="8080"/>
                  </a:lnTo>
                  <a:lnTo>
                    <a:pt x="538862" y="16850"/>
                  </a:lnTo>
                  <a:lnTo>
                    <a:pt x="541031" y="27589"/>
                  </a:lnTo>
                  <a:lnTo>
                    <a:pt x="541031" y="137941"/>
                  </a:lnTo>
                  <a:lnTo>
                    <a:pt x="538862" y="148680"/>
                  </a:lnTo>
                  <a:lnTo>
                    <a:pt x="532948" y="157450"/>
                  </a:lnTo>
                  <a:lnTo>
                    <a:pt x="524176" y="163362"/>
                  </a:lnTo>
                  <a:lnTo>
                    <a:pt x="513434" y="165531"/>
                  </a:lnTo>
                  <a:lnTo>
                    <a:pt x="27596" y="165531"/>
                  </a:lnTo>
                  <a:lnTo>
                    <a:pt x="16854" y="163362"/>
                  </a:lnTo>
                  <a:lnTo>
                    <a:pt x="8082" y="157450"/>
                  </a:lnTo>
                  <a:lnTo>
                    <a:pt x="2168" y="148680"/>
                  </a:lnTo>
                  <a:lnTo>
                    <a:pt x="0" y="137941"/>
                  </a:lnTo>
                  <a:lnTo>
                    <a:pt x="0" y="27589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6" name="object 96"/>
            <p:cNvSpPr/>
            <p:nvPr/>
          </p:nvSpPr>
          <p:spPr>
            <a:xfrm>
              <a:off x="6914273" y="6225506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435742" y="0"/>
                  </a:moveTo>
                  <a:lnTo>
                    <a:pt x="24381" y="0"/>
                  </a:lnTo>
                  <a:lnTo>
                    <a:pt x="14890" y="1915"/>
                  </a:lnTo>
                  <a:lnTo>
                    <a:pt x="7141" y="7139"/>
                  </a:lnTo>
                  <a:lnTo>
                    <a:pt x="1915" y="14887"/>
                  </a:lnTo>
                  <a:lnTo>
                    <a:pt x="0" y="24375"/>
                  </a:lnTo>
                  <a:lnTo>
                    <a:pt x="0" y="121874"/>
                  </a:lnTo>
                  <a:lnTo>
                    <a:pt x="1915" y="131362"/>
                  </a:lnTo>
                  <a:lnTo>
                    <a:pt x="7141" y="139110"/>
                  </a:lnTo>
                  <a:lnTo>
                    <a:pt x="14890" y="144333"/>
                  </a:lnTo>
                  <a:lnTo>
                    <a:pt x="24381" y="146249"/>
                  </a:lnTo>
                  <a:lnTo>
                    <a:pt x="435742" y="146249"/>
                  </a:lnTo>
                  <a:lnTo>
                    <a:pt x="445232" y="144333"/>
                  </a:lnTo>
                  <a:lnTo>
                    <a:pt x="452983" y="139110"/>
                  </a:lnTo>
                  <a:lnTo>
                    <a:pt x="458208" y="131362"/>
                  </a:lnTo>
                  <a:lnTo>
                    <a:pt x="460124" y="121874"/>
                  </a:lnTo>
                  <a:lnTo>
                    <a:pt x="460124" y="24375"/>
                  </a:lnTo>
                  <a:lnTo>
                    <a:pt x="458208" y="14887"/>
                  </a:lnTo>
                  <a:lnTo>
                    <a:pt x="452983" y="7139"/>
                  </a:lnTo>
                  <a:lnTo>
                    <a:pt x="445232" y="1915"/>
                  </a:lnTo>
                  <a:lnTo>
                    <a:pt x="43574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7" name="object 97"/>
            <p:cNvSpPr/>
            <p:nvPr/>
          </p:nvSpPr>
          <p:spPr>
            <a:xfrm>
              <a:off x="6914273" y="6225506"/>
              <a:ext cx="460375" cy="146685"/>
            </a:xfrm>
            <a:custGeom>
              <a:avLst/>
              <a:gdLst/>
              <a:ahLst/>
              <a:cxnLst/>
              <a:rect l="l" t="t" r="r" b="b"/>
              <a:pathLst>
                <a:path w="460375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1" y="0"/>
                  </a:lnTo>
                  <a:lnTo>
                    <a:pt x="435742" y="0"/>
                  </a:lnTo>
                  <a:lnTo>
                    <a:pt x="445233" y="1915"/>
                  </a:lnTo>
                  <a:lnTo>
                    <a:pt x="452983" y="7139"/>
                  </a:lnTo>
                  <a:lnTo>
                    <a:pt x="458208" y="14887"/>
                  </a:lnTo>
                  <a:lnTo>
                    <a:pt x="460124" y="24375"/>
                  </a:lnTo>
                  <a:lnTo>
                    <a:pt x="460124" y="121874"/>
                  </a:lnTo>
                  <a:lnTo>
                    <a:pt x="458208" y="131362"/>
                  </a:lnTo>
                  <a:lnTo>
                    <a:pt x="452983" y="139110"/>
                  </a:lnTo>
                  <a:lnTo>
                    <a:pt x="445233" y="144334"/>
                  </a:lnTo>
                  <a:lnTo>
                    <a:pt x="435742" y="146250"/>
                  </a:lnTo>
                  <a:lnTo>
                    <a:pt x="24381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171125" y="4238261"/>
            <a:ext cx="27446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14" dirty="0">
                <a:latin typeface="Malgun Gothic"/>
                <a:cs typeface="Malgun Gothic"/>
              </a:rPr>
              <a:t>수</a:t>
            </a:r>
            <a:r>
              <a:rPr sz="476" dirty="0">
                <a:latin typeface="Malgun Gothic"/>
                <a:cs typeface="Malgun Gothic"/>
              </a:rPr>
              <a:t>령</a:t>
            </a:r>
            <a:r>
              <a:rPr sz="476" spc="-14" dirty="0">
                <a:latin typeface="Malgun Gothic"/>
                <a:cs typeface="Malgun Gothic"/>
              </a:rPr>
              <a:t> 완료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658514" y="4242410"/>
            <a:ext cx="274464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14" dirty="0">
                <a:latin typeface="Malgun Gothic"/>
                <a:cs typeface="Malgun Gothic"/>
              </a:rPr>
              <a:t>배</a:t>
            </a:r>
            <a:r>
              <a:rPr sz="476" dirty="0">
                <a:latin typeface="Malgun Gothic"/>
                <a:cs typeface="Malgun Gothic"/>
              </a:rPr>
              <a:t>송</a:t>
            </a:r>
            <a:r>
              <a:rPr sz="476" spc="-14" dirty="0">
                <a:latin typeface="Malgun Gothic"/>
                <a:cs typeface="Malgun Gothic"/>
              </a:rPr>
              <a:t> 완료</a:t>
            </a:r>
            <a:endParaRPr sz="476">
              <a:latin typeface="Malgun Gothic"/>
              <a:cs typeface="Malgun Gothic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4316" y="3678883"/>
            <a:ext cx="125278" cy="125244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5776213" y="368363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642" y="3671724"/>
            <a:ext cx="125278" cy="125244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5243539" y="367740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2344" y="4003300"/>
            <a:ext cx="125277" cy="125244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5044240" y="3953018"/>
            <a:ext cx="449516" cy="269303"/>
          </a:xfrm>
          <a:prstGeom prst="rect">
            <a:avLst/>
          </a:prstGeom>
        </p:spPr>
        <p:txBody>
          <a:bodyPr vert="horz" wrap="square" lIns="0" tIns="62673" rIns="0" bIns="0" rtlCol="0">
            <a:spAutoFit/>
          </a:bodyPr>
          <a:lstStyle/>
          <a:p>
            <a:pPr marL="8645">
              <a:spcBef>
                <a:spcPts val="494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76" spc="-14" dirty="0">
                <a:latin typeface="Malgun Gothic"/>
                <a:cs typeface="Malgun Gothic"/>
              </a:rPr>
              <a:t>상품수령확인</a:t>
            </a:r>
            <a:endParaRPr sz="476">
              <a:latin typeface="Malgun Gothic"/>
              <a:cs typeface="Malgun Gothic"/>
            </a:endParaRPr>
          </a:p>
          <a:p>
            <a:pPr marL="79532" algn="ctr">
              <a:spcBef>
                <a:spcPts val="334"/>
              </a:spcBef>
            </a:pPr>
            <a:r>
              <a:rPr sz="476" dirty="0">
                <a:latin typeface="Malgun Gothic"/>
                <a:cs typeface="Malgun Gothic"/>
              </a:rPr>
              <a:t>↓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769498" y="807068"/>
            <a:ext cx="821663" cy="215681"/>
            <a:chOff x="1229443" y="1185692"/>
            <a:chExt cx="1207135" cy="316865"/>
          </a:xfrm>
        </p:grpSpPr>
        <p:sp>
          <p:nvSpPr>
            <p:cNvPr id="107" name="object 107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1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35793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773820" y="811390"/>
            <a:ext cx="81301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773820" y="1017060"/>
            <a:ext cx="81301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16" name="object 116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6768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배송 조회 팝업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배송 조회 팝업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123" name="object 72"/>
          <p:cNvSpPr txBox="1"/>
          <p:nvPr/>
        </p:nvSpPr>
        <p:spPr>
          <a:xfrm>
            <a:off x="1810101" y="1222708"/>
            <a:ext cx="596473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24" name="object 73"/>
          <p:cNvSpPr txBox="1"/>
          <p:nvPr/>
        </p:nvSpPr>
        <p:spPr>
          <a:xfrm>
            <a:off x="1805086" y="1762960"/>
            <a:ext cx="530342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25" name="object 74"/>
          <p:cNvSpPr txBox="1"/>
          <p:nvPr/>
        </p:nvSpPr>
        <p:spPr>
          <a:xfrm>
            <a:off x="1818474" y="2598891"/>
            <a:ext cx="507434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6" name="object 75"/>
          <p:cNvSpPr txBox="1"/>
          <p:nvPr/>
        </p:nvSpPr>
        <p:spPr>
          <a:xfrm>
            <a:off x="1818474" y="3094763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30638" y="2357445"/>
            <a:ext cx="61722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  <p:sp>
        <p:nvSpPr>
          <p:cNvPr id="128" name="직사각형 12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83186" y="831278"/>
            <a:ext cx="1178683" cy="231320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현</a:t>
            </a:r>
            <a:r>
              <a:rPr sz="545" b="1" dirty="0">
                <a:latin typeface="Malgun Gothic"/>
                <a:cs typeface="Malgun Gothic"/>
              </a:rPr>
              <a:t>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</a:t>
            </a:r>
            <a:r>
              <a:rPr sz="545" b="1" dirty="0">
                <a:latin typeface="Malgun Gothic"/>
                <a:cs typeface="Malgun Gothic"/>
              </a:rPr>
              <a:t>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>
              <a:latin typeface="Malgun Gothic"/>
              <a:cs typeface="Malgun Gothic"/>
            </a:endParaRPr>
          </a:p>
          <a:p>
            <a:pPr marL="8645" marR="18587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dirty="0">
                <a:latin typeface="Malgun Gothic"/>
                <a:cs typeface="Malgun Gothic"/>
              </a:rPr>
              <a:t>최  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상위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54463" marR="277068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현황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신</a:t>
            </a:r>
            <a:r>
              <a:rPr sz="545" b="1" dirty="0">
                <a:latin typeface="Malgun Gothic"/>
                <a:cs typeface="Malgun Gothic"/>
              </a:rPr>
              <a:t>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탭</a:t>
            </a:r>
            <a:endParaRPr sz="545">
              <a:latin typeface="Malgun Gothic"/>
              <a:cs typeface="Malgun Gothic"/>
            </a:endParaRPr>
          </a:p>
          <a:p>
            <a:pPr marL="54463" marR="89907" indent="-46250">
              <a:lnSpc>
                <a:spcPts val="606"/>
              </a:lnSpc>
              <a:spcBef>
                <a:spcPts val="4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인 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4463" marR="11671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  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변경하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582"/>
              </a:lnSpc>
            </a:pP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정보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진</a:t>
            </a:r>
            <a:r>
              <a:rPr sz="545" dirty="0">
                <a:latin typeface="Malgun Gothic"/>
                <a:cs typeface="Malgun Gothic"/>
              </a:rPr>
              <a:t>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상</a:t>
            </a:r>
            <a:endParaRPr sz="545">
              <a:latin typeface="Malgun Gothic"/>
              <a:cs typeface="Malgun Gothic"/>
            </a:endParaRPr>
          </a:p>
          <a:p>
            <a:pPr marL="77371">
              <a:spcBef>
                <a:spcPts val="34"/>
              </a:spcBef>
            </a:pPr>
            <a:r>
              <a:rPr sz="545" spc="-24" dirty="0">
                <a:latin typeface="Malgun Gothic"/>
                <a:cs typeface="Malgun Gothic"/>
              </a:rPr>
              <a:t>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숨김으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탭</a:t>
            </a:r>
            <a:endParaRPr sz="545">
              <a:latin typeface="Malgun Gothic"/>
              <a:cs typeface="Malgun Gothic"/>
            </a:endParaRPr>
          </a:p>
          <a:p>
            <a:pPr marL="54463" marR="26367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배송중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  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6"/>
              </a:lnSpc>
            </a:pP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변경하</a:t>
            </a:r>
            <a:endParaRPr sz="545">
              <a:latin typeface="Malgun Gothic"/>
              <a:cs typeface="Malgun Gothic"/>
            </a:endParaRPr>
          </a:p>
          <a:p>
            <a:pPr marL="54463">
              <a:spcBef>
                <a:spcPts val="34"/>
              </a:spcBef>
            </a:pP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배송완</a:t>
            </a:r>
            <a:r>
              <a:rPr sz="545" b="1" dirty="0">
                <a:latin typeface="Malgun Gothic"/>
                <a:cs typeface="Malgun Gothic"/>
              </a:rPr>
              <a:t>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Tab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06"/>
              </a:lnSpc>
              <a:spcBef>
                <a:spcPts val="3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  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주문서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기준</a:t>
            </a:r>
            <a:endParaRPr sz="545">
              <a:latin typeface="Malgun Gothic"/>
              <a:cs typeface="Malgun Gothic"/>
            </a:endParaRPr>
          </a:p>
          <a:p>
            <a:pPr marL="54463">
              <a:spcBef>
                <a:spcPts val="34"/>
              </a:spcBef>
            </a:pPr>
            <a:r>
              <a:rPr sz="545" spc="-10" dirty="0">
                <a:latin typeface="Malgun Gothic"/>
                <a:cs typeface="Malgun Gothic"/>
              </a:rPr>
              <a:t>93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뒤까지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</a:t>
            </a:r>
            <a:r>
              <a:rPr sz="545" b="1" dirty="0">
                <a:latin typeface="Malgun Gothic"/>
                <a:cs typeface="Malgun Gothic"/>
              </a:rPr>
              <a:t>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</a:t>
            </a:r>
            <a:r>
              <a:rPr sz="545" b="1" dirty="0">
                <a:latin typeface="Malgun Gothic"/>
                <a:cs typeface="Malgun Gothic"/>
              </a:rPr>
              <a:t>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521" y="838889"/>
            <a:ext cx="40240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현황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/>
          <p:nvPr/>
        </p:nvSpPr>
        <p:spPr>
          <a:xfrm>
            <a:off x="2209954" y="106161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/>
          <p:nvPr/>
        </p:nvSpPr>
        <p:spPr>
          <a:xfrm>
            <a:off x="4401018" y="1143367"/>
            <a:ext cx="707988" cy="147389"/>
          </a:xfrm>
          <a:custGeom>
            <a:avLst/>
            <a:gdLst/>
            <a:ahLst/>
            <a:cxnLst/>
            <a:rect l="l" t="t" r="r" b="b"/>
            <a:pathLst>
              <a:path w="1040129" h="216535">
                <a:moveTo>
                  <a:pt x="0" y="0"/>
                </a:moveTo>
                <a:lnTo>
                  <a:pt x="1040061" y="0"/>
                </a:lnTo>
                <a:lnTo>
                  <a:pt x="1040061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" name="object 8"/>
          <p:cNvSpPr/>
          <p:nvPr/>
        </p:nvSpPr>
        <p:spPr>
          <a:xfrm>
            <a:off x="5211642" y="1146414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89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9" name="object 9"/>
          <p:cNvGrpSpPr/>
          <p:nvPr/>
        </p:nvGrpSpPr>
        <p:grpSpPr>
          <a:xfrm>
            <a:off x="3529365" y="1139045"/>
            <a:ext cx="716632" cy="156034"/>
            <a:chOff x="3814928" y="1673411"/>
            <a:chExt cx="1052830" cy="229235"/>
          </a:xfrm>
        </p:grpSpPr>
        <p:sp>
          <p:nvSpPr>
            <p:cNvPr id="10" name="object 10"/>
            <p:cNvSpPr/>
            <p:nvPr/>
          </p:nvSpPr>
          <p:spPr>
            <a:xfrm>
              <a:off x="3821278" y="1679761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4295" y="1728917"/>
              <a:ext cx="137972" cy="137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49981" y="1161153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조회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121" y="1157704"/>
            <a:ext cx="90335" cy="1344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817" dirty="0">
                <a:solidFill>
                  <a:srgbClr val="BFBFBF"/>
                </a:solidFill>
                <a:latin typeface="Malgun Gothic"/>
                <a:cs typeface="Malgun Gothic"/>
              </a:rPr>
              <a:t>~</a:t>
            </a:r>
            <a:endParaRPr sz="817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6276" y="1164959"/>
            <a:ext cx="53682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주문</a:t>
            </a:r>
            <a:r>
              <a:rPr sz="613" spc="-34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일시</a:t>
            </a:r>
            <a:r>
              <a:rPr sz="613" spc="-31" dirty="0">
                <a:latin typeface="Malgun Gothic"/>
                <a:cs typeface="Malgun Gothic"/>
              </a:rPr>
              <a:t> </a:t>
            </a:r>
            <a:r>
              <a:rPr sz="613" spc="-7" dirty="0">
                <a:latin typeface="Malgun Gothic"/>
                <a:cs typeface="Malgun Gothic"/>
              </a:rPr>
              <a:t>조회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1127" y="1172310"/>
            <a:ext cx="93915" cy="9388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682239" y="1336928"/>
            <a:ext cx="1170038" cy="113243"/>
            <a:chOff x="4039520" y="1964129"/>
            <a:chExt cx="1718945" cy="166370"/>
          </a:xfrm>
        </p:grpSpPr>
        <p:sp>
          <p:nvSpPr>
            <p:cNvPr id="17" name="object 17"/>
            <p:cNvSpPr/>
            <p:nvPr/>
          </p:nvSpPr>
          <p:spPr>
            <a:xfrm>
              <a:off x="4045870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8123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5231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6706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5445099" y="1970479"/>
              <a:ext cx="307340" cy="153670"/>
            </a:xfrm>
            <a:custGeom>
              <a:avLst/>
              <a:gdLst/>
              <a:ahLst/>
              <a:cxnLst/>
              <a:rect l="l" t="t" r="r" b="b"/>
              <a:pathLst>
                <a:path w="307339" h="153669">
                  <a:moveTo>
                    <a:pt x="0" y="25558"/>
                  </a:moveTo>
                  <a:lnTo>
                    <a:pt x="2009" y="15610"/>
                  </a:lnTo>
                  <a:lnTo>
                    <a:pt x="7488" y="7486"/>
                  </a:lnTo>
                  <a:lnTo>
                    <a:pt x="15614" y="2008"/>
                  </a:lnTo>
                  <a:lnTo>
                    <a:pt x="25565" y="0"/>
                  </a:lnTo>
                  <a:lnTo>
                    <a:pt x="281184" y="0"/>
                  </a:lnTo>
                  <a:lnTo>
                    <a:pt x="291135" y="2008"/>
                  </a:lnTo>
                  <a:lnTo>
                    <a:pt x="299261" y="7486"/>
                  </a:lnTo>
                  <a:lnTo>
                    <a:pt x="304740" y="15610"/>
                  </a:lnTo>
                  <a:lnTo>
                    <a:pt x="306749" y="25558"/>
                  </a:lnTo>
                  <a:lnTo>
                    <a:pt x="306749" y="127791"/>
                  </a:lnTo>
                  <a:lnTo>
                    <a:pt x="304740" y="137740"/>
                  </a:lnTo>
                  <a:lnTo>
                    <a:pt x="299261" y="145864"/>
                  </a:lnTo>
                  <a:lnTo>
                    <a:pt x="291135" y="151341"/>
                  </a:lnTo>
                  <a:lnTo>
                    <a:pt x="281184" y="153350"/>
                  </a:lnTo>
                  <a:lnTo>
                    <a:pt x="25565" y="153350"/>
                  </a:lnTo>
                  <a:lnTo>
                    <a:pt x="15614" y="151341"/>
                  </a:lnTo>
                  <a:lnTo>
                    <a:pt x="7488" y="145864"/>
                  </a:lnTo>
                  <a:lnTo>
                    <a:pt x="2009" y="137740"/>
                  </a:lnTo>
                  <a:lnTo>
                    <a:pt x="0" y="127791"/>
                  </a:lnTo>
                  <a:lnTo>
                    <a:pt x="0" y="25558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6022" y="1337502"/>
            <a:ext cx="11216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당일</a:t>
            </a:r>
            <a:r>
              <a:rPr sz="545" b="1" spc="456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1주일</a:t>
            </a:r>
            <a:r>
              <a:rPr sz="545" b="1" spc="33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3주일</a:t>
            </a:r>
            <a:r>
              <a:rPr sz="545" b="1" spc="255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1개월</a:t>
            </a:r>
            <a:r>
              <a:rPr sz="545" b="1" spc="293" dirty="0">
                <a:latin typeface="Malgun Gothic"/>
                <a:cs typeface="Malgun Gothic"/>
              </a:rPr>
              <a:t> </a:t>
            </a:r>
            <a:r>
              <a:rPr sz="545" b="1" spc="-20" dirty="0">
                <a:latin typeface="Malgun Gothic"/>
                <a:cs typeface="Malgun Gothic"/>
              </a:rPr>
              <a:t>3개월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9750" y="3068921"/>
            <a:ext cx="3444848" cy="1252161"/>
          </a:xfrm>
          <a:custGeom>
            <a:avLst/>
            <a:gdLst/>
            <a:ahLst/>
            <a:cxnLst/>
            <a:rect l="l" t="t" r="r" b="b"/>
            <a:pathLst>
              <a:path w="5060950" h="1839595">
                <a:moveTo>
                  <a:pt x="0" y="0"/>
                </a:moveTo>
                <a:lnTo>
                  <a:pt x="5060594" y="0"/>
                </a:lnTo>
                <a:lnTo>
                  <a:pt x="5060594" y="1839525"/>
                </a:lnTo>
                <a:lnTo>
                  <a:pt x="0" y="1839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4" name="object 24"/>
          <p:cNvSpPr txBox="1"/>
          <p:nvPr/>
        </p:nvSpPr>
        <p:spPr>
          <a:xfrm>
            <a:off x="2749099" y="3148362"/>
            <a:ext cx="799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latin typeface="Malgun Gothic"/>
                <a:cs typeface="Malgun Gothic"/>
              </a:rPr>
              <a:t>9.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061830" y="3274476"/>
          <a:ext cx="994986" cy="28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119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결제/배송상태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119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924205" y="3124106"/>
            <a:ext cx="3109872" cy="489281"/>
            <a:chOff x="2925864" y="4589736"/>
            <a:chExt cx="4568825" cy="718820"/>
          </a:xfrm>
        </p:grpSpPr>
        <p:sp>
          <p:nvSpPr>
            <p:cNvPr id="27" name="object 27"/>
            <p:cNvSpPr/>
            <p:nvPr/>
          </p:nvSpPr>
          <p:spPr>
            <a:xfrm>
              <a:off x="2925864" y="5301811"/>
              <a:ext cx="4568825" cy="0"/>
            </a:xfrm>
            <a:custGeom>
              <a:avLst/>
              <a:gdLst/>
              <a:ahLst/>
              <a:cxnLst/>
              <a:rect l="l" t="t" r="r" b="b"/>
              <a:pathLst>
                <a:path w="4568825">
                  <a:moveTo>
                    <a:pt x="0" y="0"/>
                  </a:moveTo>
                  <a:lnTo>
                    <a:pt x="4568324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5058" y="4596086"/>
              <a:ext cx="1073785" cy="146050"/>
            </a:xfrm>
            <a:custGeom>
              <a:avLst/>
              <a:gdLst/>
              <a:ahLst/>
              <a:cxnLst/>
              <a:rect l="l" t="t" r="r" b="b"/>
              <a:pathLst>
                <a:path w="1073784" h="146050">
                  <a:moveTo>
                    <a:pt x="0" y="24270"/>
                  </a:moveTo>
                  <a:lnTo>
                    <a:pt x="1907" y="14823"/>
                  </a:lnTo>
                  <a:lnTo>
                    <a:pt x="7110" y="7108"/>
                  </a:lnTo>
                  <a:lnTo>
                    <a:pt x="14827" y="1907"/>
                  </a:lnTo>
                  <a:lnTo>
                    <a:pt x="24277" y="0"/>
                  </a:lnTo>
                  <a:lnTo>
                    <a:pt x="1049347" y="0"/>
                  </a:lnTo>
                  <a:lnTo>
                    <a:pt x="1058797" y="1907"/>
                  </a:lnTo>
                  <a:lnTo>
                    <a:pt x="1066514" y="7108"/>
                  </a:lnTo>
                  <a:lnTo>
                    <a:pt x="1071717" y="14823"/>
                  </a:lnTo>
                  <a:lnTo>
                    <a:pt x="1073624" y="24270"/>
                  </a:lnTo>
                  <a:lnTo>
                    <a:pt x="1073624" y="121348"/>
                  </a:lnTo>
                  <a:lnTo>
                    <a:pt x="1071717" y="130796"/>
                  </a:lnTo>
                  <a:lnTo>
                    <a:pt x="1066514" y="138511"/>
                  </a:lnTo>
                  <a:lnTo>
                    <a:pt x="1058797" y="143712"/>
                  </a:lnTo>
                  <a:lnTo>
                    <a:pt x="1049347" y="145619"/>
                  </a:lnTo>
                  <a:lnTo>
                    <a:pt x="24277" y="145619"/>
                  </a:lnTo>
                  <a:lnTo>
                    <a:pt x="14827" y="143712"/>
                  </a:lnTo>
                  <a:lnTo>
                    <a:pt x="7110" y="138511"/>
                  </a:lnTo>
                  <a:lnTo>
                    <a:pt x="1907" y="130796"/>
                  </a:lnTo>
                  <a:lnTo>
                    <a:pt x="0" y="121348"/>
                  </a:lnTo>
                  <a:lnTo>
                    <a:pt x="0" y="2427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17875" y="3266963"/>
            <a:ext cx="824689" cy="2277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509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145446056116</a:t>
            </a: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422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dirty="0">
                <a:latin typeface="Malgun Gothic"/>
                <a:cs typeface="Malgun Gothic"/>
              </a:rPr>
              <a:t>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30260" y="3095561"/>
            <a:ext cx="1023081" cy="416153"/>
          </a:xfrm>
          <a:prstGeom prst="rect">
            <a:avLst/>
          </a:prstGeom>
        </p:spPr>
        <p:txBody>
          <a:bodyPr vert="horz" wrap="square" lIns="0" tIns="51003" rIns="0" bIns="0" rtlCol="0">
            <a:spAutoFit/>
          </a:bodyPr>
          <a:lstStyle/>
          <a:p>
            <a:pPr marL="8645">
              <a:spcBef>
                <a:spcPts val="402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</a:t>
            </a:r>
            <a:r>
              <a:rPr sz="613" b="1" dirty="0">
                <a:latin typeface="Malgun Gothic"/>
                <a:cs typeface="Malgun Gothic"/>
              </a:rPr>
              <a:t>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상</a:t>
            </a:r>
            <a:r>
              <a:rPr sz="613" b="1" dirty="0">
                <a:latin typeface="Malgun Gothic"/>
                <a:cs typeface="Malgun Gothic"/>
              </a:rPr>
              <a:t>품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64837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2020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06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12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15</a:t>
            </a:r>
            <a:endParaRPr sz="545">
              <a:latin typeface="Malgun Gothic"/>
              <a:cs typeface="Malgun Gothic"/>
            </a:endParaRPr>
          </a:p>
          <a:p>
            <a:pPr marL="60514">
              <a:spcBef>
                <a:spcPts val="456"/>
              </a:spcBef>
            </a:pPr>
            <a:r>
              <a:rPr sz="545" b="1" spc="-24" dirty="0">
                <a:latin typeface="Malgun Gothic"/>
                <a:cs typeface="Malgun Gothic"/>
              </a:rPr>
              <a:t>주문상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100</a:t>
            </a:r>
            <a:r>
              <a:rPr sz="545" spc="-24" dirty="0">
                <a:latin typeface="Malgun Gothic"/>
                <a:cs typeface="Malgun Gothic"/>
              </a:rPr>
              <a:t>포기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6168" y="3648362"/>
            <a:ext cx="1343361" cy="6052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수령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5327">
              <a:spcBef>
                <a:spcPts val="541"/>
              </a:spcBef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293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15001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서울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용산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한강대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길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310"/>
              </a:spcBef>
            </a:pPr>
            <a:r>
              <a:rPr sz="545" b="1" spc="-24" dirty="0">
                <a:latin typeface="Malgun Gothic"/>
                <a:cs typeface="Malgun Gothic"/>
              </a:rPr>
              <a:t>휴대</a:t>
            </a:r>
            <a:r>
              <a:rPr sz="545" b="1" dirty="0">
                <a:latin typeface="Malgun Gothic"/>
                <a:cs typeface="Malgun Gothic"/>
              </a:rPr>
              <a:t>폰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01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endParaRPr sz="545">
              <a:latin typeface="Malgun Gothic"/>
              <a:cs typeface="Malgun Gothic"/>
            </a:endParaRPr>
          </a:p>
          <a:p>
            <a:pPr marL="55327">
              <a:spcBef>
                <a:spcPts val="231"/>
              </a:spcBef>
            </a:pP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경비실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맡겨주세요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8484" y="1725531"/>
            <a:ext cx="3444848" cy="1252161"/>
          </a:xfrm>
          <a:custGeom>
            <a:avLst/>
            <a:gdLst/>
            <a:ahLst/>
            <a:cxnLst/>
            <a:rect l="l" t="t" r="r" b="b"/>
            <a:pathLst>
              <a:path w="5060950" h="1839595">
                <a:moveTo>
                  <a:pt x="0" y="0"/>
                </a:moveTo>
                <a:lnTo>
                  <a:pt x="5060594" y="0"/>
                </a:lnTo>
                <a:lnTo>
                  <a:pt x="5060594" y="1839525"/>
                </a:lnTo>
                <a:lnTo>
                  <a:pt x="0" y="18395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725736" y="1806038"/>
            <a:ext cx="1240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latin typeface="Malgun Gothic"/>
                <a:cs typeface="Malgun Gothic"/>
              </a:rPr>
              <a:t>10.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22940" y="2265406"/>
            <a:ext cx="3109872" cy="0"/>
          </a:xfrm>
          <a:custGeom>
            <a:avLst/>
            <a:gdLst/>
            <a:ahLst/>
            <a:cxnLst/>
            <a:rect l="l" t="t" r="r" b="b"/>
            <a:pathLst>
              <a:path w="4568825">
                <a:moveTo>
                  <a:pt x="0" y="0"/>
                </a:moveTo>
                <a:lnTo>
                  <a:pt x="4568324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982647" y="1931087"/>
          <a:ext cx="1072787" cy="28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3119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결제금액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결제/배송상태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119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}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{결제/배송상태}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3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4497611" y="2478581"/>
            <a:ext cx="116269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거래방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거래방법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4345" y="1922564"/>
            <a:ext cx="739108" cy="2277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주문번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주문번호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422"/>
              </a:spcBef>
            </a:pP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dirty="0">
                <a:latin typeface="Malgun Gothic"/>
                <a:cs typeface="Malgun Gothic"/>
              </a:rPr>
              <a:t>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주문자명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28994" y="1755572"/>
            <a:ext cx="1052905" cy="413533"/>
          </a:xfrm>
          <a:prstGeom prst="rect">
            <a:avLst/>
          </a:prstGeom>
        </p:spPr>
        <p:txBody>
          <a:bodyPr vert="horz" wrap="square" lIns="0" tIns="48409" rIns="0" bIns="0" rtlCol="0">
            <a:spAutoFit/>
          </a:bodyPr>
          <a:lstStyle/>
          <a:p>
            <a:pPr marL="8645">
              <a:spcBef>
                <a:spcPts val="381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</a:t>
            </a:r>
            <a:r>
              <a:rPr sz="613" b="1" dirty="0">
                <a:latin typeface="Malgun Gothic"/>
                <a:cs typeface="Malgun Gothic"/>
              </a:rPr>
              <a:t>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상</a:t>
            </a:r>
            <a:r>
              <a:rPr sz="613" b="1" dirty="0">
                <a:latin typeface="Malgun Gothic"/>
                <a:cs typeface="Malgun Gothic"/>
              </a:rPr>
              <a:t>품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6192">
              <a:spcBef>
                <a:spcPts val="282"/>
              </a:spcBef>
            </a:pPr>
            <a:r>
              <a:rPr sz="545" b="1" spc="-24" dirty="0">
                <a:latin typeface="Malgun Gothic"/>
                <a:cs typeface="Malgun Gothic"/>
              </a:rPr>
              <a:t>주문일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년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60514">
              <a:spcBef>
                <a:spcPts val="456"/>
              </a:spcBef>
            </a:pPr>
            <a:r>
              <a:rPr sz="545" b="1" spc="-24" dirty="0">
                <a:latin typeface="Malgun Gothic"/>
                <a:cs typeface="Malgun Gothic"/>
              </a:rPr>
              <a:t>주문상</a:t>
            </a:r>
            <a:r>
              <a:rPr sz="545" b="1" dirty="0">
                <a:latin typeface="Malgun Gothic"/>
                <a:cs typeface="Malgun Gothic"/>
              </a:rPr>
              <a:t>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상품명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21448" y="1764273"/>
            <a:ext cx="730896" cy="99412"/>
          </a:xfrm>
          <a:custGeom>
            <a:avLst/>
            <a:gdLst/>
            <a:ahLst/>
            <a:cxnLst/>
            <a:rect l="l" t="t" r="r" b="b"/>
            <a:pathLst>
              <a:path w="1073784" h="146050">
                <a:moveTo>
                  <a:pt x="0" y="24270"/>
                </a:moveTo>
                <a:lnTo>
                  <a:pt x="1907" y="14823"/>
                </a:lnTo>
                <a:lnTo>
                  <a:pt x="7110" y="7108"/>
                </a:lnTo>
                <a:lnTo>
                  <a:pt x="14827" y="1907"/>
                </a:lnTo>
                <a:lnTo>
                  <a:pt x="24277" y="0"/>
                </a:lnTo>
                <a:lnTo>
                  <a:pt x="1049347" y="0"/>
                </a:lnTo>
                <a:lnTo>
                  <a:pt x="1058797" y="1907"/>
                </a:lnTo>
                <a:lnTo>
                  <a:pt x="1066514" y="7108"/>
                </a:lnTo>
                <a:lnTo>
                  <a:pt x="1071717" y="14823"/>
                </a:lnTo>
                <a:lnTo>
                  <a:pt x="1073624" y="24270"/>
                </a:lnTo>
                <a:lnTo>
                  <a:pt x="1073624" y="121348"/>
                </a:lnTo>
                <a:lnTo>
                  <a:pt x="1071717" y="130796"/>
                </a:lnTo>
                <a:lnTo>
                  <a:pt x="1066514" y="138511"/>
                </a:lnTo>
                <a:lnTo>
                  <a:pt x="1058797" y="143712"/>
                </a:lnTo>
                <a:lnTo>
                  <a:pt x="1049347" y="145619"/>
                </a:lnTo>
                <a:lnTo>
                  <a:pt x="24277" y="145619"/>
                </a:lnTo>
                <a:lnTo>
                  <a:pt x="14827" y="143712"/>
                </a:lnTo>
                <a:lnTo>
                  <a:pt x="7110" y="138511"/>
                </a:lnTo>
                <a:lnTo>
                  <a:pt x="1907" y="130796"/>
                </a:lnTo>
                <a:lnTo>
                  <a:pt x="0" y="121348"/>
                </a:lnTo>
                <a:lnTo>
                  <a:pt x="0" y="2427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" name="object 40"/>
          <p:cNvSpPr txBox="1"/>
          <p:nvPr/>
        </p:nvSpPr>
        <p:spPr>
          <a:xfrm>
            <a:off x="4878499" y="1756589"/>
            <a:ext cx="61678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4903" y="2306038"/>
            <a:ext cx="1097424" cy="6032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수령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  <a:p>
            <a:pPr marL="55327">
              <a:spcBef>
                <a:spcPts val="541"/>
              </a:spcBef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이름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  <a:p>
            <a:pPr marL="55327" marR="3458">
              <a:lnSpc>
                <a:spcPct val="140000"/>
              </a:lnSpc>
              <a:spcBef>
                <a:spcPts val="31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{[</a:t>
            </a:r>
            <a:r>
              <a:rPr sz="545" spc="-24" dirty="0">
                <a:latin typeface="Malgun Gothic"/>
                <a:cs typeface="Malgun Gothic"/>
              </a:rPr>
              <a:t>우편번호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주소</a:t>
            </a:r>
            <a:r>
              <a:rPr sz="545" dirty="0">
                <a:latin typeface="Malgun Gothic"/>
                <a:cs typeface="Malgun Gothic"/>
              </a:rPr>
              <a:t>}  </a:t>
            </a:r>
            <a:r>
              <a:rPr sz="545" b="1" spc="-24" dirty="0">
                <a:latin typeface="Malgun Gothic"/>
                <a:cs typeface="Malgun Gothic"/>
              </a:rPr>
              <a:t>휴대</a:t>
            </a:r>
            <a:r>
              <a:rPr sz="545" b="1" dirty="0">
                <a:latin typeface="Malgun Gothic"/>
                <a:cs typeface="Malgun Gothic"/>
              </a:rPr>
              <a:t>폰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수령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휴대</a:t>
            </a:r>
            <a:r>
              <a:rPr sz="545" dirty="0">
                <a:latin typeface="Malgun Gothic"/>
                <a:cs typeface="Malgun Gothic"/>
              </a:rPr>
              <a:t>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번호</a:t>
            </a:r>
            <a:r>
              <a:rPr sz="545" dirty="0">
                <a:latin typeface="Malgun Gothic"/>
                <a:cs typeface="Malgun Gothic"/>
              </a:rPr>
              <a:t>}  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배송요청사항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88667" y="3808433"/>
            <a:ext cx="1465681" cy="201947"/>
          </a:xfrm>
          <a:prstGeom prst="rect">
            <a:avLst/>
          </a:prstGeom>
        </p:spPr>
        <p:txBody>
          <a:bodyPr vert="horz" wrap="square" lIns="0" tIns="21178" rIns="0" bIns="0" rtlCol="0">
            <a:spAutoFit/>
          </a:bodyPr>
          <a:lstStyle/>
          <a:p>
            <a:pPr marL="18587">
              <a:spcBef>
                <a:spcPts val="166"/>
              </a:spcBef>
            </a:pPr>
            <a:r>
              <a:rPr sz="545" b="1" spc="-24" dirty="0">
                <a:latin typeface="Malgun Gothic"/>
                <a:cs typeface="Malgun Gothic"/>
              </a:rPr>
              <a:t>거래방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택</a:t>
            </a:r>
            <a:r>
              <a:rPr sz="545" dirty="0">
                <a:latin typeface="Malgun Gothic"/>
                <a:cs typeface="Malgun Gothic"/>
              </a:rPr>
              <a:t>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배송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95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송장번호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75596" y="1492908"/>
            <a:ext cx="446490" cy="149118"/>
          </a:xfrm>
          <a:custGeom>
            <a:avLst/>
            <a:gdLst/>
            <a:ahLst/>
            <a:cxnLst/>
            <a:rect l="l" t="t" r="r" b="b"/>
            <a:pathLst>
              <a:path w="655955" h="219075">
                <a:moveTo>
                  <a:pt x="655876" y="0"/>
                </a:moveTo>
                <a:lnTo>
                  <a:pt x="0" y="0"/>
                </a:lnTo>
                <a:lnTo>
                  <a:pt x="0" y="218600"/>
                </a:lnTo>
                <a:lnTo>
                  <a:pt x="655876" y="218600"/>
                </a:lnTo>
                <a:lnTo>
                  <a:pt x="6558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4" name="object 44"/>
          <p:cNvSpPr txBox="1"/>
          <p:nvPr/>
        </p:nvSpPr>
        <p:spPr>
          <a:xfrm>
            <a:off x="2675595" y="1492908"/>
            <a:ext cx="446058" cy="109619"/>
          </a:xfrm>
          <a:prstGeom prst="rect">
            <a:avLst/>
          </a:prstGeom>
          <a:ln w="13933">
            <a:solidFill>
              <a:srgbClr val="BFBFBF"/>
            </a:solidFill>
          </a:ln>
        </p:spPr>
        <p:txBody>
          <a:bodyPr vert="horz" wrap="square" lIns="0" tIns="25501" rIns="0" bIns="0" rtlCol="0">
            <a:spAutoFit/>
          </a:bodyPr>
          <a:lstStyle/>
          <a:p>
            <a:pPr marL="79101">
              <a:spcBef>
                <a:spcPts val="201"/>
              </a:spcBef>
            </a:pPr>
            <a:r>
              <a:rPr sz="545" spc="-24" dirty="0">
                <a:latin typeface="Malgun Gothic"/>
                <a:cs typeface="Malgun Gothic"/>
              </a:rPr>
              <a:t>신</a:t>
            </a:r>
            <a:r>
              <a:rPr sz="545" dirty="0">
                <a:latin typeface="Malgun Gothic"/>
                <a:cs typeface="Malgun Gothic"/>
              </a:rPr>
              <a:t>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16871" y="1488586"/>
            <a:ext cx="776712" cy="157763"/>
            <a:chOff x="3208917" y="2186934"/>
            <a:chExt cx="1141095" cy="231775"/>
          </a:xfrm>
        </p:grpSpPr>
        <p:sp>
          <p:nvSpPr>
            <p:cNvPr id="46" name="object 46"/>
            <p:cNvSpPr/>
            <p:nvPr/>
          </p:nvSpPr>
          <p:spPr>
            <a:xfrm>
              <a:off x="3215267" y="2193284"/>
              <a:ext cx="551815" cy="219075"/>
            </a:xfrm>
            <a:custGeom>
              <a:avLst/>
              <a:gdLst/>
              <a:ahLst/>
              <a:cxnLst/>
              <a:rect l="l" t="t" r="r" b="b"/>
              <a:pathLst>
                <a:path w="551814" h="219075">
                  <a:moveTo>
                    <a:pt x="0" y="0"/>
                  </a:moveTo>
                  <a:lnTo>
                    <a:pt x="551557" y="0"/>
                  </a:lnTo>
                  <a:lnTo>
                    <a:pt x="551557" y="218599"/>
                  </a:lnTo>
                  <a:lnTo>
                    <a:pt x="0" y="2185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8796" y="2193284"/>
              <a:ext cx="584835" cy="219075"/>
            </a:xfrm>
            <a:custGeom>
              <a:avLst/>
              <a:gdLst/>
              <a:ahLst/>
              <a:cxnLst/>
              <a:rect l="l" t="t" r="r" b="b"/>
              <a:pathLst>
                <a:path w="584835" h="219075">
                  <a:moveTo>
                    <a:pt x="584320" y="0"/>
                  </a:moveTo>
                  <a:lnTo>
                    <a:pt x="0" y="0"/>
                  </a:lnTo>
                  <a:lnTo>
                    <a:pt x="0" y="218600"/>
                  </a:lnTo>
                  <a:lnTo>
                    <a:pt x="584320" y="218600"/>
                  </a:lnTo>
                  <a:lnTo>
                    <a:pt x="58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8796" y="2193284"/>
              <a:ext cx="584835" cy="219075"/>
            </a:xfrm>
            <a:custGeom>
              <a:avLst/>
              <a:gdLst/>
              <a:ahLst/>
              <a:cxnLst/>
              <a:rect l="l" t="t" r="r" b="b"/>
              <a:pathLst>
                <a:path w="584835" h="219075">
                  <a:moveTo>
                    <a:pt x="0" y="0"/>
                  </a:moveTo>
                  <a:lnTo>
                    <a:pt x="584320" y="0"/>
                  </a:lnTo>
                  <a:lnTo>
                    <a:pt x="584320" y="218599"/>
                  </a:lnTo>
                  <a:lnTo>
                    <a:pt x="0" y="2185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126355" y="1509701"/>
            <a:ext cx="758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1320">
              <a:spcBef>
                <a:spcPts val="68"/>
              </a:spcBef>
              <a:tabLst>
                <a:tab pos="419277" algn="l"/>
              </a:tabLst>
            </a:pP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	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59405" y="1394484"/>
            <a:ext cx="3495419" cy="251124"/>
            <a:chOff x="2536838" y="2048686"/>
            <a:chExt cx="5135245" cy="368935"/>
          </a:xfrm>
        </p:grpSpPr>
        <p:sp>
          <p:nvSpPr>
            <p:cNvPr id="51" name="object 51"/>
            <p:cNvSpPr/>
            <p:nvPr/>
          </p:nvSpPr>
          <p:spPr>
            <a:xfrm>
              <a:off x="2543188" y="2411069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6498" y="2048686"/>
              <a:ext cx="184049" cy="1840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868044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1751" y="1394484"/>
            <a:ext cx="125277" cy="125244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273647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6" name="object 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3317" y="1394484"/>
            <a:ext cx="125277" cy="125244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655213" y="139939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9235" y="1752822"/>
            <a:ext cx="125277" cy="12524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771131" y="17583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92744" y="860195"/>
            <a:ext cx="813528" cy="215681"/>
            <a:chOff x="1250366" y="1185692"/>
            <a:chExt cx="1207135" cy="316865"/>
          </a:xfrm>
        </p:grpSpPr>
        <p:sp>
          <p:nvSpPr>
            <p:cNvPr id="61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395234" y="870206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92702" y="1075876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1" name="object 71"/>
          <p:cNvSpPr txBox="1"/>
          <p:nvPr/>
        </p:nvSpPr>
        <p:spPr>
          <a:xfrm>
            <a:off x="3625014" y="4387295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50712" y="1642340"/>
            <a:ext cx="3505792" cy="1360218"/>
            <a:chOff x="2524066" y="2412820"/>
            <a:chExt cx="5150485" cy="1998345"/>
          </a:xfrm>
        </p:grpSpPr>
        <p:sp>
          <p:nvSpPr>
            <p:cNvPr id="73" name="object 73"/>
            <p:cNvSpPr/>
            <p:nvPr/>
          </p:nvSpPr>
          <p:spPr>
            <a:xfrm>
              <a:off x="2530416" y="2498020"/>
              <a:ext cx="5137785" cy="1906905"/>
            </a:xfrm>
            <a:custGeom>
              <a:avLst/>
              <a:gdLst/>
              <a:ahLst/>
              <a:cxnLst/>
              <a:rect l="l" t="t" r="r" b="b"/>
              <a:pathLst>
                <a:path w="5137784" h="1906904">
                  <a:moveTo>
                    <a:pt x="0" y="0"/>
                  </a:moveTo>
                  <a:lnTo>
                    <a:pt x="5137486" y="0"/>
                  </a:lnTo>
                  <a:lnTo>
                    <a:pt x="5137486" y="1906763"/>
                  </a:lnTo>
                  <a:lnTo>
                    <a:pt x="0" y="19067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8317" y="2412820"/>
              <a:ext cx="184050" cy="18400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4373568" y="164836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72974" y="3119660"/>
            <a:ext cx="61678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보기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7519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주문내역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>
                          <a:effectLst/>
                        </a:rPr>
                        <a:t>쇼핑 이용 정보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</a:t>
                      </a:r>
                      <a:r>
                        <a:rPr lang="en-US" altLang="ko-KR" sz="700" dirty="0" smtClean="0">
                          <a:effectLst/>
                        </a:rPr>
                        <a:t>(</a:t>
                      </a:r>
                      <a:r>
                        <a:rPr lang="ko-KR" altLang="en-US" sz="700" dirty="0" smtClean="0">
                          <a:effectLst/>
                        </a:rPr>
                        <a:t>상인</a:t>
                      </a:r>
                      <a:r>
                        <a:rPr lang="en-US" altLang="ko-KR" sz="700" dirty="0" smtClean="0">
                          <a:effectLst/>
                        </a:rPr>
                        <a:t>)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79" name="object 72"/>
          <p:cNvSpPr txBox="1"/>
          <p:nvPr/>
        </p:nvSpPr>
        <p:spPr>
          <a:xfrm>
            <a:off x="1416201" y="1281524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0" name="object 73"/>
          <p:cNvSpPr txBox="1"/>
          <p:nvPr/>
        </p:nvSpPr>
        <p:spPr>
          <a:xfrm>
            <a:off x="1410859" y="1821776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1" name="object 74"/>
          <p:cNvSpPr txBox="1"/>
          <p:nvPr/>
        </p:nvSpPr>
        <p:spPr>
          <a:xfrm>
            <a:off x="1424133" y="2657707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2" name="object 75"/>
          <p:cNvSpPr txBox="1"/>
          <p:nvPr/>
        </p:nvSpPr>
        <p:spPr>
          <a:xfrm>
            <a:off x="1423134" y="3153579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36840" y="2416261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7253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63435" y="831278"/>
            <a:ext cx="1204184" cy="305789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상태</a:t>
            </a:r>
            <a:endParaRPr sz="545">
              <a:latin typeface="Malgun Gothic"/>
              <a:cs typeface="Malgun Gothic"/>
            </a:endParaRPr>
          </a:p>
          <a:p>
            <a:pPr marL="54463" marR="5619" indent="-46250">
              <a:lnSpc>
                <a:spcPct val="93700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 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주문취소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환</a:t>
            </a:r>
            <a:r>
              <a:rPr sz="545" dirty="0">
                <a:latin typeface="Malgun Gothic"/>
                <a:cs typeface="Malgun Gothic"/>
              </a:rPr>
              <a:t>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완  료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119299" indent="-46250">
              <a:lnSpc>
                <a:spcPts val="619"/>
              </a:lnSpc>
              <a:spcBef>
                <a:spcPts val="65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',  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',</a:t>
            </a:r>
            <a:endParaRPr sz="545">
              <a:latin typeface="Malgun Gothic"/>
              <a:cs typeface="Malgun Gothic"/>
            </a:endParaRPr>
          </a:p>
          <a:p>
            <a:pPr marL="54463" marR="48411">
              <a:lnSpc>
                <a:spcPts val="606"/>
              </a:lnSpc>
              <a:spcBef>
                <a:spcPts val="44"/>
              </a:spcBef>
            </a:pP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단계이므  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정보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할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spc="-3" dirty="0">
                <a:latin typeface="Malgun Gothic"/>
                <a:cs typeface="Malgun Gothic"/>
              </a:rPr>
              <a:t>.)</a:t>
            </a:r>
            <a:endParaRPr sz="545">
              <a:latin typeface="Malgun Gothic"/>
              <a:cs typeface="Malgun Gothic"/>
            </a:endParaRPr>
          </a:p>
          <a:p>
            <a:pPr marL="54463" marR="127512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 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표기하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않음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영수</a:t>
            </a:r>
            <a:r>
              <a:rPr sz="545" b="1" dirty="0">
                <a:latin typeface="Malgun Gothic"/>
                <a:cs typeface="Malgun Gothic"/>
              </a:rPr>
              <a:t>증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발</a:t>
            </a:r>
            <a:r>
              <a:rPr sz="545" b="1" dirty="0">
                <a:latin typeface="Malgun Gothic"/>
                <a:cs typeface="Malgun Gothic"/>
              </a:rPr>
              <a:t>행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카</a:t>
            </a:r>
            <a:r>
              <a:rPr sz="545" dirty="0">
                <a:latin typeface="Malgun Gothic"/>
                <a:cs typeface="Malgun Gothic"/>
              </a:rPr>
              <a:t>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영수화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팝</a:t>
            </a:r>
            <a:r>
              <a:rPr sz="545" dirty="0">
                <a:latin typeface="Malgun Gothic"/>
                <a:cs typeface="Malgun Gothic"/>
              </a:rPr>
              <a:t>업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결제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17" dirty="0">
                <a:latin typeface="Malgun Gothic"/>
                <a:cs typeface="Malgun Gothic"/>
              </a:rPr>
              <a:t>P</a:t>
            </a:r>
            <a:r>
              <a:rPr sz="545" spc="-10" dirty="0">
                <a:latin typeface="Malgun Gothic"/>
                <a:cs typeface="Malgun Gothic"/>
              </a:rPr>
              <a:t>I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출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r>
              <a:rPr sz="545" b="1" dirty="0">
                <a:latin typeface="Malgun Gothic"/>
                <a:cs typeface="Malgun Gothic"/>
              </a:rPr>
              <a:t>,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</a:t>
            </a:r>
            <a:r>
              <a:rPr sz="545" b="1" dirty="0">
                <a:latin typeface="Malgun Gothic"/>
                <a:cs typeface="Malgun Gothic"/>
              </a:rPr>
              <a:t>불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53166" indent="-46250">
              <a:lnSpc>
                <a:spcPts val="606"/>
              </a:lnSpc>
              <a:spcBef>
                <a:spcPts val="92"/>
              </a:spcBef>
            </a:pPr>
            <a:r>
              <a:rPr sz="545" b="1" dirty="0">
                <a:latin typeface="Malgun Gothic"/>
                <a:cs typeface="Malgun Gothic"/>
              </a:rPr>
              <a:t>-</a:t>
            </a:r>
            <a:r>
              <a:rPr sz="545" b="1" spc="-20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</a:t>
            </a:r>
            <a:r>
              <a:rPr sz="545" spc="-3" dirty="0">
                <a:latin typeface="Malgun Gothic"/>
                <a:cs typeface="Malgun Gothic"/>
              </a:rPr>
              <a:t>',  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82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06"/>
              </a:lnSpc>
            </a:pP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취소하시겠습니까</a:t>
            </a:r>
            <a:r>
              <a:rPr sz="545" spc="-14" dirty="0">
                <a:latin typeface="Malgun Gothic"/>
                <a:cs typeface="Malgun Gothic"/>
              </a:rPr>
              <a:t>?)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4"/>
              </a:spcBef>
              <a:buAutoNum type="arabicParenBoth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취소되♘  습니다</a:t>
            </a:r>
            <a:r>
              <a:rPr sz="545" spc="-3" dirty="0">
                <a:latin typeface="Malgun Gothic"/>
                <a:cs typeface="Malgun Gothic"/>
              </a:rPr>
              <a:t>.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번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값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20"/>
              </a:spcBef>
            </a:pP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spc="-3" dirty="0">
                <a:latin typeface="Malgun Gothic"/>
                <a:cs typeface="Malgun Gothic"/>
              </a:rPr>
              <a:t>'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3"/>
              </a:spcBef>
            </a:pPr>
            <a:endParaRPr sz="34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주문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상태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준</a:t>
            </a:r>
            <a:r>
              <a:rPr sz="545" dirty="0">
                <a:latin typeface="Malgun Gothic"/>
                <a:cs typeface="Malgun Gothic"/>
              </a:rPr>
              <a:t>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배송  중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spc="-3" dirty="0">
                <a:latin typeface="Malgun Gothic"/>
                <a:cs typeface="Malgun Gothic"/>
              </a:rPr>
              <a:t>’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경우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575"/>
              </a:lnSpc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교환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환불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교</a:t>
            </a:r>
            <a:r>
              <a:rPr sz="545" dirty="0">
                <a:latin typeface="Malgun Gothic"/>
                <a:cs typeface="Malgun Gothic"/>
              </a:rPr>
              <a:t>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</a:t>
            </a:r>
            <a:endParaRPr sz="545">
              <a:latin typeface="Malgun Gothic"/>
              <a:cs typeface="Malgun Gothic"/>
            </a:endParaRPr>
          </a:p>
          <a:p>
            <a:pPr marL="54463">
              <a:lnSpc>
                <a:spcPts val="636"/>
              </a:lnSpc>
            </a:pP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주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</a:t>
            </a:r>
            <a:r>
              <a:rPr sz="545" dirty="0">
                <a:latin typeface="Malgun Gothic"/>
                <a:cs typeface="Malgun Gothic"/>
              </a:rPr>
              <a:t>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돌아감</a:t>
            </a:r>
            <a:endParaRPr sz="545">
              <a:latin typeface="Malgun Gothic"/>
              <a:cs typeface="Malgun Gothic"/>
            </a:endParaRPr>
          </a:p>
          <a:p>
            <a:pPr marL="97687" indent="-89475">
              <a:lnSpc>
                <a:spcPts val="636"/>
              </a:lnSpc>
              <a:spcBef>
                <a:spcPts val="572"/>
              </a:spcBef>
              <a:buChar char="○"/>
              <a:tabLst>
                <a:tab pos="98120" algn="l"/>
              </a:tabLst>
            </a:pPr>
            <a:r>
              <a:rPr sz="545" b="1" spc="-24" dirty="0">
                <a:latin typeface="Malgun Gothic"/>
                <a:cs typeface="Malgun Gothic"/>
              </a:rPr>
              <a:t>디자인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주문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배</a:t>
            </a:r>
            <a:r>
              <a:rPr sz="545" b="1" dirty="0">
                <a:latin typeface="Malgun Gothic"/>
                <a:cs typeface="Malgun Gothic"/>
              </a:rPr>
              <a:t>송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상태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강조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7154" y="1012739"/>
            <a:ext cx="3494122" cy="201850"/>
            <a:chOff x="2518840" y="1487850"/>
            <a:chExt cx="5133340" cy="296545"/>
          </a:xfrm>
        </p:grpSpPr>
        <p:sp>
          <p:nvSpPr>
            <p:cNvPr id="5" name="object 5"/>
            <p:cNvSpPr/>
            <p:nvPr/>
          </p:nvSpPr>
          <p:spPr>
            <a:xfrm>
              <a:off x="2518840" y="1494200"/>
              <a:ext cx="5122545" cy="0"/>
            </a:xfrm>
            <a:custGeom>
              <a:avLst/>
              <a:gdLst/>
              <a:ahLst/>
              <a:cxnLst/>
              <a:rect l="l" t="t" r="r" b="b"/>
              <a:pathLst>
                <a:path w="5122545">
                  <a:moveTo>
                    <a:pt x="0" y="0"/>
                  </a:moveTo>
                  <a:lnTo>
                    <a:pt x="5122410" y="0"/>
                  </a:lnTo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" name="object 6"/>
            <p:cNvSpPr/>
            <p:nvPr/>
          </p:nvSpPr>
          <p:spPr>
            <a:xfrm>
              <a:off x="2522299" y="1516240"/>
              <a:ext cx="5129530" cy="267970"/>
            </a:xfrm>
            <a:custGeom>
              <a:avLst/>
              <a:gdLst/>
              <a:ahLst/>
              <a:cxnLst/>
              <a:rect l="l" t="t" r="r" b="b"/>
              <a:pathLst>
                <a:path w="5129530" h="267969">
                  <a:moveTo>
                    <a:pt x="5129371" y="0"/>
                  </a:moveTo>
                  <a:lnTo>
                    <a:pt x="0" y="0"/>
                  </a:lnTo>
                  <a:lnTo>
                    <a:pt x="0" y="267757"/>
                  </a:lnTo>
                  <a:lnTo>
                    <a:pt x="5129371" y="267757"/>
                  </a:lnTo>
                  <a:lnTo>
                    <a:pt x="51293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5767" y="1554572"/>
              <a:ext cx="184050" cy="1839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0751" y="1262470"/>
            <a:ext cx="4603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</a:t>
            </a:r>
            <a:r>
              <a:rPr sz="613" b="1" dirty="0">
                <a:latin typeface="Malgun Gothic"/>
                <a:cs typeface="Malgun Gothic"/>
              </a:rPr>
              <a:t>매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리스트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030" y="2274918"/>
            <a:ext cx="46032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주문</a:t>
            </a:r>
            <a:r>
              <a:rPr sz="613" b="1" dirty="0">
                <a:latin typeface="Malgun Gothic"/>
                <a:cs typeface="Malgun Gothic"/>
              </a:rPr>
              <a:t>자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8506" y="2826785"/>
            <a:ext cx="3868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배</a:t>
            </a:r>
            <a:r>
              <a:rPr sz="613" b="1" dirty="0">
                <a:latin typeface="Malgun Gothic"/>
                <a:cs typeface="Malgun Gothic"/>
              </a:rPr>
              <a:t>송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정보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3548" y="2410094"/>
            <a:ext cx="469398" cy="252474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>
              <a:spcBef>
                <a:spcPts val="361"/>
              </a:spcBef>
            </a:pPr>
            <a:r>
              <a:rPr sz="545" spc="-24" dirty="0">
                <a:latin typeface="Malgun Gothic"/>
                <a:cs typeface="Malgun Gothic"/>
              </a:rPr>
              <a:t>홍길동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95"/>
              </a:spcBef>
            </a:pPr>
            <a:r>
              <a:rPr sz="545" spc="-10" dirty="0">
                <a:latin typeface="Malgun Gothic"/>
                <a:cs typeface="Malgun Gothic"/>
              </a:rPr>
              <a:t>010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0000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4030" y="3586121"/>
            <a:ext cx="8324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결</a:t>
            </a:r>
            <a:r>
              <a:rPr sz="613" b="1" dirty="0">
                <a:latin typeface="Malgun Gothic"/>
                <a:cs typeface="Malgun Gothic"/>
              </a:rPr>
              <a:t>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방</a:t>
            </a:r>
            <a:r>
              <a:rPr sz="613" b="1" dirty="0">
                <a:latin typeface="Malgun Gothic"/>
                <a:cs typeface="Malgun Gothic"/>
              </a:rPr>
              <a:t>법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및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결</a:t>
            </a:r>
            <a:r>
              <a:rPr sz="613" b="1" dirty="0">
                <a:latin typeface="Malgun Gothic"/>
                <a:cs typeface="Malgun Gothic"/>
              </a:rPr>
              <a:t>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금액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9143" y="3712998"/>
            <a:ext cx="51262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108061" indent="-99848">
              <a:spcBef>
                <a:spcPts val="361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상품가</a:t>
            </a:r>
            <a:r>
              <a:rPr sz="545" b="1" dirty="0">
                <a:latin typeface="Malgun Gothic"/>
                <a:cs typeface="Malgun Gothic"/>
              </a:rPr>
              <a:t>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배송</a:t>
            </a:r>
            <a:r>
              <a:rPr sz="545" b="1" dirty="0">
                <a:latin typeface="Malgun Gothic"/>
                <a:cs typeface="Malgun Gothic"/>
              </a:rPr>
              <a:t>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93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포인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spcBef>
                <a:spcPts val="245"/>
              </a:spcBef>
              <a:buFont typeface="Arial MT"/>
              <a:buChar char="•"/>
              <a:tabLst>
                <a:tab pos="108493" algn="l"/>
              </a:tabLst>
            </a:pPr>
            <a:r>
              <a:rPr sz="545" b="1" spc="-24" dirty="0">
                <a:latin typeface="Malgun Gothic"/>
                <a:cs typeface="Malgun Gothic"/>
              </a:rPr>
              <a:t>결제방</a:t>
            </a:r>
            <a:r>
              <a:rPr sz="545" b="1" dirty="0">
                <a:latin typeface="Malgun Gothic"/>
                <a:cs typeface="Malgun Gothic"/>
              </a:rPr>
              <a:t>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6028" y="3712998"/>
            <a:ext cx="589125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spc="-10" dirty="0">
                <a:latin typeface="Malgun Gothic"/>
                <a:cs typeface="Malgun Gothic"/>
              </a:rPr>
              <a:t>28,500원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sz="545" spc="-10" dirty="0">
                <a:latin typeface="Malgun Gothic"/>
                <a:cs typeface="Malgun Gothic"/>
              </a:rPr>
              <a:t>2,500원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95"/>
              </a:spcBef>
            </a:pPr>
            <a:r>
              <a:rPr sz="545" spc="-10" dirty="0">
                <a:latin typeface="Malgun Gothic"/>
                <a:cs typeface="Malgun Gothic"/>
              </a:rPr>
              <a:t>1,000원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228"/>
              </a:spcBef>
            </a:pPr>
            <a:r>
              <a:rPr sz="545" spc="-24" dirty="0">
                <a:latin typeface="Malgun Gothic"/>
                <a:cs typeface="Malgun Gothic"/>
              </a:rPr>
              <a:t>신용카드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결제완료</a:t>
            </a:r>
            <a:r>
              <a:rPr sz="545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61760" y="3703671"/>
            <a:ext cx="3472511" cy="736082"/>
            <a:chOff x="2540298" y="5441195"/>
            <a:chExt cx="5101590" cy="1081405"/>
          </a:xfrm>
        </p:grpSpPr>
        <p:sp>
          <p:nvSpPr>
            <p:cNvPr id="16" name="object 16"/>
            <p:cNvSpPr/>
            <p:nvPr/>
          </p:nvSpPr>
          <p:spPr>
            <a:xfrm>
              <a:off x="2546648" y="5447545"/>
              <a:ext cx="5088890" cy="823594"/>
            </a:xfrm>
            <a:custGeom>
              <a:avLst/>
              <a:gdLst/>
              <a:ahLst/>
              <a:cxnLst/>
              <a:rect l="l" t="t" r="r" b="b"/>
              <a:pathLst>
                <a:path w="5088890" h="823595">
                  <a:moveTo>
                    <a:pt x="0" y="0"/>
                  </a:moveTo>
                  <a:lnTo>
                    <a:pt x="5088790" y="0"/>
                  </a:lnTo>
                  <a:lnTo>
                    <a:pt x="5088790" y="823432"/>
                  </a:lnTo>
                  <a:lnTo>
                    <a:pt x="0" y="8234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6453" y="6315245"/>
              <a:ext cx="768985" cy="200660"/>
            </a:xfrm>
            <a:custGeom>
              <a:avLst/>
              <a:gdLst/>
              <a:ahLst/>
              <a:cxnLst/>
              <a:rect l="l" t="t" r="r" b="b"/>
              <a:pathLst>
                <a:path w="768985" h="200659">
                  <a:moveTo>
                    <a:pt x="0" y="33436"/>
                  </a:moveTo>
                  <a:lnTo>
                    <a:pt x="2628" y="20421"/>
                  </a:lnTo>
                  <a:lnTo>
                    <a:pt x="9796" y="9793"/>
                  </a:lnTo>
                  <a:lnTo>
                    <a:pt x="20427" y="2627"/>
                  </a:lnTo>
                  <a:lnTo>
                    <a:pt x="33445" y="0"/>
                  </a:lnTo>
                  <a:lnTo>
                    <a:pt x="735354" y="0"/>
                  </a:lnTo>
                  <a:lnTo>
                    <a:pt x="748373" y="2627"/>
                  </a:lnTo>
                  <a:lnTo>
                    <a:pt x="759004" y="9793"/>
                  </a:lnTo>
                  <a:lnTo>
                    <a:pt x="766172" y="20421"/>
                  </a:lnTo>
                  <a:lnTo>
                    <a:pt x="768800" y="33436"/>
                  </a:lnTo>
                  <a:lnTo>
                    <a:pt x="768800" y="167181"/>
                  </a:lnTo>
                  <a:lnTo>
                    <a:pt x="766172" y="180197"/>
                  </a:lnTo>
                  <a:lnTo>
                    <a:pt x="759004" y="190825"/>
                  </a:lnTo>
                  <a:lnTo>
                    <a:pt x="748373" y="197991"/>
                  </a:lnTo>
                  <a:lnTo>
                    <a:pt x="735354" y="200618"/>
                  </a:lnTo>
                  <a:lnTo>
                    <a:pt x="33445" y="200618"/>
                  </a:lnTo>
                  <a:lnTo>
                    <a:pt x="20427" y="197991"/>
                  </a:lnTo>
                  <a:lnTo>
                    <a:pt x="9796" y="190825"/>
                  </a:lnTo>
                  <a:lnTo>
                    <a:pt x="2628" y="180197"/>
                  </a:lnTo>
                  <a:lnTo>
                    <a:pt x="0" y="167181"/>
                  </a:lnTo>
                  <a:lnTo>
                    <a:pt x="0" y="334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0557" y="2963684"/>
            <a:ext cx="3458680" cy="49524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56622" rIns="0" bIns="0" rtlCol="0">
            <a:spAutoFit/>
          </a:bodyPr>
          <a:lstStyle/>
          <a:p>
            <a:pPr marL="192781" indent="-99848">
              <a:spcBef>
                <a:spcPts val="446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14" dirty="0">
                <a:latin typeface="Malgun Gothic"/>
                <a:cs typeface="Malgun Gothic"/>
              </a:rPr>
              <a:t>이름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임꺽정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310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서울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강서</a:t>
            </a:r>
            <a:r>
              <a:rPr sz="545" dirty="0">
                <a:latin typeface="Malgun Gothic"/>
                <a:cs typeface="Malgun Gothic"/>
              </a:rPr>
              <a:t>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방학</a:t>
            </a:r>
            <a:r>
              <a:rPr sz="545" dirty="0">
                <a:latin typeface="Malgun Gothic"/>
                <a:cs typeface="Malgun Gothic"/>
              </a:rPr>
              <a:t>동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11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0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번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층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295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17" dirty="0">
                <a:latin typeface="Malgun Gothic"/>
                <a:cs typeface="Malgun Gothic"/>
              </a:rPr>
              <a:t>연락처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10" dirty="0">
                <a:latin typeface="Malgun Gothic"/>
                <a:cs typeface="Malgun Gothic"/>
              </a:rPr>
              <a:t>010-0000-0000</a:t>
            </a:r>
            <a:endParaRPr sz="545">
              <a:latin typeface="Malgun Gothic"/>
              <a:cs typeface="Malgun Gothic"/>
            </a:endParaRPr>
          </a:p>
          <a:p>
            <a:pPr marL="192781" indent="-99848">
              <a:spcBef>
                <a:spcPts val="228"/>
              </a:spcBef>
              <a:buFont typeface="Arial MT"/>
              <a:buChar char="•"/>
              <a:tabLst>
                <a:tab pos="193213" algn="l"/>
                <a:tab pos="798788" algn="l"/>
              </a:tabLst>
            </a:pPr>
            <a:r>
              <a:rPr sz="545" b="1" spc="-24" dirty="0">
                <a:latin typeface="Malgun Gothic"/>
                <a:cs typeface="Malgun Gothic"/>
              </a:rPr>
              <a:t>배송요청사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	</a:t>
            </a:r>
            <a:r>
              <a:rPr sz="545" spc="-24" dirty="0">
                <a:latin typeface="Malgun Gothic"/>
                <a:cs typeface="Malgun Gothic"/>
              </a:rPr>
              <a:t>부재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경비실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맡</a:t>
            </a:r>
            <a:r>
              <a:rPr sz="545" dirty="0">
                <a:latin typeface="Malgun Gothic"/>
                <a:cs typeface="Malgun Gothic"/>
              </a:rPr>
              <a:t>겨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주세요</a:t>
            </a:r>
            <a:r>
              <a:rPr sz="545" dirty="0">
                <a:latin typeface="Malgun Gothic"/>
                <a:cs typeface="Malgun Gothic"/>
              </a:rPr>
              <a:t>!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949" y="430845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1410" y="2414243"/>
            <a:ext cx="348374" cy="252474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99416" indent="-99848">
              <a:spcBef>
                <a:spcPts val="361"/>
              </a:spcBef>
              <a:buFont typeface="Arial MT"/>
              <a:buChar char="•"/>
              <a:tabLst>
                <a:tab pos="9984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  <a:p>
            <a:pPr marL="99416" indent="-99848">
              <a:spcBef>
                <a:spcPts val="295"/>
              </a:spcBef>
              <a:buFont typeface="Arial MT"/>
              <a:buChar char="•"/>
              <a:tabLst>
                <a:tab pos="99848" algn="l"/>
              </a:tabLst>
            </a:pPr>
            <a:r>
              <a:rPr sz="545" b="1" spc="-24" dirty="0">
                <a:latin typeface="Malgun Gothic"/>
                <a:cs typeface="Malgun Gothic"/>
              </a:rPr>
              <a:t>연락</a:t>
            </a:r>
            <a:r>
              <a:rPr sz="545" b="1" dirty="0">
                <a:latin typeface="Malgun Gothic"/>
                <a:cs typeface="Malgun Gothic"/>
              </a:rPr>
              <a:t>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: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0250" y="4298612"/>
            <a:ext cx="523427" cy="136584"/>
          </a:xfrm>
          <a:custGeom>
            <a:avLst/>
            <a:gdLst/>
            <a:ahLst/>
            <a:cxnLst/>
            <a:rect l="l" t="t" r="r" b="b"/>
            <a:pathLst>
              <a:path w="768984" h="200659">
                <a:moveTo>
                  <a:pt x="0" y="33436"/>
                </a:moveTo>
                <a:lnTo>
                  <a:pt x="2628" y="20421"/>
                </a:lnTo>
                <a:lnTo>
                  <a:pt x="9796" y="9793"/>
                </a:lnTo>
                <a:lnTo>
                  <a:pt x="20427" y="2627"/>
                </a:lnTo>
                <a:lnTo>
                  <a:pt x="33445" y="0"/>
                </a:lnTo>
                <a:lnTo>
                  <a:pt x="735354" y="0"/>
                </a:lnTo>
                <a:lnTo>
                  <a:pt x="748373" y="2627"/>
                </a:lnTo>
                <a:lnTo>
                  <a:pt x="759004" y="9793"/>
                </a:lnTo>
                <a:lnTo>
                  <a:pt x="766172" y="20421"/>
                </a:lnTo>
                <a:lnTo>
                  <a:pt x="768800" y="33436"/>
                </a:lnTo>
                <a:lnTo>
                  <a:pt x="768800" y="167181"/>
                </a:lnTo>
                <a:lnTo>
                  <a:pt x="766172" y="180197"/>
                </a:lnTo>
                <a:lnTo>
                  <a:pt x="759004" y="190825"/>
                </a:lnTo>
                <a:lnTo>
                  <a:pt x="748373" y="197991"/>
                </a:lnTo>
                <a:lnTo>
                  <a:pt x="735354" y="200618"/>
                </a:lnTo>
                <a:lnTo>
                  <a:pt x="33445" y="200618"/>
                </a:lnTo>
                <a:lnTo>
                  <a:pt x="20427" y="197991"/>
                </a:lnTo>
                <a:lnTo>
                  <a:pt x="9796" y="190825"/>
                </a:lnTo>
                <a:lnTo>
                  <a:pt x="2628" y="180197"/>
                </a:lnTo>
                <a:lnTo>
                  <a:pt x="0" y="167181"/>
                </a:lnTo>
                <a:lnTo>
                  <a:pt x="0" y="33436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22" name="object 22"/>
          <p:cNvGrpSpPr/>
          <p:nvPr/>
        </p:nvGrpSpPr>
        <p:grpSpPr>
          <a:xfrm>
            <a:off x="2656235" y="2274653"/>
            <a:ext cx="3461705" cy="468966"/>
            <a:chOff x="2532181" y="3341773"/>
            <a:chExt cx="5085715" cy="688975"/>
          </a:xfrm>
        </p:grpSpPr>
        <p:sp>
          <p:nvSpPr>
            <p:cNvPr id="23" name="object 23"/>
            <p:cNvSpPr/>
            <p:nvPr/>
          </p:nvSpPr>
          <p:spPr>
            <a:xfrm>
              <a:off x="2538531" y="3544394"/>
              <a:ext cx="5073015" cy="480059"/>
            </a:xfrm>
            <a:custGeom>
              <a:avLst/>
              <a:gdLst/>
              <a:ahLst/>
              <a:cxnLst/>
              <a:rect l="l" t="t" r="r" b="b"/>
              <a:pathLst>
                <a:path w="5073015" h="480060">
                  <a:moveTo>
                    <a:pt x="0" y="0"/>
                  </a:moveTo>
                  <a:lnTo>
                    <a:pt x="5072558" y="0"/>
                  </a:lnTo>
                  <a:lnTo>
                    <a:pt x="5072558" y="480008"/>
                  </a:lnTo>
                  <a:lnTo>
                    <a:pt x="0" y="4800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3357" y="3348123"/>
              <a:ext cx="394970" cy="146685"/>
            </a:xfrm>
            <a:custGeom>
              <a:avLst/>
              <a:gdLst/>
              <a:ahLst/>
              <a:cxnLst/>
              <a:rect l="l" t="t" r="r" b="b"/>
              <a:pathLst>
                <a:path w="394970" h="146685">
                  <a:moveTo>
                    <a:pt x="0" y="24375"/>
                  </a:moveTo>
                  <a:lnTo>
                    <a:pt x="1916" y="14887"/>
                  </a:lnTo>
                  <a:lnTo>
                    <a:pt x="7141" y="7139"/>
                  </a:lnTo>
                  <a:lnTo>
                    <a:pt x="14891" y="1915"/>
                  </a:lnTo>
                  <a:lnTo>
                    <a:pt x="24382" y="0"/>
                  </a:lnTo>
                  <a:lnTo>
                    <a:pt x="370006" y="0"/>
                  </a:lnTo>
                  <a:lnTo>
                    <a:pt x="379496" y="1915"/>
                  </a:lnTo>
                  <a:lnTo>
                    <a:pt x="387247" y="7139"/>
                  </a:lnTo>
                  <a:lnTo>
                    <a:pt x="392472" y="14887"/>
                  </a:lnTo>
                  <a:lnTo>
                    <a:pt x="394388" y="24375"/>
                  </a:lnTo>
                  <a:lnTo>
                    <a:pt x="394388" y="121874"/>
                  </a:lnTo>
                  <a:lnTo>
                    <a:pt x="392472" y="131362"/>
                  </a:lnTo>
                  <a:lnTo>
                    <a:pt x="387247" y="139110"/>
                  </a:lnTo>
                  <a:lnTo>
                    <a:pt x="379496" y="144334"/>
                  </a:lnTo>
                  <a:lnTo>
                    <a:pt x="370006" y="146250"/>
                  </a:lnTo>
                  <a:lnTo>
                    <a:pt x="24382" y="146250"/>
                  </a:lnTo>
                  <a:lnTo>
                    <a:pt x="14891" y="144334"/>
                  </a:lnTo>
                  <a:lnTo>
                    <a:pt x="7141" y="139110"/>
                  </a:lnTo>
                  <a:lnTo>
                    <a:pt x="1916" y="131362"/>
                  </a:lnTo>
                  <a:lnTo>
                    <a:pt x="0" y="121874"/>
                  </a:lnTo>
                  <a:lnTo>
                    <a:pt x="0" y="24375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29162" y="4308456"/>
            <a:ext cx="30558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주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536" y="4309269"/>
            <a:ext cx="125277" cy="1252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603431" y="431433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044" y="4309269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158940" y="431433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98418" y="4128841"/>
            <a:ext cx="490578" cy="82555"/>
          </a:xfrm>
          <a:custGeom>
            <a:avLst/>
            <a:gdLst/>
            <a:ahLst/>
            <a:cxnLst/>
            <a:rect l="l" t="t" r="r" b="b"/>
            <a:pathLst>
              <a:path w="720725" h="121285">
                <a:moveTo>
                  <a:pt x="0" y="20163"/>
                </a:moveTo>
                <a:lnTo>
                  <a:pt x="1584" y="12315"/>
                </a:lnTo>
                <a:lnTo>
                  <a:pt x="5907" y="5905"/>
                </a:lnTo>
                <a:lnTo>
                  <a:pt x="12318" y="1584"/>
                </a:lnTo>
                <a:lnTo>
                  <a:pt x="20169" y="0"/>
                </a:lnTo>
                <a:lnTo>
                  <a:pt x="699935" y="0"/>
                </a:lnTo>
                <a:lnTo>
                  <a:pt x="707785" y="1584"/>
                </a:lnTo>
                <a:lnTo>
                  <a:pt x="714196" y="5905"/>
                </a:lnTo>
                <a:lnTo>
                  <a:pt x="718519" y="12315"/>
                </a:lnTo>
                <a:lnTo>
                  <a:pt x="720104" y="20163"/>
                </a:lnTo>
                <a:lnTo>
                  <a:pt x="720104" y="100816"/>
                </a:lnTo>
                <a:lnTo>
                  <a:pt x="718519" y="108664"/>
                </a:lnTo>
                <a:lnTo>
                  <a:pt x="714196" y="115074"/>
                </a:lnTo>
                <a:lnTo>
                  <a:pt x="707785" y="119395"/>
                </a:lnTo>
                <a:lnTo>
                  <a:pt x="699935" y="120980"/>
                </a:lnTo>
                <a:lnTo>
                  <a:pt x="20169" y="120980"/>
                </a:lnTo>
                <a:lnTo>
                  <a:pt x="12318" y="119395"/>
                </a:lnTo>
                <a:lnTo>
                  <a:pt x="5907" y="115074"/>
                </a:lnTo>
                <a:lnTo>
                  <a:pt x="1584" y="108664"/>
                </a:lnTo>
                <a:lnTo>
                  <a:pt x="0" y="100816"/>
                </a:lnTo>
                <a:lnTo>
                  <a:pt x="0" y="20163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1" name="object 31"/>
          <p:cNvSpPr txBox="1"/>
          <p:nvPr/>
        </p:nvSpPr>
        <p:spPr>
          <a:xfrm>
            <a:off x="4157609" y="4111361"/>
            <a:ext cx="37214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영수</a:t>
            </a:r>
            <a:r>
              <a:rPr sz="545" b="1" dirty="0">
                <a:latin typeface="Malgun Gothic"/>
                <a:cs typeface="Malgun Gothic"/>
              </a:rPr>
              <a:t>증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발행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56028" y="4298612"/>
            <a:ext cx="523427" cy="136584"/>
          </a:xfrm>
          <a:custGeom>
            <a:avLst/>
            <a:gdLst/>
            <a:ahLst/>
            <a:cxnLst/>
            <a:rect l="l" t="t" r="r" b="b"/>
            <a:pathLst>
              <a:path w="768985" h="200659">
                <a:moveTo>
                  <a:pt x="0" y="33436"/>
                </a:moveTo>
                <a:lnTo>
                  <a:pt x="2628" y="20421"/>
                </a:lnTo>
                <a:lnTo>
                  <a:pt x="9796" y="9793"/>
                </a:lnTo>
                <a:lnTo>
                  <a:pt x="20427" y="2627"/>
                </a:lnTo>
                <a:lnTo>
                  <a:pt x="33445" y="0"/>
                </a:lnTo>
                <a:lnTo>
                  <a:pt x="735354" y="0"/>
                </a:lnTo>
                <a:lnTo>
                  <a:pt x="748373" y="2627"/>
                </a:lnTo>
                <a:lnTo>
                  <a:pt x="759004" y="9793"/>
                </a:lnTo>
                <a:lnTo>
                  <a:pt x="766172" y="20421"/>
                </a:lnTo>
                <a:lnTo>
                  <a:pt x="768800" y="33436"/>
                </a:lnTo>
                <a:lnTo>
                  <a:pt x="768800" y="167181"/>
                </a:lnTo>
                <a:lnTo>
                  <a:pt x="766172" y="180197"/>
                </a:lnTo>
                <a:lnTo>
                  <a:pt x="759004" y="190825"/>
                </a:lnTo>
                <a:lnTo>
                  <a:pt x="748373" y="197991"/>
                </a:lnTo>
                <a:lnTo>
                  <a:pt x="735354" y="200618"/>
                </a:lnTo>
                <a:lnTo>
                  <a:pt x="33445" y="200618"/>
                </a:lnTo>
                <a:lnTo>
                  <a:pt x="20427" y="197991"/>
                </a:lnTo>
                <a:lnTo>
                  <a:pt x="9796" y="190825"/>
                </a:lnTo>
                <a:lnTo>
                  <a:pt x="2628" y="180197"/>
                </a:lnTo>
                <a:lnTo>
                  <a:pt x="0" y="167181"/>
                </a:lnTo>
                <a:lnTo>
                  <a:pt x="0" y="33436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" name="object 33"/>
          <p:cNvSpPr txBox="1"/>
          <p:nvPr/>
        </p:nvSpPr>
        <p:spPr>
          <a:xfrm>
            <a:off x="2842741" y="430845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목록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0774" y="611017"/>
            <a:ext cx="261410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마이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쇼핑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이용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주문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내역</a:t>
            </a:r>
            <a:r>
              <a:rPr sz="613" spc="3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상세</a:t>
            </a:r>
            <a:r>
              <a:rPr sz="613" spc="3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4221" y="2271112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3853" y="2266126"/>
            <a:ext cx="125277" cy="12524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685751" y="22707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00458" y="2818506"/>
            <a:ext cx="268845" cy="99844"/>
          </a:xfrm>
          <a:custGeom>
            <a:avLst/>
            <a:gdLst/>
            <a:ahLst/>
            <a:cxnLst/>
            <a:rect l="l" t="t" r="r" b="b"/>
            <a:pathLst>
              <a:path w="394970" h="146685">
                <a:moveTo>
                  <a:pt x="0" y="24375"/>
                </a:moveTo>
                <a:lnTo>
                  <a:pt x="1916" y="14887"/>
                </a:lnTo>
                <a:lnTo>
                  <a:pt x="7141" y="7139"/>
                </a:lnTo>
                <a:lnTo>
                  <a:pt x="14891" y="1915"/>
                </a:lnTo>
                <a:lnTo>
                  <a:pt x="24382" y="0"/>
                </a:lnTo>
                <a:lnTo>
                  <a:pt x="370006" y="0"/>
                </a:lnTo>
                <a:lnTo>
                  <a:pt x="379496" y="1915"/>
                </a:lnTo>
                <a:lnTo>
                  <a:pt x="387247" y="7139"/>
                </a:lnTo>
                <a:lnTo>
                  <a:pt x="392472" y="14887"/>
                </a:lnTo>
                <a:lnTo>
                  <a:pt x="394388" y="24375"/>
                </a:lnTo>
                <a:lnTo>
                  <a:pt x="394388" y="121874"/>
                </a:lnTo>
                <a:lnTo>
                  <a:pt x="392472" y="131362"/>
                </a:lnTo>
                <a:lnTo>
                  <a:pt x="387247" y="139110"/>
                </a:lnTo>
                <a:lnTo>
                  <a:pt x="379496" y="144334"/>
                </a:lnTo>
                <a:lnTo>
                  <a:pt x="370006" y="146250"/>
                </a:lnTo>
                <a:lnTo>
                  <a:pt x="24382" y="146250"/>
                </a:lnTo>
                <a:lnTo>
                  <a:pt x="14891" y="144334"/>
                </a:lnTo>
                <a:lnTo>
                  <a:pt x="7141" y="139110"/>
                </a:lnTo>
                <a:lnTo>
                  <a:pt x="1916" y="131362"/>
                </a:lnTo>
                <a:lnTo>
                  <a:pt x="0" y="121874"/>
                </a:lnTo>
                <a:lnTo>
                  <a:pt x="0" y="24375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" name="object 39"/>
          <p:cNvSpPr txBox="1"/>
          <p:nvPr/>
        </p:nvSpPr>
        <p:spPr>
          <a:xfrm>
            <a:off x="5859745" y="281053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9378" y="2805657"/>
            <a:ext cx="125277" cy="12524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691275" y="281018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9508" y="1063299"/>
            <a:ext cx="349152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43657">
              <a:spcBef>
                <a:spcPts val="68"/>
              </a:spcBef>
              <a:tabLst>
                <a:tab pos="2574880" algn="l"/>
              </a:tabLst>
            </a:pPr>
            <a:r>
              <a:rPr sz="817" b="1" spc="-35" baseline="3472" dirty="0">
                <a:latin typeface="Malgun Gothic"/>
                <a:cs typeface="Malgun Gothic"/>
              </a:rPr>
              <a:t>주문번</a:t>
            </a:r>
            <a:r>
              <a:rPr sz="817" b="1" baseline="3472" dirty="0">
                <a:latin typeface="Malgun Gothic"/>
                <a:cs typeface="Malgun Gothic"/>
              </a:rPr>
              <a:t>호 </a:t>
            </a:r>
            <a:r>
              <a:rPr sz="817" b="1" spc="-66" baseline="3472" dirty="0">
                <a:latin typeface="Malgun Gothic"/>
                <a:cs typeface="Malgun Gothic"/>
              </a:rPr>
              <a:t> </a:t>
            </a:r>
            <a:r>
              <a:rPr sz="817" spc="-10" baseline="3472" dirty="0">
                <a:latin typeface="Malgun Gothic"/>
                <a:cs typeface="Malgun Gothic"/>
              </a:rPr>
              <a:t>{</a:t>
            </a:r>
            <a:r>
              <a:rPr sz="817" spc="-35" baseline="3472" dirty="0">
                <a:latin typeface="Malgun Gothic"/>
                <a:cs typeface="Malgun Gothic"/>
              </a:rPr>
              <a:t>주문번호표기</a:t>
            </a:r>
            <a:r>
              <a:rPr sz="817" baseline="3472" dirty="0">
                <a:latin typeface="Malgun Gothic"/>
                <a:cs typeface="Malgun Gothic"/>
              </a:rPr>
              <a:t>} </a:t>
            </a:r>
            <a:r>
              <a:rPr sz="817" spc="-4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주문</a:t>
            </a:r>
            <a:r>
              <a:rPr sz="817" b="1" baseline="3472" dirty="0">
                <a:latin typeface="Malgun Gothic"/>
                <a:cs typeface="Malgun Gothic"/>
              </a:rPr>
              <a:t>일 </a:t>
            </a:r>
            <a:r>
              <a:rPr sz="817" b="1" spc="-66" baseline="3472" dirty="0">
                <a:latin typeface="Malgun Gothic"/>
                <a:cs typeface="Malgun Gothic"/>
              </a:rPr>
              <a:t> </a:t>
            </a:r>
            <a:r>
              <a:rPr sz="817" spc="-10" baseline="3472" dirty="0">
                <a:latin typeface="Malgun Gothic"/>
                <a:cs typeface="Malgun Gothic"/>
              </a:rPr>
              <a:t>{</a:t>
            </a:r>
            <a:r>
              <a:rPr sz="817" spc="-35" baseline="3472" dirty="0">
                <a:latin typeface="Malgun Gothic"/>
                <a:cs typeface="Malgun Gothic"/>
              </a:rPr>
              <a:t>년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spc="-35" baseline="3472" dirty="0">
                <a:latin typeface="Malgun Gothic"/>
                <a:cs typeface="Malgun Gothic"/>
              </a:rPr>
              <a:t>월</a:t>
            </a:r>
            <a:r>
              <a:rPr sz="817" spc="-10" baseline="3472" dirty="0">
                <a:latin typeface="Malgun Gothic"/>
                <a:cs typeface="Malgun Gothic"/>
              </a:rPr>
              <a:t>-</a:t>
            </a:r>
            <a:r>
              <a:rPr sz="817" baseline="3472" dirty="0">
                <a:latin typeface="Malgun Gothic"/>
                <a:cs typeface="Malgun Gothic"/>
              </a:rPr>
              <a:t>일</a:t>
            </a:r>
            <a:r>
              <a:rPr sz="817" spc="-51" baseline="3472" dirty="0">
                <a:latin typeface="Malgun Gothic"/>
                <a:cs typeface="Malgun Gothic"/>
              </a:rPr>
              <a:t> </a:t>
            </a:r>
            <a:r>
              <a:rPr sz="817" spc="-35" baseline="3472" dirty="0">
                <a:latin typeface="Malgun Gothic"/>
                <a:cs typeface="Malgun Gothic"/>
              </a:rPr>
              <a:t>시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35" baseline="3472" dirty="0">
                <a:latin typeface="Malgun Gothic"/>
                <a:cs typeface="Malgun Gothic"/>
              </a:rPr>
              <a:t>분</a:t>
            </a:r>
            <a:r>
              <a:rPr sz="817" spc="-5" baseline="3472" dirty="0">
                <a:latin typeface="Malgun Gothic"/>
                <a:cs typeface="Malgun Gothic"/>
              </a:rPr>
              <a:t>:</a:t>
            </a:r>
            <a:r>
              <a:rPr sz="817" spc="-35" baseline="3472" dirty="0">
                <a:latin typeface="Malgun Gothic"/>
                <a:cs typeface="Malgun Gothic"/>
              </a:rPr>
              <a:t>초</a:t>
            </a:r>
            <a:r>
              <a:rPr sz="817" baseline="3472" dirty="0">
                <a:latin typeface="Malgun Gothic"/>
                <a:cs typeface="Malgun Gothic"/>
              </a:rPr>
              <a:t>}	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 </a:t>
            </a:r>
            <a:r>
              <a:rPr sz="613" spc="58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17" b="1" spc="-10" baseline="3472" dirty="0">
                <a:latin typeface="Malgun Gothic"/>
                <a:cs typeface="Malgun Gothic"/>
              </a:rPr>
              <a:t>{</a:t>
            </a:r>
            <a:r>
              <a:rPr sz="817" b="1" spc="-35" baseline="3472" dirty="0">
                <a:latin typeface="Malgun Gothic"/>
                <a:cs typeface="Malgun Gothic"/>
              </a:rPr>
              <a:t>주문</a:t>
            </a:r>
            <a:r>
              <a:rPr sz="817" b="1" spc="-15" baseline="3472" dirty="0">
                <a:latin typeface="Malgun Gothic"/>
                <a:cs typeface="Malgun Gothic"/>
              </a:rPr>
              <a:t>/</a:t>
            </a:r>
            <a:r>
              <a:rPr sz="817" b="1" spc="-35" baseline="3472" dirty="0">
                <a:latin typeface="Malgun Gothic"/>
                <a:cs typeface="Malgun Gothic"/>
              </a:rPr>
              <a:t>배</a:t>
            </a:r>
            <a:r>
              <a:rPr sz="817" b="1" baseline="3472" dirty="0">
                <a:latin typeface="Malgun Gothic"/>
                <a:cs typeface="Malgun Gothic"/>
              </a:rPr>
              <a:t>송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상</a:t>
            </a:r>
            <a:r>
              <a:rPr sz="817" b="1" baseline="3472" dirty="0">
                <a:latin typeface="Malgun Gothic"/>
                <a:cs typeface="Malgun Gothic"/>
              </a:rPr>
              <a:t>태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baseline="3472" dirty="0">
                <a:latin typeface="Malgun Gothic"/>
                <a:cs typeface="Malgun Gothic"/>
              </a:rPr>
              <a:t>값</a:t>
            </a:r>
            <a:r>
              <a:rPr sz="817" b="1" spc="-51" baseline="3472" dirty="0">
                <a:latin typeface="Malgun Gothic"/>
                <a:cs typeface="Malgun Gothic"/>
              </a:rPr>
              <a:t> </a:t>
            </a:r>
            <a:r>
              <a:rPr sz="817" b="1" spc="-35" baseline="3472" dirty="0">
                <a:latin typeface="Malgun Gothic"/>
                <a:cs typeface="Malgun Gothic"/>
              </a:rPr>
              <a:t>표기</a:t>
            </a:r>
            <a:r>
              <a:rPr sz="817" b="1" baseline="3472" dirty="0">
                <a:latin typeface="Malgun Gothic"/>
                <a:cs typeface="Malgun Gothic"/>
              </a:rPr>
              <a:t>}</a:t>
            </a:r>
            <a:endParaRPr sz="817" baseline="3472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2122" y="4044971"/>
            <a:ext cx="31206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교환</a:t>
            </a:r>
            <a:r>
              <a:rPr sz="545" b="1" spc="-10" dirty="0">
                <a:latin typeface="Malgun Gothic"/>
                <a:cs typeface="Malgun Gothic"/>
              </a:rPr>
              <a:t>/</a:t>
            </a:r>
            <a:r>
              <a:rPr sz="545" b="1" spc="-24" dirty="0">
                <a:latin typeface="Malgun Gothic"/>
                <a:cs typeface="Malgun Gothic"/>
              </a:rPr>
              <a:t>환불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62027" y="4107283"/>
            <a:ext cx="1343793" cy="191909"/>
            <a:chOff x="5332048" y="6034157"/>
            <a:chExt cx="1974214" cy="28194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2048" y="6034157"/>
              <a:ext cx="184050" cy="1840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701" y="6127823"/>
              <a:ext cx="76186" cy="18780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593923" y="411309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53945" y="838889"/>
            <a:ext cx="46118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dirty="0">
                <a:latin typeface="Malgun Gothic"/>
                <a:cs typeface="Malgun Gothic"/>
              </a:rPr>
              <a:t>|</a:t>
            </a:r>
            <a:r>
              <a:rPr sz="681" b="1" spc="-17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주문</a:t>
            </a:r>
            <a:r>
              <a:rPr sz="681" b="1" spc="-10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내역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8697"/>
              </p:ext>
            </p:extLst>
          </p:nvPr>
        </p:nvGraphicFramePr>
        <p:xfrm>
          <a:off x="2659702" y="1426684"/>
          <a:ext cx="3448303" cy="754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51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2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1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4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776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0486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번호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정보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수량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판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가격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배송비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299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2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ct val="100000"/>
                        </a:lnSpc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31445" marR="179705">
                        <a:lnSpc>
                          <a:spcPts val="790"/>
                        </a:lnSpc>
                      </a:pPr>
                      <a:r>
                        <a:rPr lang="en-US" sz="500" spc="-5" dirty="0" smtClean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list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강아지 프리미엄 사료 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2KG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ts val="805"/>
                        </a:lnSpc>
                        <a:spcBef>
                          <a:spcPts val="5"/>
                        </a:spcBef>
                      </a:pPr>
                      <a:r>
                        <a:rPr sz="500" b="1" dirty="0">
                          <a:latin typeface="Malgun Gothic"/>
                          <a:cs typeface="Malgun Gothic"/>
                        </a:rPr>
                        <a:t>·</a:t>
                      </a:r>
                      <a:r>
                        <a:rPr sz="500" b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</a:p>
                  </a:txBody>
                  <a:tcPr marL="0" marR="0" marT="1297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32080" algn="ct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  <a:p>
                      <a:pPr marL="128905" algn="ctr">
                        <a:lnSpc>
                          <a:spcPts val="805"/>
                        </a:lnSpc>
                        <a:spcBef>
                          <a:spcPts val="84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-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754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1개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9690" algn="r">
                        <a:lnSpc>
                          <a:spcPct val="100000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2,500원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944"/>
                        </a:lnSpc>
                      </a:pPr>
                      <a:r>
                        <a:rPr sz="500" b="1" dirty="0">
                          <a:latin typeface="Malgun Gothic"/>
                          <a:cs typeface="Malgun Gothic"/>
                        </a:rPr>
                        <a:t>·</a:t>
                      </a:r>
                      <a:r>
                        <a:rPr sz="500" b="1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댕샵</a:t>
                      </a:r>
                      <a:r>
                        <a:rPr sz="500" spc="-10" dirty="0" smtClean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목동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)</a:t>
                      </a: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944"/>
                        </a:lnSpc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2,000원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9" name="object 59"/>
          <p:cNvGrpSpPr/>
          <p:nvPr/>
        </p:nvGrpSpPr>
        <p:grpSpPr>
          <a:xfrm>
            <a:off x="2927189" y="1650676"/>
            <a:ext cx="405861" cy="423582"/>
            <a:chOff x="2930249" y="2425067"/>
            <a:chExt cx="596265" cy="622300"/>
          </a:xfrm>
        </p:grpSpPr>
        <p:sp>
          <p:nvSpPr>
            <p:cNvPr id="60" name="object 60"/>
            <p:cNvSpPr/>
            <p:nvPr/>
          </p:nvSpPr>
          <p:spPr>
            <a:xfrm>
              <a:off x="2933895" y="2428714"/>
              <a:ext cx="589280" cy="615315"/>
            </a:xfrm>
            <a:custGeom>
              <a:avLst/>
              <a:gdLst/>
              <a:ahLst/>
              <a:cxnLst/>
              <a:rect l="l" t="t" r="r" b="b"/>
              <a:pathLst>
                <a:path w="589279" h="615314">
                  <a:moveTo>
                    <a:pt x="2705" y="0"/>
                  </a:moveTo>
                  <a:lnTo>
                    <a:pt x="2705" y="615009"/>
                  </a:lnTo>
                </a:path>
                <a:path w="589279" h="615314">
                  <a:moveTo>
                    <a:pt x="586232" y="0"/>
                  </a:moveTo>
                  <a:lnTo>
                    <a:pt x="586232" y="615009"/>
                  </a:lnTo>
                </a:path>
                <a:path w="589279" h="615314">
                  <a:moveTo>
                    <a:pt x="0" y="2704"/>
                  </a:moveTo>
                  <a:lnTo>
                    <a:pt x="588937" y="2704"/>
                  </a:lnTo>
                </a:path>
                <a:path w="589279" h="615314">
                  <a:moveTo>
                    <a:pt x="0" y="612305"/>
                  </a:moveTo>
                  <a:lnTo>
                    <a:pt x="588937" y="612305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2936600" y="2431418"/>
              <a:ext cx="583565" cy="609600"/>
            </a:xfrm>
            <a:custGeom>
              <a:avLst/>
              <a:gdLst/>
              <a:ahLst/>
              <a:cxnLst/>
              <a:rect l="l" t="t" r="r" b="b"/>
              <a:pathLst>
                <a:path w="583564" h="609600">
                  <a:moveTo>
                    <a:pt x="0" y="0"/>
                  </a:moveTo>
                  <a:lnTo>
                    <a:pt x="583527" y="60960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6600" y="2431418"/>
              <a:ext cx="583565" cy="609600"/>
            </a:xfrm>
            <a:custGeom>
              <a:avLst/>
              <a:gdLst/>
              <a:ahLst/>
              <a:cxnLst/>
              <a:rect l="l" t="t" r="r" b="b"/>
              <a:pathLst>
                <a:path w="583564" h="609600">
                  <a:moveTo>
                    <a:pt x="0" y="609600"/>
                  </a:moveTo>
                  <a:lnTo>
                    <a:pt x="583527" y="0"/>
                  </a:lnTo>
                </a:path>
              </a:pathLst>
            </a:custGeom>
            <a:ln w="12701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8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29461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주문내역 상세 보기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 조회 </a:t>
                      </a:r>
                      <a:r>
                        <a:rPr lang="en-US" altLang="ko-KR" sz="700" dirty="0" smtClean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 내역 상세 보기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6833559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75" name="object 60"/>
          <p:cNvGrpSpPr/>
          <p:nvPr/>
        </p:nvGrpSpPr>
        <p:grpSpPr>
          <a:xfrm>
            <a:off x="1764144" y="1021048"/>
            <a:ext cx="813528" cy="215681"/>
            <a:chOff x="1250366" y="1185692"/>
            <a:chExt cx="1207135" cy="316865"/>
          </a:xfrm>
        </p:grpSpPr>
        <p:sp>
          <p:nvSpPr>
            <p:cNvPr id="76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7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8" name="object 63"/>
          <p:cNvSpPr txBox="1"/>
          <p:nvPr/>
        </p:nvSpPr>
        <p:spPr>
          <a:xfrm>
            <a:off x="1766634" y="1031059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9" name="object 64"/>
          <p:cNvSpPr/>
          <p:nvPr/>
        </p:nvSpPr>
        <p:spPr>
          <a:xfrm>
            <a:off x="1764102" y="1236729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0" name="object 72"/>
          <p:cNvSpPr txBox="1"/>
          <p:nvPr/>
        </p:nvSpPr>
        <p:spPr>
          <a:xfrm>
            <a:off x="1787601" y="1442377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1" name="object 73"/>
          <p:cNvSpPr txBox="1"/>
          <p:nvPr/>
        </p:nvSpPr>
        <p:spPr>
          <a:xfrm>
            <a:off x="1782259" y="1982629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82" name="object 74"/>
          <p:cNvSpPr txBox="1"/>
          <p:nvPr/>
        </p:nvSpPr>
        <p:spPr>
          <a:xfrm>
            <a:off x="1795533" y="2818560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3" name="object 75"/>
          <p:cNvSpPr txBox="1"/>
          <p:nvPr/>
        </p:nvSpPr>
        <p:spPr>
          <a:xfrm>
            <a:off x="1794534" y="3314432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08240" y="2577114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smtClean="0"/>
              <a:t>산책로드인증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42789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Revision History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Menu Structure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 b="1"/>
              <a:t>Story Board</a:t>
            </a:r>
            <a:endParaRPr sz="21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5073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Page 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교환</a:t>
                      </a:r>
                      <a:r>
                        <a:rPr lang="en-US" altLang="ko-KR" sz="700" dirty="0" smtClean="0">
                          <a:effectLst/>
                        </a:rPr>
                        <a:t>/</a:t>
                      </a:r>
                      <a:r>
                        <a:rPr lang="ko-KR" altLang="en-US" sz="700" dirty="0" smtClean="0">
                          <a:effectLst/>
                        </a:rPr>
                        <a:t>환불 신청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주문내역 조회 </a:t>
                      </a:r>
                      <a:r>
                        <a:rPr lang="en-US" altLang="ko-KR" sz="700" dirty="0" smtClean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교환</a:t>
                      </a:r>
                      <a:r>
                        <a:rPr lang="en-US" altLang="ko-KR" sz="700" dirty="0" smtClean="0">
                          <a:effectLst/>
                        </a:rPr>
                        <a:t>/ </a:t>
                      </a:r>
                      <a:r>
                        <a:rPr lang="ko-KR" altLang="en-US" sz="700" dirty="0" smtClean="0">
                          <a:effectLst/>
                        </a:rPr>
                        <a:t>환불 신청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" y="704427"/>
            <a:ext cx="9022080" cy="4434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912" y="2087217"/>
            <a:ext cx="669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 smtClean="0"/>
              <a:t>댕댕로드</a:t>
            </a:r>
            <a:r>
              <a:rPr lang="ko-KR" altLang="en-US" sz="600" b="1" dirty="0" smtClean="0"/>
              <a:t> 인증</a:t>
            </a:r>
            <a:endParaRPr lang="ko-KR" altLang="en-US" sz="600" b="1" dirty="0"/>
          </a:p>
        </p:txBody>
      </p:sp>
      <p:sp>
        <p:nvSpPr>
          <p:cNvPr id="6" name="직사각형 5"/>
          <p:cNvSpPr/>
          <p:nvPr/>
        </p:nvSpPr>
        <p:spPr>
          <a:xfrm>
            <a:off x="7423281" y="356772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93775" y="839576"/>
            <a:ext cx="1214558" cy="213302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리스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기</a:t>
            </a:r>
            <a:r>
              <a:rPr sz="545" b="1" dirty="0">
                <a:latin typeface="Malgun Gothic"/>
                <a:cs typeface="Malgun Gothic"/>
              </a:rPr>
              <a:t>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, </a:t>
            </a:r>
            <a:r>
              <a:rPr sz="545" spc="-24" dirty="0">
                <a:latin typeface="Malgun Gothic"/>
                <a:cs typeface="Malgun Gothic"/>
              </a:rPr>
              <a:t> 작성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endParaRPr sz="545">
              <a:latin typeface="Malgun Gothic"/>
              <a:cs typeface="Malgun Gothic"/>
            </a:endParaRPr>
          </a:p>
          <a:p>
            <a:pPr marL="59650" marR="246812" indent="-596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게시글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없습니다</a:t>
            </a:r>
            <a:r>
              <a:rPr sz="545" dirty="0">
                <a:latin typeface="Malgun Gothic"/>
                <a:cs typeface="Malgun Gothic"/>
              </a:rPr>
              <a:t>.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해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계정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유형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제목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내용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제목</a:t>
            </a:r>
            <a:r>
              <a:rPr sz="545" spc="-20" dirty="0">
                <a:latin typeface="Malgun Gothic"/>
                <a:cs typeface="Malgun Gothic"/>
              </a:rPr>
              <a:t>+</a:t>
            </a:r>
            <a:r>
              <a:rPr sz="545" spc="-24" dirty="0">
                <a:latin typeface="Malgun Gothic"/>
                <a:cs typeface="Malgun Gothic"/>
              </a:rPr>
              <a:t>내용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검색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문의가  </a:t>
            </a:r>
            <a:r>
              <a:rPr sz="545" spc="-20" dirty="0">
                <a:latin typeface="Malgun Gothic"/>
                <a:cs typeface="Malgun Gothic"/>
              </a:rPr>
              <a:t>없습니다.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92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34"/>
              </a:spcBef>
            </a:pPr>
            <a:endParaRPr sz="374">
              <a:latin typeface="Malgun Gothic"/>
              <a:cs typeface="Malgun Gothic"/>
            </a:endParaRPr>
          </a:p>
          <a:p>
            <a:pPr marL="8645" marR="28096">
              <a:lnSpc>
                <a:spcPts val="606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특정상인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spc="-24" dirty="0">
                <a:latin typeface="Malgun Gothic"/>
                <a:cs typeface="Malgun Gothic"/>
              </a:rPr>
              <a:t>에</a:t>
            </a:r>
            <a:r>
              <a:rPr sz="545" dirty="0">
                <a:latin typeface="Malgun Gothic"/>
                <a:cs typeface="Malgun Gothic"/>
              </a:rPr>
              <a:t>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대  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판매,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결제,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입금,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배송,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환불,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기타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카테고리의</a:t>
            </a:r>
            <a:endParaRPr sz="545">
              <a:latin typeface="Malgun Gothic"/>
              <a:cs typeface="Malgun Gothic"/>
            </a:endParaRPr>
          </a:p>
          <a:p>
            <a:pPr marL="100713"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추가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삭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답</a:t>
            </a:r>
            <a:r>
              <a:rPr sz="545" b="1" dirty="0">
                <a:latin typeface="Malgun Gothic"/>
                <a:cs typeface="Malgun Gothic"/>
              </a:rPr>
              <a:t>변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여부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미답변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답변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답</a:t>
            </a:r>
            <a:r>
              <a:rPr sz="545" dirty="0">
                <a:latin typeface="Malgun Gothic"/>
                <a:cs typeface="Malgun Gothic"/>
              </a:rPr>
              <a:t>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답</a:t>
            </a:r>
            <a:r>
              <a:rPr sz="545" dirty="0">
                <a:latin typeface="Malgun Gothic"/>
                <a:cs typeface="Malgun Gothic"/>
              </a:rPr>
              <a:t>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문의하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" name="object 5"/>
          <p:cNvSpPr/>
          <p:nvPr/>
        </p:nvSpPr>
        <p:spPr>
          <a:xfrm>
            <a:off x="2647155" y="1022583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81226"/>
              </p:ext>
            </p:extLst>
          </p:nvPr>
        </p:nvGraphicFramePr>
        <p:xfrm>
          <a:off x="2662399" y="1352333"/>
          <a:ext cx="3463433" cy="215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57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질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600" b="1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유형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답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변</a:t>
                      </a:r>
                      <a:r>
                        <a:rPr sz="600" b="1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여부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10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판매자님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문의드립니다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미답변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모바일에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했는데요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8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댕샵</a:t>
                      </a:r>
                      <a:r>
                        <a:rPr sz="500" spc="-35" dirty="0" err="1" smtClean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dirty="0" err="1" smtClean="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sz="500" spc="-5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구매를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어떻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되나요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2020-01-01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7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입금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상품평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하는데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주문내용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...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6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취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카드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취소되나요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30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5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결제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했는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포인트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적립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안되♘어요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27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4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기타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포인트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어떻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사용하나요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927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3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배송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제주도인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배송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되나요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2019-12-19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2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환불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ko-KR" altLang="en-US" sz="500" spc="-35" dirty="0">
                          <a:latin typeface="Malgun Gothic"/>
                          <a:cs typeface="Malgun Gothic"/>
                        </a:rPr>
                        <a:t>옷</a:t>
                      </a:r>
                      <a:r>
                        <a:rPr sz="500" dirty="0" smtClean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많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데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환불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가능한가요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?</a:t>
                      </a: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2019-12-10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dirty="0">
                          <a:latin typeface="Malgun Gothic"/>
                          <a:cs typeface="Malgun Gothic"/>
                        </a:rPr>
                        <a:t>1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판매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관리자님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문의드립니다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답변완료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2019-12-09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8842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574333" y="3561299"/>
            <a:ext cx="532936" cy="167272"/>
          </a:xfrm>
          <a:custGeom>
            <a:avLst/>
            <a:gdLst/>
            <a:ahLst/>
            <a:cxnLst/>
            <a:rect l="l" t="t" r="r" b="b"/>
            <a:pathLst>
              <a:path w="782954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741976" y="0"/>
                </a:lnTo>
                <a:lnTo>
                  <a:pt x="757896" y="3213"/>
                </a:lnTo>
                <a:lnTo>
                  <a:pt x="770897" y="11976"/>
                </a:lnTo>
                <a:lnTo>
                  <a:pt x="779662" y="24973"/>
                </a:lnTo>
                <a:lnTo>
                  <a:pt x="782877" y="40889"/>
                </a:lnTo>
                <a:lnTo>
                  <a:pt x="782877" y="204443"/>
                </a:lnTo>
                <a:lnTo>
                  <a:pt x="779662" y="220359"/>
                </a:lnTo>
                <a:lnTo>
                  <a:pt x="770897" y="233357"/>
                </a:lnTo>
                <a:lnTo>
                  <a:pt x="757896" y="242120"/>
                </a:lnTo>
                <a:lnTo>
                  <a:pt x="741976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7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" name="object 12"/>
          <p:cNvSpPr txBox="1"/>
          <p:nvPr/>
        </p:nvSpPr>
        <p:spPr>
          <a:xfrm>
            <a:off x="5640618" y="3586465"/>
            <a:ext cx="4006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6033" y="1128180"/>
            <a:ext cx="1336878" cy="141770"/>
          </a:xfrm>
          <a:custGeom>
            <a:avLst/>
            <a:gdLst/>
            <a:ahLst/>
            <a:cxnLst/>
            <a:rect l="l" t="t" r="r" b="b"/>
            <a:pathLst>
              <a:path w="1964054" h="208280">
                <a:moveTo>
                  <a:pt x="0" y="0"/>
                </a:moveTo>
                <a:lnTo>
                  <a:pt x="1963460" y="0"/>
                </a:lnTo>
                <a:lnTo>
                  <a:pt x="1963460" y="207707"/>
                </a:lnTo>
                <a:lnTo>
                  <a:pt x="0" y="2077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14"/>
          <p:cNvSpPr txBox="1"/>
          <p:nvPr/>
        </p:nvSpPr>
        <p:spPr>
          <a:xfrm>
            <a:off x="4309209" y="1137988"/>
            <a:ext cx="133903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7664">
              <a:spcBef>
                <a:spcPts val="68"/>
              </a:spcBef>
            </a:pP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검색어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를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입력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해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주세요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90711" y="1131488"/>
            <a:ext cx="426608" cy="143931"/>
          </a:xfrm>
          <a:custGeom>
            <a:avLst/>
            <a:gdLst/>
            <a:ahLst/>
            <a:cxnLst/>
            <a:rect l="l" t="t" r="r" b="b"/>
            <a:pathLst>
              <a:path w="626745" h="211455">
                <a:moveTo>
                  <a:pt x="591492" y="0"/>
                </a:moveTo>
                <a:lnTo>
                  <a:pt x="35170" y="0"/>
                </a:lnTo>
                <a:lnTo>
                  <a:pt x="21480" y="2763"/>
                </a:lnTo>
                <a:lnTo>
                  <a:pt x="10301" y="10298"/>
                </a:lnTo>
                <a:lnTo>
                  <a:pt x="2763" y="21474"/>
                </a:lnTo>
                <a:lnTo>
                  <a:pt x="0" y="35159"/>
                </a:lnTo>
                <a:lnTo>
                  <a:pt x="0" y="175799"/>
                </a:lnTo>
                <a:lnTo>
                  <a:pt x="2763" y="189486"/>
                </a:lnTo>
                <a:lnTo>
                  <a:pt x="10301" y="200662"/>
                </a:lnTo>
                <a:lnTo>
                  <a:pt x="21480" y="208197"/>
                </a:lnTo>
                <a:lnTo>
                  <a:pt x="35170" y="210960"/>
                </a:lnTo>
                <a:lnTo>
                  <a:pt x="591492" y="210960"/>
                </a:lnTo>
                <a:lnTo>
                  <a:pt x="605182" y="208197"/>
                </a:lnTo>
                <a:lnTo>
                  <a:pt x="616361" y="200662"/>
                </a:lnTo>
                <a:lnTo>
                  <a:pt x="623898" y="189486"/>
                </a:lnTo>
                <a:lnTo>
                  <a:pt x="626662" y="175799"/>
                </a:lnTo>
                <a:lnTo>
                  <a:pt x="626662" y="35159"/>
                </a:lnTo>
                <a:lnTo>
                  <a:pt x="623898" y="21474"/>
                </a:lnTo>
                <a:lnTo>
                  <a:pt x="616361" y="10298"/>
                </a:lnTo>
                <a:lnTo>
                  <a:pt x="605182" y="2763"/>
                </a:lnTo>
                <a:lnTo>
                  <a:pt x="5914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" name="object 16"/>
          <p:cNvSpPr txBox="1"/>
          <p:nvPr/>
        </p:nvSpPr>
        <p:spPr>
          <a:xfrm>
            <a:off x="5829050" y="114663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12491" y="1118884"/>
            <a:ext cx="685943" cy="155169"/>
            <a:chOff x="3937050" y="1643792"/>
            <a:chExt cx="1007744" cy="227965"/>
          </a:xfrm>
        </p:grpSpPr>
        <p:sp>
          <p:nvSpPr>
            <p:cNvPr id="18" name="object 18"/>
            <p:cNvSpPr/>
            <p:nvPr/>
          </p:nvSpPr>
          <p:spPr>
            <a:xfrm>
              <a:off x="4162969" y="1650144"/>
              <a:ext cx="775335" cy="215265"/>
            </a:xfrm>
            <a:custGeom>
              <a:avLst/>
              <a:gdLst/>
              <a:ahLst/>
              <a:cxnLst/>
              <a:rect l="l" t="t" r="r" b="b"/>
              <a:pathLst>
                <a:path w="775335" h="215264">
                  <a:moveTo>
                    <a:pt x="0" y="0"/>
                  </a:moveTo>
                  <a:lnTo>
                    <a:pt x="774930" y="0"/>
                  </a:lnTo>
                  <a:lnTo>
                    <a:pt x="774930" y="214666"/>
                  </a:lnTo>
                  <a:lnTo>
                    <a:pt x="0" y="2146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070" y="1643792"/>
              <a:ext cx="168287" cy="2273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50" y="1661365"/>
              <a:ext cx="184049" cy="1840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44387" y="1135914"/>
            <a:ext cx="65655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42641" algn="l"/>
              </a:tabLst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	</a:t>
            </a:r>
            <a:r>
              <a:rPr sz="613" spc="-34" dirty="0">
                <a:latin typeface="Malgun Gothic"/>
                <a:cs typeface="Malgun Gothic"/>
              </a:rPr>
              <a:t>제목+내용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5178" y="832608"/>
            <a:ext cx="125277" cy="125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704231" y="838889"/>
            <a:ext cx="480636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sz="681" b="1" spc="3" dirty="0">
                <a:latin typeface="Malgun Gothic"/>
                <a:cs typeface="Malgun Gothic"/>
              </a:rPr>
              <a:t>1:1</a:t>
            </a:r>
            <a:r>
              <a:rPr sz="681" b="1" spc="-3" dirty="0">
                <a:latin typeface="Malgun Gothic"/>
                <a:cs typeface="Malgun Gothic"/>
              </a:rPr>
              <a:t> </a:t>
            </a:r>
            <a:r>
              <a:rPr sz="681" b="1" spc="7" dirty="0">
                <a:latin typeface="Malgun Gothic"/>
                <a:cs typeface="Malgun Gothic"/>
              </a:rPr>
              <a:t>문의</a:t>
            </a:r>
            <a:r>
              <a:rPr sz="681" b="1" spc="146" dirty="0">
                <a:latin typeface="Malgun Gothic"/>
                <a:cs typeface="Malgun Gothic"/>
              </a:rPr>
              <a:t> </a:t>
            </a:r>
            <a:r>
              <a:rPr sz="919" baseline="6172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919" baseline="6172">
              <a:latin typeface="Malgun Gothic"/>
              <a:cs typeface="Malgun Gothic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7991" y="1283203"/>
            <a:ext cx="125277" cy="12524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19887" y="128944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3750" y="1290443"/>
            <a:ext cx="125277" cy="1252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5646" y="129566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4374" y="3583012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26269" y="358819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0529" y="3742066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" name="object 60"/>
          <p:cNvGrpSpPr/>
          <p:nvPr/>
        </p:nvGrpSpPr>
        <p:grpSpPr>
          <a:xfrm>
            <a:off x="1772259" y="840887"/>
            <a:ext cx="813528" cy="215681"/>
            <a:chOff x="1250366" y="1185692"/>
            <a:chExt cx="1207135" cy="316865"/>
          </a:xfrm>
        </p:grpSpPr>
        <p:sp>
          <p:nvSpPr>
            <p:cNvPr id="39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1" name="object 63"/>
          <p:cNvSpPr txBox="1"/>
          <p:nvPr/>
        </p:nvSpPr>
        <p:spPr>
          <a:xfrm>
            <a:off x="1774749" y="850898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2" name="object 64"/>
          <p:cNvSpPr/>
          <p:nvPr/>
        </p:nvSpPr>
        <p:spPr>
          <a:xfrm>
            <a:off x="1772217" y="1056568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3" name="object 72"/>
          <p:cNvSpPr txBox="1"/>
          <p:nvPr/>
        </p:nvSpPr>
        <p:spPr>
          <a:xfrm>
            <a:off x="1795716" y="1262216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4" name="object 73"/>
          <p:cNvSpPr txBox="1"/>
          <p:nvPr/>
        </p:nvSpPr>
        <p:spPr>
          <a:xfrm>
            <a:off x="1790374" y="1802468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5" name="object 74"/>
          <p:cNvSpPr txBox="1"/>
          <p:nvPr/>
        </p:nvSpPr>
        <p:spPr>
          <a:xfrm>
            <a:off x="1803648" y="2638399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6" name="object 75"/>
          <p:cNvSpPr txBox="1"/>
          <p:nvPr/>
        </p:nvSpPr>
        <p:spPr>
          <a:xfrm>
            <a:off x="1802649" y="3134271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6355" y="2396953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68568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게시판 이용 내역 </a:t>
                      </a:r>
                      <a:r>
                        <a:rPr lang="en-US" altLang="ko-KR" sz="700" dirty="0" smtClean="0">
                          <a:effectLst/>
                        </a:rPr>
                        <a:t>&gt; 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r>
                        <a:rPr lang="en-US" altLang="ko-KR" sz="700" dirty="0" smtClean="0">
                          <a:effectLst/>
                        </a:rPr>
                        <a:t> 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98758" y="831278"/>
            <a:ext cx="1156639" cy="101592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r>
              <a:rPr sz="545" b="1" dirty="0">
                <a:latin typeface="Malgun Gothic"/>
                <a:cs typeface="Malgun Gothic"/>
              </a:rPr>
              <a:t>과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제목</a:t>
            </a:r>
            <a:endParaRPr sz="545">
              <a:latin typeface="Malgun Gothic"/>
              <a:cs typeface="Malgun Gothic"/>
            </a:endParaRPr>
          </a:p>
          <a:p>
            <a:pPr marL="77371" marR="11671" indent="-69159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  질문유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</a:t>
            </a:r>
            <a:r>
              <a:rPr sz="545" dirty="0">
                <a:latin typeface="Malgun Gothic"/>
                <a:cs typeface="Malgun Gothic"/>
              </a:rPr>
              <a:t>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작성완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  </a:t>
            </a:r>
            <a:r>
              <a:rPr sz="545" spc="-17" dirty="0">
                <a:latin typeface="Malgun Gothic"/>
                <a:cs typeface="Malgun Gothic"/>
              </a:rPr>
              <a:t>습니까?’)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551" y="1251118"/>
          <a:ext cx="3440526" cy="2152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936">
                <a:tc grid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spc="-50" dirty="0">
                          <a:latin typeface="Malgun Gothic"/>
                          <a:cs typeface="Malgun Gothic"/>
                        </a:rPr>
                        <a:t>에디터</a:t>
                      </a:r>
                      <a:r>
                        <a:rPr sz="6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600" spc="-35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600" spc="-10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600" spc="-15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600" spc="-3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sz="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능</a:t>
                      </a:r>
                      <a:r>
                        <a:rPr sz="6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노출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9692">
                <a:tc row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4893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▲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2358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48943" y="3481681"/>
            <a:ext cx="1028700" cy="175916"/>
            <a:chOff x="4284431" y="5115061"/>
            <a:chExt cx="1511300" cy="258445"/>
          </a:xfrm>
        </p:grpSpPr>
        <p:sp>
          <p:nvSpPr>
            <p:cNvPr id="6" name="object 6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0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90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0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2" y="233357"/>
                  </a:lnTo>
                  <a:lnTo>
                    <a:pt x="623448" y="220359"/>
                  </a:lnTo>
                  <a:lnTo>
                    <a:pt x="626662" y="204443"/>
                  </a:lnTo>
                  <a:lnTo>
                    <a:pt x="626662" y="40890"/>
                  </a:lnTo>
                  <a:lnTo>
                    <a:pt x="623448" y="24973"/>
                  </a:lnTo>
                  <a:lnTo>
                    <a:pt x="614682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" name="object 7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431" y="5161616"/>
              <a:ext cx="184049" cy="18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2194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0839" y="3511776"/>
            <a:ext cx="406293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2 </a:t>
            </a:r>
            <a:r>
              <a:rPr sz="919" spc="3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286" y="3513369"/>
            <a:ext cx="125277" cy="1252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11182" y="3511776"/>
            <a:ext cx="401539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3 </a:t>
            </a:r>
            <a:r>
              <a:rPr sz="919" spc="-2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1520" y="830591"/>
            <a:ext cx="35183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3" dirty="0">
                <a:latin typeface="Malgun Gothic"/>
                <a:cs typeface="Malgun Gothic"/>
              </a:rPr>
              <a:t>1:1</a:t>
            </a:r>
            <a:r>
              <a:rPr sz="681" b="1" spc="-37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문의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71729" y="1059640"/>
          <a:ext cx="3453923" cy="15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7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65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669326" y="851434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4"/>
                </a:lnTo>
                <a:lnTo>
                  <a:pt x="38955" y="137704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/>
          <p:nvPr/>
        </p:nvSpPr>
        <p:spPr>
          <a:xfrm>
            <a:off x="2647155" y="100830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833" y="1061429"/>
            <a:ext cx="123569" cy="1631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660" y="1079618"/>
            <a:ext cx="125277" cy="125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38556" y="108612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873" y="3720630"/>
            <a:ext cx="125277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668812" y="366377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731017" y="3777331"/>
          <a:ext cx="2871282" cy="6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8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3495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339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평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등록되♘습니다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작성완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리스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이동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8753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1:1</a:t>
                      </a:r>
                      <a:r>
                        <a:rPr lang="ko-KR" altLang="en-US" sz="700" dirty="0" smtClean="0">
                          <a:effectLst/>
                        </a:rPr>
                        <a:t>문의</a:t>
                      </a:r>
                      <a:r>
                        <a:rPr lang="ko-KR" altLang="en-US" sz="700" baseline="0" dirty="0" smtClean="0">
                          <a:effectLst/>
                        </a:rPr>
                        <a:t>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게시판 이용 내역 </a:t>
                      </a:r>
                      <a:r>
                        <a:rPr lang="en-US" altLang="ko-KR" sz="700" dirty="0" smtClean="0">
                          <a:effectLst/>
                        </a:rPr>
                        <a:t>&gt; 1:1</a:t>
                      </a:r>
                      <a:r>
                        <a:rPr lang="ko-KR" altLang="en-US" sz="700" dirty="0" smtClean="0">
                          <a:effectLst/>
                        </a:rPr>
                        <a:t>문의 리스트</a:t>
                      </a:r>
                      <a:r>
                        <a:rPr lang="en-US" altLang="ko-KR" sz="700" dirty="0" smtClean="0">
                          <a:effectLst/>
                        </a:rPr>
                        <a:t>  &gt; 1:1 </a:t>
                      </a:r>
                      <a:r>
                        <a:rPr lang="ko-KR" altLang="en-US" sz="700" dirty="0" smtClean="0">
                          <a:effectLst/>
                        </a:rPr>
                        <a:t>문의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34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35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8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0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1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2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7997" y="2361148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5625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27" y="831278"/>
            <a:ext cx="1154478" cy="87486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  <a:p>
            <a:pPr marL="54463" marR="20748" indent="-46250">
              <a:lnSpc>
                <a:spcPts val="606"/>
              </a:lnSpc>
              <a:spcBef>
                <a:spcPts val="4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</a:t>
            </a:r>
            <a:r>
              <a:rPr sz="545" dirty="0">
                <a:latin typeface="Malgun Gothic"/>
                <a:cs typeface="Malgun Gothic"/>
              </a:rPr>
              <a:t>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접</a:t>
            </a:r>
            <a:r>
              <a:rPr sz="545" dirty="0">
                <a:latin typeface="Malgun Gothic"/>
                <a:cs typeface="Malgun Gothic"/>
              </a:rPr>
              <a:t>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 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77371" marR="3458" indent="-69159">
              <a:lnSpc>
                <a:spcPts val="619"/>
              </a:lnSpc>
              <a:spcBef>
                <a:spcPts val="68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클릭하여  진입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예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클릭해서</a:t>
            </a:r>
            <a:endParaRPr sz="545">
              <a:latin typeface="Malgun Gothic"/>
              <a:cs typeface="Malgun Gothic"/>
            </a:endParaRPr>
          </a:p>
          <a:p>
            <a:pPr marL="31554" marR="10806">
              <a:lnSpc>
                <a:spcPts val="606"/>
              </a:lnSpc>
              <a:spcBef>
                <a:spcPts val="41"/>
              </a:spcBef>
            </a:pP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들어왔다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비밀번호  확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호출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594" y="1287366"/>
            <a:ext cx="191476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4" dirty="0">
                <a:latin typeface="Malgun Gothic"/>
                <a:cs typeface="Malgun Gothic"/>
              </a:rPr>
              <a:t>사용</a:t>
            </a:r>
            <a:r>
              <a:rPr sz="613" dirty="0">
                <a:latin typeface="Malgun Gothic"/>
                <a:cs typeface="Malgun Gothic"/>
              </a:rPr>
              <a:t>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확인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위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비밀번호</a:t>
            </a:r>
            <a:r>
              <a:rPr sz="613" dirty="0">
                <a:latin typeface="Malgun Gothic"/>
                <a:cs typeface="Malgun Gothic"/>
              </a:rPr>
              <a:t>를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다</a:t>
            </a:r>
            <a:r>
              <a:rPr sz="613" dirty="0">
                <a:latin typeface="Malgun Gothic"/>
                <a:cs typeface="Malgun Gothic"/>
              </a:rPr>
              <a:t>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한</a:t>
            </a:r>
            <a:r>
              <a:rPr sz="613" dirty="0">
                <a:latin typeface="Malgun Gothic"/>
                <a:cs typeface="Malgun Gothic"/>
              </a:rPr>
              <a:t>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입력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주세요</a:t>
            </a:r>
            <a:r>
              <a:rPr sz="613" dirty="0"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8378" y="1499294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89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" name="object 6"/>
          <p:cNvSpPr txBox="1"/>
          <p:nvPr/>
        </p:nvSpPr>
        <p:spPr>
          <a:xfrm>
            <a:off x="4826717" y="1513850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3557" y="1509358"/>
            <a:ext cx="53120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비밀번호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확인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" name="object 10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862" y="1508707"/>
            <a:ext cx="125278" cy="1252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7739" y="1508707"/>
            <a:ext cx="125277" cy="1252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9634" y="151350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9298" y="2001852"/>
            <a:ext cx="125278" cy="1252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68049" y="200728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21010" y="2046895"/>
          <a:ext cx="3123702" cy="49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725805" algn="l"/>
                        </a:tabLst>
                      </a:pPr>
                      <a:r>
                        <a:rPr sz="900" spc="-172" baseline="33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33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82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128905">
                        <a:lnSpc>
                          <a:spcPts val="910"/>
                        </a:lnSpc>
                        <a:spcBef>
                          <a:spcPts val="29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5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83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927878" y="1497771"/>
            <a:ext cx="707988" cy="11876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4205" rIns="0" bIns="0" rtlCol="0">
            <a:spAutoFit/>
          </a:bodyPr>
          <a:lstStyle/>
          <a:p>
            <a:pPr marL="58353">
              <a:spcBef>
                <a:spcPts val="191"/>
              </a:spcBef>
            </a:pPr>
            <a:r>
              <a:rPr sz="613" spc="-7" dirty="0">
                <a:latin typeface="Malgun Gothic"/>
                <a:cs typeface="Malgun Gothic"/>
              </a:rPr>
              <a:t>●●●●</a:t>
            </a:r>
            <a:r>
              <a:rPr sz="613" spc="197" dirty="0">
                <a:latin typeface="Malgun Gothic"/>
                <a:cs typeface="Malgun Gothic"/>
              </a:rPr>
              <a:t> 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8717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비밀번호 확인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비밀번호 확인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29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30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2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4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5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6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7997" y="2361148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36251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1842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댕댕 로드 인증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댕댕 로드 인증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grpSp>
        <p:nvGrpSpPr>
          <p:cNvPr id="3" name="object 60"/>
          <p:cNvGrpSpPr/>
          <p:nvPr/>
        </p:nvGrpSpPr>
        <p:grpSpPr>
          <a:xfrm>
            <a:off x="1741832" y="1046545"/>
            <a:ext cx="813528" cy="215681"/>
            <a:chOff x="1250366" y="1185692"/>
            <a:chExt cx="1207135" cy="316865"/>
          </a:xfrm>
        </p:grpSpPr>
        <p:sp>
          <p:nvSpPr>
            <p:cNvPr id="4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" name="object 63"/>
          <p:cNvSpPr txBox="1"/>
          <p:nvPr/>
        </p:nvSpPr>
        <p:spPr>
          <a:xfrm>
            <a:off x="1744322" y="1056556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" name="object 64"/>
          <p:cNvSpPr/>
          <p:nvPr/>
        </p:nvSpPr>
        <p:spPr>
          <a:xfrm>
            <a:off x="1741790" y="1262226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" name="object 72"/>
          <p:cNvSpPr txBox="1"/>
          <p:nvPr/>
        </p:nvSpPr>
        <p:spPr>
          <a:xfrm>
            <a:off x="1765289" y="1467874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73"/>
          <p:cNvSpPr txBox="1"/>
          <p:nvPr/>
        </p:nvSpPr>
        <p:spPr>
          <a:xfrm>
            <a:off x="1759947" y="2008126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0" name="object 74"/>
          <p:cNvSpPr txBox="1"/>
          <p:nvPr/>
        </p:nvSpPr>
        <p:spPr>
          <a:xfrm>
            <a:off x="1773221" y="2844057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1" name="object 75"/>
          <p:cNvSpPr txBox="1"/>
          <p:nvPr/>
        </p:nvSpPr>
        <p:spPr>
          <a:xfrm>
            <a:off x="1772222" y="3339929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solidFill>
                  <a:schemeClr val="tx1"/>
                </a:solidFill>
                <a:latin typeface="Malgun Gothic"/>
                <a:cs typeface="Malgun Gothic"/>
              </a:rPr>
              <a:t>회</a:t>
            </a:r>
            <a:r>
              <a:rPr sz="545" b="1" dirty="0">
                <a:solidFill>
                  <a:schemeClr val="tx1"/>
                </a:solidFill>
                <a:latin typeface="Malgun Gothic"/>
                <a:cs typeface="Malgun Gothic"/>
              </a:rPr>
              <a:t>원</a:t>
            </a:r>
            <a:r>
              <a:rPr sz="545" b="1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solidFill>
                  <a:schemeClr val="tx1"/>
                </a:solidFill>
                <a:latin typeface="Malgun Gothic"/>
                <a:cs typeface="Malgun Gothic"/>
              </a:rPr>
              <a:t>탈퇴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5928" y="2602611"/>
            <a:ext cx="669928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>
                <a:solidFill>
                  <a:srgbClr val="FF0000"/>
                </a:solidFill>
              </a:rPr>
              <a:t>댕댕로드</a:t>
            </a:r>
            <a:r>
              <a:rPr lang="ko-KR" altLang="en-US" sz="550" b="1" dirty="0">
                <a:solidFill>
                  <a:srgbClr val="FF0000"/>
                </a:solidFill>
              </a:rPr>
              <a:t> </a:t>
            </a:r>
            <a:r>
              <a:rPr lang="ko-KR" altLang="en-US" sz="550" b="1" dirty="0" smtClean="0">
                <a:solidFill>
                  <a:srgbClr val="FF0000"/>
                </a:solidFill>
              </a:rPr>
              <a:t>인증</a:t>
            </a:r>
            <a:endParaRPr lang="ko-KR" altLang="en-US" sz="550" b="1" dirty="0">
              <a:solidFill>
                <a:srgbClr val="FF0000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2624792" y="1085381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5"/>
          <p:cNvSpPr/>
          <p:nvPr/>
        </p:nvSpPr>
        <p:spPr>
          <a:xfrm>
            <a:off x="2602621" y="1247769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aphicFrame>
        <p:nvGraphicFramePr>
          <p:cNvPr id="15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27575"/>
              </p:ext>
            </p:extLst>
          </p:nvPr>
        </p:nvGraphicFramePr>
        <p:xfrm>
          <a:off x="2617865" y="1577519"/>
          <a:ext cx="3463433" cy="591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57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dirty="0" smtClean="0">
                          <a:solidFill>
                            <a:schemeClr val="bg1"/>
                          </a:solidFill>
                          <a:latin typeface="Malgun Gothic"/>
                          <a:cs typeface="Malgun Gothic"/>
                        </a:rPr>
                        <a:t>강아지</a:t>
                      </a:r>
                      <a:endParaRPr sz="600" dirty="0">
                        <a:solidFill>
                          <a:schemeClr val="bg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b="1" spc="-50" dirty="0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코스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ko-KR" altLang="en-US" sz="600" b="1" spc="-50" dirty="0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이달 참여 횟수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600" b="1" spc="-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45384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마루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경기도 화성시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] 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기산동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 코스입니다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sz="500" dirty="0" smtClean="0">
                          <a:latin typeface="Malgun Gothic"/>
                          <a:cs typeface="Malgun Gothic"/>
                        </a:rPr>
                        <a:t>.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35" dirty="0" smtClean="0">
                          <a:latin typeface="Malgun Gothic"/>
                          <a:cs typeface="Malgun Gothic"/>
                        </a:rPr>
                        <a:t>37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202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-0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72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dirty="0" smtClean="0">
                          <a:latin typeface="Malgun Gothic"/>
                          <a:cs typeface="Malgun Gothic"/>
                        </a:rPr>
                        <a:t>1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치즈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spc="-35" dirty="0" smtClean="0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서울시 강남구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] </a:t>
                      </a:r>
                      <a:r>
                        <a:rPr lang="ko-KR" altLang="en-US" sz="500" spc="-35" dirty="0" err="1" smtClean="0">
                          <a:latin typeface="Malgun Gothic"/>
                          <a:cs typeface="Malgun Gothic"/>
                        </a:rPr>
                        <a:t>신논현</a:t>
                      </a: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 코스입니다</a:t>
                      </a:r>
                      <a:r>
                        <a:rPr lang="en-US" altLang="ko-KR" sz="500" spc="-35" dirty="0" smtClean="0">
                          <a:latin typeface="Malgun Gothic"/>
                          <a:cs typeface="Malgun Gothic"/>
                        </a:rPr>
                        <a:t>.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500" dirty="0" smtClean="0">
                          <a:latin typeface="Malgun Gothic"/>
                          <a:cs typeface="Malgun Gothic"/>
                        </a:rPr>
                        <a:t>2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500" spc="-15" dirty="0" smtClean="0">
                          <a:latin typeface="Malgun Gothic"/>
                          <a:cs typeface="Malgun Gothic"/>
                        </a:rPr>
                        <a:t>202</a:t>
                      </a:r>
                      <a:r>
                        <a:rPr lang="en-US" sz="500" spc="-15" dirty="0" smtClean="0">
                          <a:latin typeface="Malgun Gothic"/>
                          <a:cs typeface="Malgun Gothic"/>
                        </a:rPr>
                        <a:t>2-05-29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49706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object 11"/>
          <p:cNvSpPr/>
          <p:nvPr/>
        </p:nvSpPr>
        <p:spPr>
          <a:xfrm>
            <a:off x="5529799" y="3786485"/>
            <a:ext cx="532936" cy="167272"/>
          </a:xfrm>
          <a:custGeom>
            <a:avLst/>
            <a:gdLst/>
            <a:ahLst/>
            <a:cxnLst/>
            <a:rect l="l" t="t" r="r" b="b"/>
            <a:pathLst>
              <a:path w="782954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741976" y="0"/>
                </a:lnTo>
                <a:lnTo>
                  <a:pt x="757896" y="3213"/>
                </a:lnTo>
                <a:lnTo>
                  <a:pt x="770897" y="11976"/>
                </a:lnTo>
                <a:lnTo>
                  <a:pt x="779662" y="24973"/>
                </a:lnTo>
                <a:lnTo>
                  <a:pt x="782877" y="40889"/>
                </a:lnTo>
                <a:lnTo>
                  <a:pt x="782877" y="204443"/>
                </a:lnTo>
                <a:lnTo>
                  <a:pt x="779662" y="220359"/>
                </a:lnTo>
                <a:lnTo>
                  <a:pt x="770897" y="233357"/>
                </a:lnTo>
                <a:lnTo>
                  <a:pt x="757896" y="242120"/>
                </a:lnTo>
                <a:lnTo>
                  <a:pt x="741976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7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2"/>
          <p:cNvSpPr txBox="1"/>
          <p:nvPr/>
        </p:nvSpPr>
        <p:spPr>
          <a:xfrm>
            <a:off x="5596084" y="3811651"/>
            <a:ext cx="4006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4271499" y="1353366"/>
            <a:ext cx="1336878" cy="141770"/>
          </a:xfrm>
          <a:custGeom>
            <a:avLst/>
            <a:gdLst/>
            <a:ahLst/>
            <a:cxnLst/>
            <a:rect l="l" t="t" r="r" b="b"/>
            <a:pathLst>
              <a:path w="1964054" h="208280">
                <a:moveTo>
                  <a:pt x="0" y="0"/>
                </a:moveTo>
                <a:lnTo>
                  <a:pt x="1963460" y="0"/>
                </a:lnTo>
                <a:lnTo>
                  <a:pt x="1963460" y="207707"/>
                </a:lnTo>
                <a:lnTo>
                  <a:pt x="0" y="2077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4"/>
          <p:cNvSpPr txBox="1"/>
          <p:nvPr/>
        </p:nvSpPr>
        <p:spPr>
          <a:xfrm>
            <a:off x="4264675" y="1363174"/>
            <a:ext cx="133903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7664">
              <a:spcBef>
                <a:spcPts val="68"/>
              </a:spcBef>
            </a:pP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검색어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를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입력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해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주세요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!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5646177" y="1356674"/>
            <a:ext cx="426608" cy="143931"/>
          </a:xfrm>
          <a:custGeom>
            <a:avLst/>
            <a:gdLst/>
            <a:ahLst/>
            <a:cxnLst/>
            <a:rect l="l" t="t" r="r" b="b"/>
            <a:pathLst>
              <a:path w="626745" h="211455">
                <a:moveTo>
                  <a:pt x="591492" y="0"/>
                </a:moveTo>
                <a:lnTo>
                  <a:pt x="35170" y="0"/>
                </a:lnTo>
                <a:lnTo>
                  <a:pt x="21480" y="2763"/>
                </a:lnTo>
                <a:lnTo>
                  <a:pt x="10301" y="10298"/>
                </a:lnTo>
                <a:lnTo>
                  <a:pt x="2763" y="21474"/>
                </a:lnTo>
                <a:lnTo>
                  <a:pt x="0" y="35159"/>
                </a:lnTo>
                <a:lnTo>
                  <a:pt x="0" y="175799"/>
                </a:lnTo>
                <a:lnTo>
                  <a:pt x="2763" y="189486"/>
                </a:lnTo>
                <a:lnTo>
                  <a:pt x="10301" y="200662"/>
                </a:lnTo>
                <a:lnTo>
                  <a:pt x="21480" y="208197"/>
                </a:lnTo>
                <a:lnTo>
                  <a:pt x="35170" y="210960"/>
                </a:lnTo>
                <a:lnTo>
                  <a:pt x="591492" y="210960"/>
                </a:lnTo>
                <a:lnTo>
                  <a:pt x="605182" y="208197"/>
                </a:lnTo>
                <a:lnTo>
                  <a:pt x="616361" y="200662"/>
                </a:lnTo>
                <a:lnTo>
                  <a:pt x="623898" y="189486"/>
                </a:lnTo>
                <a:lnTo>
                  <a:pt x="626662" y="175799"/>
                </a:lnTo>
                <a:lnTo>
                  <a:pt x="626662" y="35159"/>
                </a:lnTo>
                <a:lnTo>
                  <a:pt x="623898" y="21474"/>
                </a:lnTo>
                <a:lnTo>
                  <a:pt x="616361" y="10298"/>
                </a:lnTo>
                <a:lnTo>
                  <a:pt x="605182" y="2763"/>
                </a:lnTo>
                <a:lnTo>
                  <a:pt x="5914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1" name="object 16"/>
          <p:cNvSpPr txBox="1"/>
          <p:nvPr/>
        </p:nvSpPr>
        <p:spPr>
          <a:xfrm>
            <a:off x="5784516" y="137181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22" name="object 17"/>
          <p:cNvGrpSpPr/>
          <p:nvPr/>
        </p:nvGrpSpPr>
        <p:grpSpPr>
          <a:xfrm>
            <a:off x="3567957" y="1344070"/>
            <a:ext cx="685943" cy="155169"/>
            <a:chOff x="3937050" y="1643792"/>
            <a:chExt cx="1007744" cy="227965"/>
          </a:xfrm>
        </p:grpSpPr>
        <p:sp>
          <p:nvSpPr>
            <p:cNvPr id="23" name="object 18"/>
            <p:cNvSpPr/>
            <p:nvPr/>
          </p:nvSpPr>
          <p:spPr>
            <a:xfrm>
              <a:off x="4162969" y="1650144"/>
              <a:ext cx="775335" cy="215265"/>
            </a:xfrm>
            <a:custGeom>
              <a:avLst/>
              <a:gdLst/>
              <a:ahLst/>
              <a:cxnLst/>
              <a:rect l="l" t="t" r="r" b="b"/>
              <a:pathLst>
                <a:path w="775335" h="215264">
                  <a:moveTo>
                    <a:pt x="0" y="0"/>
                  </a:moveTo>
                  <a:lnTo>
                    <a:pt x="774930" y="0"/>
                  </a:lnTo>
                  <a:lnTo>
                    <a:pt x="774930" y="214666"/>
                  </a:lnTo>
                  <a:lnTo>
                    <a:pt x="0" y="21466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24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5070" y="1643792"/>
              <a:ext cx="168287" cy="227368"/>
            </a:xfrm>
            <a:prstGeom prst="rect">
              <a:avLst/>
            </a:prstGeom>
          </p:spPr>
        </p:pic>
        <p:pic>
          <p:nvPicPr>
            <p:cNvPr id="25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50" y="1661365"/>
              <a:ext cx="184049" cy="184000"/>
            </a:xfrm>
            <a:prstGeom prst="rect">
              <a:avLst/>
            </a:prstGeom>
          </p:spPr>
        </p:pic>
      </p:grpSp>
      <p:sp>
        <p:nvSpPr>
          <p:cNvPr id="26" name="object 21"/>
          <p:cNvSpPr txBox="1"/>
          <p:nvPr/>
        </p:nvSpPr>
        <p:spPr>
          <a:xfrm>
            <a:off x="3599853" y="1361100"/>
            <a:ext cx="65655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42641" algn="l"/>
              </a:tabLst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	</a:t>
            </a:r>
            <a:r>
              <a:rPr lang="ko-KR" altLang="en-US" sz="613" spc="-34" dirty="0" smtClean="0">
                <a:latin typeface="Malgun Gothic"/>
                <a:cs typeface="Malgun Gothic"/>
              </a:rPr>
              <a:t>코스</a:t>
            </a:r>
            <a:r>
              <a:rPr lang="en-US" altLang="ko-KR" sz="613" spc="-34" dirty="0" smtClean="0">
                <a:latin typeface="Malgun Gothic"/>
                <a:cs typeface="Malgun Gothic"/>
              </a:rPr>
              <a:t>+</a:t>
            </a:r>
            <a:r>
              <a:rPr lang="ko-KR" altLang="en-US" sz="613" spc="-34" dirty="0" smtClean="0">
                <a:latin typeface="Malgun Gothic"/>
                <a:cs typeface="Malgun Gothic"/>
              </a:rPr>
              <a:t>이름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27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8951" y="997757"/>
            <a:ext cx="125277" cy="125244"/>
          </a:xfrm>
          <a:prstGeom prst="rect">
            <a:avLst/>
          </a:prstGeom>
        </p:spPr>
      </p:pic>
      <p:sp>
        <p:nvSpPr>
          <p:cNvPr id="28" name="object 23"/>
          <p:cNvSpPr txBox="1"/>
          <p:nvPr/>
        </p:nvSpPr>
        <p:spPr>
          <a:xfrm>
            <a:off x="2654764" y="1069426"/>
            <a:ext cx="6854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lang="ko-KR" altLang="en-US" sz="681" b="1" spc="3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681" b="1" spc="3" dirty="0" smtClean="0">
                <a:latin typeface="Malgun Gothic"/>
                <a:cs typeface="Malgun Gothic"/>
              </a:rPr>
              <a:t> 인증</a:t>
            </a:r>
            <a:r>
              <a:rPr sz="919" baseline="6172" dirty="0" smtClean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919" baseline="6172" dirty="0">
              <a:latin typeface="Malgun Gothic"/>
              <a:cs typeface="Malgun Gothic"/>
            </a:endParaRPr>
          </a:p>
        </p:txBody>
      </p:sp>
      <p:pic>
        <p:nvPicPr>
          <p:cNvPr id="29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0746" y="1526041"/>
            <a:ext cx="125277" cy="125244"/>
          </a:xfrm>
          <a:prstGeom prst="rect">
            <a:avLst/>
          </a:prstGeom>
        </p:spPr>
      </p:pic>
      <p:sp>
        <p:nvSpPr>
          <p:cNvPr id="30" name="object 25"/>
          <p:cNvSpPr txBox="1"/>
          <p:nvPr/>
        </p:nvSpPr>
        <p:spPr>
          <a:xfrm>
            <a:off x="3482335" y="151562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31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9216" y="1515629"/>
            <a:ext cx="125277" cy="125244"/>
          </a:xfrm>
          <a:prstGeom prst="rect">
            <a:avLst/>
          </a:prstGeom>
        </p:spPr>
      </p:pic>
      <p:sp>
        <p:nvSpPr>
          <p:cNvPr id="32" name="object 27"/>
          <p:cNvSpPr txBox="1"/>
          <p:nvPr/>
        </p:nvSpPr>
        <p:spPr>
          <a:xfrm>
            <a:off x="5311112" y="152085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3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9840" y="3808198"/>
            <a:ext cx="125277" cy="125244"/>
          </a:xfrm>
          <a:prstGeom prst="rect">
            <a:avLst/>
          </a:prstGeom>
        </p:spPr>
      </p:pic>
      <p:sp>
        <p:nvSpPr>
          <p:cNvPr id="34" name="object 29"/>
          <p:cNvSpPr txBox="1"/>
          <p:nvPr/>
        </p:nvSpPr>
        <p:spPr>
          <a:xfrm>
            <a:off x="5481735" y="381338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5" name="object 37"/>
          <p:cNvSpPr txBox="1"/>
          <p:nvPr/>
        </p:nvSpPr>
        <p:spPr>
          <a:xfrm>
            <a:off x="3485995" y="3967252"/>
            <a:ext cx="1473029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처음</a:t>
            </a:r>
            <a:r>
              <a:rPr sz="545" dirty="0">
                <a:latin typeface="Malgun Gothic"/>
                <a:cs typeface="Malgun Gothic"/>
              </a:rPr>
              <a:t>| 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&lt;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4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|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다음</a:t>
            </a:r>
            <a:r>
              <a:rPr sz="545" dirty="0">
                <a:latin typeface="Malgun Gothic"/>
                <a:cs typeface="Malgun Gothic"/>
              </a:rPr>
              <a:t>&gt; </a:t>
            </a:r>
            <a:r>
              <a:rPr sz="545" spc="-41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|</a:t>
            </a:r>
            <a:r>
              <a:rPr sz="545" spc="-24" dirty="0">
                <a:latin typeface="Malgun Gothic"/>
                <a:cs typeface="Malgun Gothic"/>
              </a:rPr>
              <a:t>마지막</a:t>
            </a:r>
            <a:r>
              <a:rPr sz="545" dirty="0">
                <a:latin typeface="Malgun Gothic"/>
                <a:cs typeface="Malgun Gothic"/>
              </a:rPr>
              <a:t>|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9550" y="952910"/>
            <a:ext cx="2472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7" name="object 3"/>
          <p:cNvSpPr txBox="1"/>
          <p:nvPr/>
        </p:nvSpPr>
        <p:spPr>
          <a:xfrm>
            <a:off x="6792652" y="838600"/>
            <a:ext cx="1318328" cy="19252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기</a:t>
            </a:r>
            <a:r>
              <a:rPr sz="545" b="1" dirty="0" err="1" smtClean="0">
                <a:latin typeface="Malgun Gothic"/>
                <a:cs typeface="Malgun Gothic"/>
              </a:rPr>
              <a:t>본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사항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기본값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최신순으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10</a:t>
            </a:r>
            <a:r>
              <a:rPr sz="545" dirty="0">
                <a:latin typeface="Malgun Gothic"/>
                <a:cs typeface="Malgun Gothic"/>
              </a:rPr>
              <a:t>개</a:t>
            </a: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이용자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권한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, </a:t>
            </a:r>
            <a:r>
              <a:rPr sz="545" spc="-24" dirty="0">
                <a:latin typeface="Malgun Gothic"/>
                <a:cs typeface="Malgun Gothic"/>
              </a:rPr>
              <a:t> 작성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endParaRPr sz="545" dirty="0">
              <a:latin typeface="Malgun Gothic"/>
              <a:cs typeface="Malgun Gothic"/>
            </a:endParaRPr>
          </a:p>
          <a:p>
            <a:pPr marL="59650" marR="246812" indent="-596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게시글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경</a:t>
            </a:r>
            <a:r>
              <a:rPr sz="545" dirty="0">
                <a:latin typeface="Malgun Gothic"/>
                <a:cs typeface="Malgun Gothic"/>
              </a:rPr>
              <a:t>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문구</a:t>
            </a:r>
            <a:r>
              <a:rPr sz="545" dirty="0">
                <a:latin typeface="Malgun Gothic"/>
                <a:cs typeface="Malgun Gothic"/>
              </a:rPr>
              <a:t>:  </a:t>
            </a:r>
            <a:r>
              <a:rPr lang="ko-KR" altLang="en-US" sz="545" spc="-10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spc="-10" dirty="0">
                <a:latin typeface="Malgun Gothic"/>
                <a:cs typeface="Malgun Gothic"/>
              </a:rPr>
              <a:t> </a:t>
            </a:r>
            <a:r>
              <a:rPr lang="ko-KR" altLang="en-US" sz="545" spc="-10" dirty="0" err="1" smtClean="0">
                <a:latin typeface="Malgun Gothic"/>
                <a:cs typeface="Malgun Gothic"/>
              </a:rPr>
              <a:t>인증내역이</a:t>
            </a:r>
            <a:r>
              <a:rPr lang="ko-KR" altLang="en-US" sz="545" spc="-10" dirty="0" smtClean="0">
                <a:latin typeface="Malgun Gothic"/>
                <a:cs typeface="Malgun Gothic"/>
              </a:rPr>
              <a:t> 없습니다</a:t>
            </a:r>
            <a:r>
              <a:rPr lang="en-US" altLang="ko-KR" sz="545" spc="-10" dirty="0" smtClean="0">
                <a:latin typeface="Malgun Gothic"/>
                <a:cs typeface="Malgun Gothic"/>
              </a:rPr>
              <a:t>.</a:t>
            </a:r>
            <a:r>
              <a:rPr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해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계정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노출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코스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+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이름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검색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lnSpc>
                <a:spcPts val="60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유형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코스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이름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코스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+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이름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결과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없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시</a:t>
            </a:r>
            <a:r>
              <a:rPr sz="545" dirty="0" smtClean="0">
                <a:latin typeface="Malgun Gothic"/>
                <a:cs typeface="Malgun Gothic"/>
              </a:rPr>
              <a:t>: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592"/>
              </a:lnSpc>
            </a:pPr>
            <a:r>
              <a:rPr sz="545" spc="-7" dirty="0">
                <a:latin typeface="Malgun Gothic"/>
                <a:cs typeface="Malgun Gothic"/>
              </a:rPr>
              <a:t>*</a:t>
            </a:r>
            <a:r>
              <a:rPr sz="545" spc="-24" dirty="0">
                <a:latin typeface="Malgun Gothic"/>
                <a:cs typeface="Malgun Gothic"/>
              </a:rPr>
              <a:t>회원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본인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글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보임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34"/>
              </a:spcBef>
            </a:pPr>
            <a:endParaRPr sz="374" dirty="0">
              <a:latin typeface="Malgun Gothic"/>
              <a:cs typeface="Malgun Gothic"/>
            </a:endParaRPr>
          </a:p>
          <a:p>
            <a:pPr marL="8645" marR="28096">
              <a:lnSpc>
                <a:spcPts val="606"/>
              </a:lnSpc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코스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코스</a:t>
            </a:r>
            <a:r>
              <a:rPr lang="en-US" altLang="ko-KR" sz="545" dirty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및 인증 내역 정리</a:t>
            </a:r>
            <a:r>
              <a:rPr lang="en-US" altLang="ko-KR" sz="545" dirty="0" smtClean="0">
                <a:latin typeface="Malgun Gothic"/>
                <a:cs typeface="Malgun Gothic"/>
              </a:rPr>
              <a:t/>
            </a:r>
            <a:br>
              <a:rPr lang="en-US" altLang="ko-KR" sz="545" dirty="0" smtClean="0">
                <a:latin typeface="Malgun Gothic"/>
                <a:cs typeface="Malgun Gothic"/>
              </a:rPr>
            </a:br>
            <a:r>
              <a:rPr lang="en-US" altLang="ko-KR" sz="545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관리자에</a:t>
            </a:r>
            <a:r>
              <a:rPr sz="545" dirty="0" err="1" smtClean="0">
                <a:latin typeface="Malgun Gothic"/>
                <a:cs typeface="Malgun Gothic"/>
              </a:rPr>
              <a:t>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질</a:t>
            </a:r>
            <a:r>
              <a:rPr sz="545" dirty="0">
                <a:latin typeface="Malgun Gothic"/>
                <a:cs typeface="Malgun Gothic"/>
              </a:rPr>
              <a:t>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카테고리의</a:t>
            </a:r>
            <a:endParaRPr sz="545" dirty="0">
              <a:latin typeface="Malgun Gothic"/>
              <a:cs typeface="Malgun Gothic"/>
            </a:endParaRPr>
          </a:p>
          <a:p>
            <a:pPr marL="100713"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추가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삭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이달 참여 횟수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r>
              <a:rPr lang="en-US" sz="340" dirty="0" smtClean="0">
                <a:latin typeface="Malgun Gothic"/>
                <a:cs typeface="Malgun Gothic"/>
              </a:rPr>
              <a:t>- </a:t>
            </a:r>
            <a:r>
              <a:rPr lang="en-US" sz="550" dirty="0" smtClean="0">
                <a:latin typeface="Malgun Gothic"/>
                <a:cs typeface="Malgun Gothic"/>
              </a:rPr>
              <a:t>- </a:t>
            </a:r>
            <a:r>
              <a:rPr lang="ko-KR" altLang="en-US" sz="550" dirty="0" smtClean="0">
                <a:latin typeface="Malgun Gothic"/>
                <a:cs typeface="Malgun Gothic"/>
              </a:rPr>
              <a:t>매월 </a:t>
            </a:r>
            <a:r>
              <a:rPr lang="ko-KR" altLang="en-US" sz="550" dirty="0" err="1" smtClean="0">
                <a:latin typeface="Malgun Gothic"/>
                <a:cs typeface="Malgun Gothic"/>
              </a:rPr>
              <a:t>횟수산정</a:t>
            </a:r>
            <a:r>
              <a:rPr lang="ko-KR" altLang="en-US" sz="550" dirty="0" smtClean="0">
                <a:latin typeface="Malgun Gothic"/>
                <a:cs typeface="Malgun Gothic"/>
              </a:rPr>
              <a:t> 후 리셋</a:t>
            </a:r>
            <a:r>
              <a:rPr lang="en-US" altLang="ko-KR" sz="550" dirty="0" smtClean="0">
                <a:latin typeface="Malgun Gothic"/>
                <a:cs typeface="Malgun Gothic"/>
              </a:rPr>
              <a:t/>
            </a:r>
            <a:br>
              <a:rPr lang="en-US" altLang="ko-KR" sz="550" dirty="0" smtClean="0">
                <a:latin typeface="Malgun Gothic"/>
                <a:cs typeface="Malgun Gothic"/>
              </a:rPr>
            </a:br>
            <a:r>
              <a:rPr lang="en-US" altLang="ko-KR" sz="550" dirty="0" smtClean="0">
                <a:latin typeface="Malgun Gothic"/>
                <a:cs typeface="Malgun Gothic"/>
              </a:rPr>
              <a:t>  - </a:t>
            </a:r>
            <a:r>
              <a:rPr lang="ko-KR" altLang="en-US" sz="550" dirty="0" err="1" smtClean="0">
                <a:latin typeface="Malgun Gothic"/>
                <a:cs typeface="Malgun Gothic"/>
              </a:rPr>
              <a:t>메인화면에</a:t>
            </a:r>
            <a:r>
              <a:rPr lang="ko-KR" altLang="en-US" sz="550" dirty="0" smtClean="0">
                <a:latin typeface="Malgun Gothic"/>
                <a:cs typeface="Malgun Gothic"/>
              </a:rPr>
              <a:t> </a:t>
            </a:r>
            <a:r>
              <a:rPr lang="en-US" altLang="ko-KR" sz="550" dirty="0" smtClean="0">
                <a:latin typeface="Malgun Gothic"/>
                <a:cs typeface="Malgun Gothic"/>
              </a:rPr>
              <a:t>TOP10 </a:t>
            </a:r>
            <a:r>
              <a:rPr lang="ko-KR" altLang="en-US" sz="550" dirty="0" smtClean="0">
                <a:latin typeface="Malgun Gothic"/>
                <a:cs typeface="Malgun Gothic"/>
              </a:rPr>
              <a:t>강아지 사진 및</a:t>
            </a:r>
            <a:r>
              <a:rPr lang="en-US" altLang="ko-KR" sz="550" dirty="0" smtClean="0">
                <a:latin typeface="Malgun Gothic"/>
                <a:cs typeface="Malgun Gothic"/>
              </a:rPr>
              <a:t/>
            </a:r>
            <a:br>
              <a:rPr lang="en-US" altLang="ko-KR" sz="550" dirty="0" smtClean="0">
                <a:latin typeface="Malgun Gothic"/>
                <a:cs typeface="Malgun Gothic"/>
              </a:rPr>
            </a:br>
            <a:r>
              <a:rPr lang="en-US" altLang="ko-KR" sz="550" dirty="0" smtClean="0">
                <a:latin typeface="Malgun Gothic"/>
                <a:cs typeface="Malgun Gothic"/>
              </a:rPr>
              <a:t>     </a:t>
            </a:r>
            <a:r>
              <a:rPr lang="ko-KR" altLang="en-US" sz="550" dirty="0" smtClean="0">
                <a:latin typeface="Malgun Gothic"/>
                <a:cs typeface="Malgun Gothic"/>
              </a:rPr>
              <a:t>보너스 포인트 지급</a:t>
            </a:r>
            <a:endParaRPr sz="34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spc="-7" dirty="0">
                <a:latin typeface="Malgun Gothic"/>
                <a:cs typeface="Malgun Gothic"/>
              </a:rPr>
              <a:t>:</a:t>
            </a:r>
            <a:r>
              <a:rPr sz="545" b="1" dirty="0">
                <a:latin typeface="Malgun Gothic"/>
                <a:cs typeface="Malgun Gothic"/>
              </a:rPr>
              <a:t>1</a:t>
            </a:r>
            <a:r>
              <a:rPr sz="545" b="1" spc="-24" dirty="0">
                <a:latin typeface="Malgun Gothic"/>
                <a:cs typeface="Malgun Gothic"/>
              </a:rPr>
              <a:t> 문의하기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문의하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2367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2198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인증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댕댕 로드 인증 </a:t>
                      </a:r>
                      <a:r>
                        <a:rPr lang="en-US" altLang="ko-KR" sz="700" dirty="0" smtClean="0">
                          <a:effectLst/>
                        </a:rPr>
                        <a:t>&gt;  </a:t>
                      </a:r>
                      <a:r>
                        <a:rPr lang="ko-KR" altLang="en-US" sz="700" dirty="0" smtClean="0">
                          <a:effectLst/>
                        </a:rPr>
                        <a:t>인증 작성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8758" y="831278"/>
            <a:ext cx="1156639" cy="101592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질</a:t>
            </a:r>
            <a:r>
              <a:rPr sz="545" b="1" dirty="0">
                <a:latin typeface="Malgun Gothic"/>
                <a:cs typeface="Malgun Gothic"/>
              </a:rPr>
              <a:t>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유형</a:t>
            </a:r>
            <a:r>
              <a:rPr sz="545" b="1" dirty="0">
                <a:latin typeface="Malgun Gothic"/>
                <a:cs typeface="Malgun Gothic"/>
              </a:rPr>
              <a:t>과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제목</a:t>
            </a:r>
            <a:endParaRPr sz="545">
              <a:latin typeface="Malgun Gothic"/>
              <a:cs typeface="Malgun Gothic"/>
            </a:endParaRPr>
          </a:p>
          <a:p>
            <a:pPr marL="77371" marR="11671" indent="-69159">
              <a:lnSpc>
                <a:spcPts val="606"/>
              </a:lnSpc>
              <a:spcBef>
                <a:spcPts val="41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값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생성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dirty="0">
                <a:latin typeface="Malgun Gothic"/>
                <a:cs typeface="Malgun Gothic"/>
              </a:rPr>
              <a:t>1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  질문유</a:t>
            </a:r>
            <a:r>
              <a:rPr sz="545" dirty="0">
                <a:latin typeface="Malgun Gothic"/>
                <a:cs typeface="Malgun Gothic"/>
              </a:rPr>
              <a:t>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</a:t>
            </a:r>
            <a:r>
              <a:rPr sz="545" dirty="0">
                <a:latin typeface="Malgun Gothic"/>
                <a:cs typeface="Malgun Gothic"/>
              </a:rPr>
              <a:t>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작성완</a:t>
            </a:r>
            <a:r>
              <a:rPr sz="545" dirty="0">
                <a:latin typeface="Malgun Gothic"/>
                <a:cs typeface="Malgun Gothic"/>
              </a:rPr>
              <a:t>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4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3" dirty="0">
                <a:latin typeface="Malgun Gothic"/>
                <a:cs typeface="Malgun Gothic"/>
              </a:rPr>
              <a:t>‘</a:t>
            </a:r>
            <a:r>
              <a:rPr sz="545" dirty="0">
                <a:latin typeface="Malgun Gothic"/>
                <a:cs typeface="Malgun Gothic"/>
              </a:rPr>
              <a:t>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등록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취소하시겠  </a:t>
            </a:r>
            <a:r>
              <a:rPr sz="545" spc="-17" dirty="0">
                <a:latin typeface="Malgun Gothic"/>
                <a:cs typeface="Malgun Gothic"/>
              </a:rPr>
              <a:t>습니까?’)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: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24" dirty="0">
                <a:latin typeface="Malgun Gothic"/>
                <a:cs typeface="Malgun Gothic"/>
              </a:rPr>
              <a:t>문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리스트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0"/>
              </a:lnSpc>
              <a:buAutoNum type="arabicParenBoth"/>
              <a:tabLst>
                <a:tab pos="109358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551" y="1251118"/>
          <a:ext cx="3440526" cy="2152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936">
                <a:tc gridSpan="2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spc="-50" dirty="0">
                          <a:latin typeface="Malgun Gothic"/>
                          <a:cs typeface="Malgun Gothic"/>
                        </a:rPr>
                        <a:t>에디터</a:t>
                      </a:r>
                      <a:r>
                        <a:rPr sz="6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600" spc="-35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600" spc="-10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600" spc="-15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600" spc="-3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600" spc="-25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sz="600" spc="-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600" dirty="0">
                          <a:latin typeface="Malgun Gothic"/>
                          <a:cs typeface="Malgun Gothic"/>
                        </a:rPr>
                        <a:t>능</a:t>
                      </a:r>
                      <a:r>
                        <a:rPr sz="6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latin typeface="Malgun Gothic"/>
                          <a:cs typeface="Malgun Gothic"/>
                        </a:rPr>
                        <a:t>노출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9692">
                <a:tc rowSpan="2"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600" spc="-7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6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6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600" dirty="0">
                        <a:latin typeface="Malgun Gothic"/>
                        <a:cs typeface="Malgun Gothic"/>
                      </a:endParaRPr>
                    </a:p>
                  </a:txBody>
                  <a:tcPr marL="0" marR="0" marT="54893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▲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42358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48943" y="3481681"/>
            <a:ext cx="1028700" cy="175916"/>
            <a:chOff x="4284431" y="5115061"/>
            <a:chExt cx="1511300" cy="258445"/>
          </a:xfrm>
        </p:grpSpPr>
        <p:sp>
          <p:nvSpPr>
            <p:cNvPr id="6" name="object 6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0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90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0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2" y="233357"/>
                  </a:lnTo>
                  <a:lnTo>
                    <a:pt x="623448" y="220359"/>
                  </a:lnTo>
                  <a:lnTo>
                    <a:pt x="626662" y="204443"/>
                  </a:lnTo>
                  <a:lnTo>
                    <a:pt x="626662" y="40890"/>
                  </a:lnTo>
                  <a:lnTo>
                    <a:pt x="623448" y="24973"/>
                  </a:lnTo>
                  <a:lnTo>
                    <a:pt x="614682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" name="object 7"/>
            <p:cNvSpPr/>
            <p:nvPr/>
          </p:nvSpPr>
          <p:spPr>
            <a:xfrm>
              <a:off x="4390263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431" y="5161616"/>
              <a:ext cx="184049" cy="184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2194" y="5121411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0839" y="3511776"/>
            <a:ext cx="406293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2 </a:t>
            </a:r>
            <a:r>
              <a:rPr sz="919" spc="3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완료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286" y="3513369"/>
            <a:ext cx="125277" cy="1252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11182" y="3511776"/>
            <a:ext cx="401539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3 </a:t>
            </a:r>
            <a:r>
              <a:rPr sz="919" spc="-25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</a:t>
            </a:r>
            <a:r>
              <a:rPr sz="545" b="1" dirty="0">
                <a:latin typeface="Malgun Gothic"/>
                <a:cs typeface="Malgun Gothic"/>
              </a:rPr>
              <a:t>성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2721520" y="830591"/>
            <a:ext cx="457285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81" b="1" spc="3" smtClean="0">
                <a:latin typeface="Malgun Gothic"/>
                <a:cs typeface="Malgun Gothic"/>
              </a:rPr>
              <a:t>인증 작성</a:t>
            </a:r>
            <a:endParaRPr sz="681" dirty="0">
              <a:latin typeface="Malgun Gothic"/>
              <a:cs typeface="Malgun Gothic"/>
            </a:endParaRPr>
          </a:p>
        </p:txBody>
      </p:sp>
      <p:graphicFrame>
        <p:nvGraphicFramePr>
          <p:cNvPr id="14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91750"/>
              </p:ext>
            </p:extLst>
          </p:nvPr>
        </p:nvGraphicFramePr>
        <p:xfrm>
          <a:off x="2671729" y="1059640"/>
          <a:ext cx="3453923" cy="15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7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65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500" spc="-35" dirty="0" smtClean="0">
                          <a:latin typeface="Malgun Gothic"/>
                          <a:cs typeface="Malgun Gothic"/>
                        </a:rPr>
                        <a:t>직접입력 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00" spc="-35" dirty="0" err="1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 err="1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 err="1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 err="1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 smtClean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solidFill>
                            <a:srgbClr val="A6A6A6"/>
                          </a:solidFill>
                          <a:latin typeface="Malgun Gothic"/>
                          <a:cs typeface="Malgun Gothic"/>
                        </a:rPr>
                        <a:t>!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9050">
                      <a:solidFill>
                        <a:srgbClr val="BFBFBF"/>
                      </a:solidFill>
                      <a:prstDash val="solid"/>
                    </a:lnL>
                    <a:lnR w="190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object 19"/>
          <p:cNvSpPr/>
          <p:nvPr/>
        </p:nvSpPr>
        <p:spPr>
          <a:xfrm>
            <a:off x="2669326" y="851434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4"/>
                </a:lnTo>
                <a:lnTo>
                  <a:pt x="38955" y="137704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" name="object 20"/>
          <p:cNvSpPr/>
          <p:nvPr/>
        </p:nvSpPr>
        <p:spPr>
          <a:xfrm>
            <a:off x="2647155" y="1008300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17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833" y="1061429"/>
            <a:ext cx="123569" cy="163113"/>
          </a:xfrm>
          <a:prstGeom prst="rect">
            <a:avLst/>
          </a:prstGeom>
        </p:spPr>
      </p:pic>
      <p:pic>
        <p:nvPicPr>
          <p:cNvPr id="18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660" y="1079618"/>
            <a:ext cx="125277" cy="125244"/>
          </a:xfrm>
          <a:prstGeom prst="rect">
            <a:avLst/>
          </a:prstGeom>
        </p:spPr>
      </p:pic>
      <p:sp>
        <p:nvSpPr>
          <p:cNvPr id="19" name="object 23"/>
          <p:cNvSpPr txBox="1"/>
          <p:nvPr/>
        </p:nvSpPr>
        <p:spPr>
          <a:xfrm>
            <a:off x="2638556" y="108612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0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0873" y="3720630"/>
            <a:ext cx="125277" cy="125244"/>
          </a:xfrm>
          <a:prstGeom prst="rect">
            <a:avLst/>
          </a:prstGeom>
        </p:spPr>
      </p:pic>
      <p:sp>
        <p:nvSpPr>
          <p:cNvPr id="21" name="object 30"/>
          <p:cNvSpPr txBox="1"/>
          <p:nvPr/>
        </p:nvSpPr>
        <p:spPr>
          <a:xfrm>
            <a:off x="2668812" y="366377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22" name="object 31"/>
          <p:cNvGraphicFramePr>
            <a:graphicFrameLocks noGrp="1"/>
          </p:cNvGraphicFramePr>
          <p:nvPr/>
        </p:nvGraphicFramePr>
        <p:xfrm>
          <a:off x="2731017" y="3777331"/>
          <a:ext cx="2871282" cy="6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8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2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23495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339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릭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04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질문유형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용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상품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평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2908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등록되♘습니다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작성완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리스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이동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3772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24" name="object 60"/>
          <p:cNvGrpSpPr/>
          <p:nvPr/>
        </p:nvGrpSpPr>
        <p:grpSpPr>
          <a:xfrm>
            <a:off x="1773901" y="805082"/>
            <a:ext cx="813528" cy="215681"/>
            <a:chOff x="1250366" y="1185692"/>
            <a:chExt cx="1207135" cy="316865"/>
          </a:xfrm>
        </p:grpSpPr>
        <p:sp>
          <p:nvSpPr>
            <p:cNvPr id="25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6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7" name="object 63"/>
          <p:cNvSpPr txBox="1"/>
          <p:nvPr/>
        </p:nvSpPr>
        <p:spPr>
          <a:xfrm>
            <a:off x="1776391" y="815093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8" name="object 64"/>
          <p:cNvSpPr/>
          <p:nvPr/>
        </p:nvSpPr>
        <p:spPr>
          <a:xfrm>
            <a:off x="1773859" y="1020763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9" name="object 72"/>
          <p:cNvSpPr txBox="1"/>
          <p:nvPr/>
        </p:nvSpPr>
        <p:spPr>
          <a:xfrm>
            <a:off x="1797358" y="1226411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0" name="object 73"/>
          <p:cNvSpPr txBox="1"/>
          <p:nvPr/>
        </p:nvSpPr>
        <p:spPr>
          <a:xfrm>
            <a:off x="1792016" y="1766663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31" name="object 74"/>
          <p:cNvSpPr txBox="1"/>
          <p:nvPr/>
        </p:nvSpPr>
        <p:spPr>
          <a:xfrm>
            <a:off x="1805290" y="2602594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75"/>
          <p:cNvSpPr txBox="1"/>
          <p:nvPr/>
        </p:nvSpPr>
        <p:spPr>
          <a:xfrm>
            <a:off x="1804291" y="3098466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7997" y="2361148"/>
            <a:ext cx="669928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>
                <a:solidFill>
                  <a:srgbClr val="FF0000"/>
                </a:solidFill>
              </a:rPr>
              <a:t>댕댕로드</a:t>
            </a:r>
            <a:r>
              <a:rPr lang="ko-KR" altLang="en-US" sz="550" b="1" dirty="0" smtClean="0">
                <a:solidFill>
                  <a:srgbClr val="FF0000"/>
                </a:solidFill>
              </a:rPr>
              <a:t> 인증</a:t>
            </a:r>
            <a:endParaRPr lang="ko-KR" altLang="en-US" sz="5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7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1639" y="881070"/>
            <a:ext cx="1211964" cy="119546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아이디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연락처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이메</a:t>
            </a:r>
            <a:r>
              <a:rPr sz="545" dirty="0">
                <a:latin typeface="Malgun Gothic"/>
                <a:cs typeface="Malgun Gothic"/>
              </a:rPr>
              <a:t>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</a:t>
            </a:r>
            <a:r>
              <a:rPr sz="545" dirty="0">
                <a:latin typeface="Malgun Gothic"/>
                <a:cs typeface="Malgun Gothic"/>
              </a:rPr>
              <a:t>정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</a:t>
            </a:r>
            <a:r>
              <a:rPr sz="545" b="1" dirty="0">
                <a:latin typeface="Malgun Gothic"/>
                <a:cs typeface="Malgun Gothic"/>
              </a:rPr>
              <a:t>정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 </a:t>
            </a:r>
            <a:r>
              <a:rPr sz="545" spc="-24" dirty="0">
                <a:latin typeface="Malgun Gothic"/>
                <a:cs typeface="Malgun Gothic"/>
              </a:rPr>
              <a:t> 입력정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검증진</a:t>
            </a:r>
            <a:r>
              <a:rPr sz="545" dirty="0">
                <a:latin typeface="Malgun Gothic"/>
                <a:cs typeface="Malgun Gothic"/>
              </a:rPr>
              <a:t>행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7" dirty="0">
                <a:latin typeface="Malgun Gothic"/>
                <a:cs typeface="Malgun Gothic"/>
              </a:rPr>
              <a:t>)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59650" marR="34147" indent="-59650">
              <a:lnSpc>
                <a:spcPts val="606"/>
              </a:lnSpc>
              <a:spcBef>
                <a:spcPts val="92"/>
              </a:spcBef>
              <a:buChar char="-"/>
              <a:tabLst>
                <a:tab pos="59650" algn="l"/>
              </a:tabLst>
            </a:pP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버</a:t>
            </a:r>
            <a:r>
              <a:rPr sz="545" dirty="0">
                <a:latin typeface="Malgun Gothic"/>
                <a:cs typeface="Malgun Gothic"/>
              </a:rPr>
              <a:t>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4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</a:t>
            </a:r>
            <a:r>
              <a:rPr sz="545" spc="-3" dirty="0">
                <a:latin typeface="Malgun Gothic"/>
                <a:cs typeface="Malgun Gothic"/>
              </a:rPr>
              <a:t>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m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개인정보를  수정하시겠습니까?)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582"/>
              </a:lnSpc>
              <a:buAutoNum type="arabicParenBoth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완료되♘습니다</a:t>
            </a:r>
            <a:r>
              <a:rPr sz="545" spc="-3" dirty="0">
                <a:latin typeface="Malgun Gothic"/>
                <a:cs typeface="Malgun Gothic"/>
              </a:rPr>
              <a:t>.)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13"/>
              </a:lnSpc>
            </a:pP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t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 marL="108926" indent="-100713">
              <a:lnSpc>
                <a:spcPts val="636"/>
              </a:lnSpc>
              <a:buAutoNum type="arabicParenBoth" startAt="2"/>
              <a:tabLst>
                <a:tab pos="109358" algn="l"/>
              </a:tabLst>
            </a:pPr>
            <a:r>
              <a:rPr sz="545" spc="-10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취소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C</a:t>
            </a:r>
            <a:r>
              <a:rPr sz="545" spc="-17" dirty="0">
                <a:latin typeface="Malgun Gothic"/>
                <a:cs typeface="Malgun Gothic"/>
              </a:rPr>
              <a:t>o</a:t>
            </a:r>
            <a:r>
              <a:rPr sz="545" spc="-14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f</a:t>
            </a:r>
            <a:r>
              <a:rPr sz="545" spc="-3" dirty="0">
                <a:latin typeface="Malgun Gothic"/>
                <a:cs typeface="Malgun Gothic"/>
              </a:rPr>
              <a:t>i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m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닫힘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12103" indent="-46250">
              <a:lnSpc>
                <a:spcPts val="606"/>
              </a:lnSpc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</a:t>
            </a:r>
            <a:r>
              <a:rPr sz="545" dirty="0">
                <a:latin typeface="Malgun Gothic"/>
                <a:cs typeface="Malgun Gothic"/>
              </a:rPr>
              <a:t>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  내역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화면으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7473" y="1844698"/>
            <a:ext cx="716632" cy="251556"/>
            <a:chOff x="3430172" y="2710112"/>
            <a:chExt cx="1052830" cy="369570"/>
          </a:xfrm>
        </p:grpSpPr>
        <p:sp>
          <p:nvSpPr>
            <p:cNvPr id="5" name="object 5"/>
            <p:cNvSpPr/>
            <p:nvPr/>
          </p:nvSpPr>
          <p:spPr>
            <a:xfrm>
              <a:off x="3436522" y="2716462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3255" y="2973625"/>
              <a:ext cx="97392" cy="1054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105056" y="1844698"/>
            <a:ext cx="716632" cy="250692"/>
            <a:chOff x="4660696" y="2710112"/>
            <a:chExt cx="1052830" cy="368300"/>
          </a:xfrm>
        </p:grpSpPr>
        <p:sp>
          <p:nvSpPr>
            <p:cNvPr id="8" name="object 8"/>
            <p:cNvSpPr/>
            <p:nvPr/>
          </p:nvSpPr>
          <p:spPr>
            <a:xfrm>
              <a:off x="4667046" y="2716462"/>
              <a:ext cx="1040130" cy="216535"/>
            </a:xfrm>
            <a:custGeom>
              <a:avLst/>
              <a:gdLst/>
              <a:ahLst/>
              <a:cxnLst/>
              <a:rect l="l" t="t" r="r" b="b"/>
              <a:pathLst>
                <a:path w="1040129" h="216535">
                  <a:moveTo>
                    <a:pt x="0" y="0"/>
                  </a:moveTo>
                  <a:lnTo>
                    <a:pt x="1040061" y="0"/>
                  </a:lnTo>
                  <a:lnTo>
                    <a:pt x="1040061" y="216132"/>
                  </a:lnTo>
                  <a:lnTo>
                    <a:pt x="0" y="2161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1585" y="2972484"/>
              <a:ext cx="97392" cy="1054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개인정보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수정</a:t>
            </a:r>
            <a:endParaRPr sz="681">
              <a:latin typeface="Malgun Gothic"/>
              <a:cs typeface="Malgun Gothic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78668" y="1074793"/>
          <a:ext cx="3436204" cy="11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7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아이디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2182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I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D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 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6131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이름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1317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{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입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표기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}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7427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846"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600" b="1" spc="-50" dirty="0">
                          <a:latin typeface="Malgun Gothic"/>
                          <a:cs typeface="Malgun Gothic"/>
                        </a:rPr>
                        <a:t>연락처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70453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172210" algn="l"/>
                        </a:tabLst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-	-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28959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12395" algn="r">
                        <a:lnSpc>
                          <a:spcPct val="100000"/>
                        </a:lnSpc>
                      </a:pPr>
                      <a:r>
                        <a:rPr sz="600" b="1" spc="-45" dirty="0">
                          <a:solidFill>
                            <a:srgbClr val="548235"/>
                          </a:solidFill>
                          <a:latin typeface="Malgun Gothic"/>
                          <a:cs typeface="Malgun Gothic"/>
                        </a:rPr>
                        <a:t>*</a:t>
                      </a:r>
                      <a:r>
                        <a:rPr sz="600" b="1" spc="-45" dirty="0">
                          <a:latin typeface="Malgun Gothic"/>
                          <a:cs typeface="Malgun Gothic"/>
                        </a:rPr>
                        <a:t>이메일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</a:txBody>
                  <a:tcPr marL="0" marR="0" marT="3458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600" b="1" dirty="0">
                          <a:latin typeface="Malgun Gothic"/>
                          <a:cs typeface="Malgun Gothic"/>
                        </a:rPr>
                        <a:t>@</a:t>
                      </a:r>
                      <a:endParaRPr sz="600">
                        <a:latin typeface="Malgun Gothic"/>
                        <a:cs typeface="Malgun Gothic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036955" algn="l"/>
                          <a:tab pos="1565910" algn="l"/>
                        </a:tabLst>
                      </a:pP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메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신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b="1" spc="-35" dirty="0">
                          <a:latin typeface="Malgun Gothic"/>
                          <a:cs typeface="Malgun Gothic"/>
                        </a:rPr>
                        <a:t>여</a:t>
                      </a:r>
                      <a:r>
                        <a:rPr sz="500" b="1" dirty="0">
                          <a:latin typeface="Malgun Gothic"/>
                          <a:cs typeface="Malgun Gothic"/>
                        </a:rPr>
                        <a:t>부</a:t>
                      </a:r>
                      <a:r>
                        <a:rPr sz="500" b="1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수신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함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수신하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않음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500" spc="-1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이벤트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신상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고객님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혜택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소식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알려드립니다</a:t>
                      </a:r>
                      <a:r>
                        <a:rPr sz="500" spc="-5" dirty="0">
                          <a:latin typeface="Malgun Gothic"/>
                          <a:cs typeface="Malgun Gothic"/>
                        </a:rPr>
                        <a:t>.)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52732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7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8" name="object 18"/>
          <p:cNvSpPr/>
          <p:nvPr/>
        </p:nvSpPr>
        <p:spPr>
          <a:xfrm>
            <a:off x="3681395" y="1615343"/>
            <a:ext cx="300829" cy="147389"/>
          </a:xfrm>
          <a:custGeom>
            <a:avLst/>
            <a:gdLst/>
            <a:ahLst/>
            <a:cxn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9" name="object 19"/>
          <p:cNvSpPr/>
          <p:nvPr/>
        </p:nvSpPr>
        <p:spPr>
          <a:xfrm>
            <a:off x="3270241" y="1615842"/>
            <a:ext cx="277490" cy="146525"/>
          </a:xfrm>
          <a:custGeom>
            <a:avLst/>
            <a:gdLst/>
            <a:ahLst/>
            <a:cxnLst/>
            <a:rect l="l" t="t" r="r" b="b"/>
            <a:pathLst>
              <a:path w="407670" h="215264">
                <a:moveTo>
                  <a:pt x="0" y="0"/>
                </a:moveTo>
                <a:lnTo>
                  <a:pt x="407092" y="0"/>
                </a:lnTo>
                <a:lnTo>
                  <a:pt x="407092" y="214666"/>
                </a:lnTo>
                <a:lnTo>
                  <a:pt x="0" y="2146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/>
          <p:nvPr/>
        </p:nvSpPr>
        <p:spPr>
          <a:xfrm>
            <a:off x="4105005" y="1615343"/>
            <a:ext cx="300829" cy="147389"/>
          </a:xfrm>
          <a:custGeom>
            <a:avLst/>
            <a:gdLst/>
            <a:ahLst/>
            <a:cxnLst/>
            <a:rect l="l" t="t" r="r" b="b"/>
            <a:pathLst>
              <a:path w="441960" h="216535">
                <a:moveTo>
                  <a:pt x="0" y="0"/>
                </a:moveTo>
                <a:lnTo>
                  <a:pt x="441624" y="0"/>
                </a:lnTo>
                <a:lnTo>
                  <a:pt x="441624" y="216132"/>
                </a:lnTo>
                <a:lnTo>
                  <a:pt x="0" y="2161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21" name="object 21"/>
          <p:cNvGrpSpPr/>
          <p:nvPr/>
        </p:nvGrpSpPr>
        <p:grpSpPr>
          <a:xfrm>
            <a:off x="3797962" y="3573982"/>
            <a:ext cx="435252" cy="175916"/>
            <a:chOff x="4132313" y="4624312"/>
            <a:chExt cx="639445" cy="258445"/>
          </a:xfrm>
        </p:grpSpPr>
        <p:sp>
          <p:nvSpPr>
            <p:cNvPr id="22" name="object 22"/>
            <p:cNvSpPr/>
            <p:nvPr/>
          </p:nvSpPr>
          <p:spPr>
            <a:xfrm>
              <a:off x="4138663" y="4630662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1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88"/>
                  </a:lnTo>
                  <a:lnTo>
                    <a:pt x="0" y="204443"/>
                  </a:lnTo>
                  <a:lnTo>
                    <a:pt x="3214" y="220359"/>
                  </a:lnTo>
                  <a:lnTo>
                    <a:pt x="11979" y="233357"/>
                  </a:lnTo>
                  <a:lnTo>
                    <a:pt x="24980" y="242120"/>
                  </a:lnTo>
                  <a:lnTo>
                    <a:pt x="40901" y="245333"/>
                  </a:lnTo>
                  <a:lnTo>
                    <a:pt x="585762" y="245333"/>
                  </a:lnTo>
                  <a:lnTo>
                    <a:pt x="601682" y="242120"/>
                  </a:lnTo>
                  <a:lnTo>
                    <a:pt x="614683" y="233357"/>
                  </a:lnTo>
                  <a:lnTo>
                    <a:pt x="623449" y="220359"/>
                  </a:lnTo>
                  <a:lnTo>
                    <a:pt x="626663" y="204443"/>
                  </a:lnTo>
                  <a:lnTo>
                    <a:pt x="626663" y="40888"/>
                  </a:lnTo>
                  <a:lnTo>
                    <a:pt x="623449" y="24973"/>
                  </a:lnTo>
                  <a:lnTo>
                    <a:pt x="614683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8663" y="4630662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4742" y="359140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5264" y="3565618"/>
            <a:ext cx="426608" cy="167272"/>
          </a:xfrm>
          <a:custGeom>
            <a:avLst/>
            <a:gdLst/>
            <a:ahLst/>
            <a:cxn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6" name="object 26"/>
          <p:cNvSpPr txBox="1"/>
          <p:nvPr/>
        </p:nvSpPr>
        <p:spPr>
          <a:xfrm>
            <a:off x="4433602" y="3591406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368" y="3592985"/>
            <a:ext cx="125277" cy="12524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746264" y="359728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4710" y="3592985"/>
            <a:ext cx="125277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276607" y="359728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46792" y="2038309"/>
            <a:ext cx="41925" cy="41925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30679" y="0"/>
                </a:moveTo>
                <a:lnTo>
                  <a:pt x="18737" y="2410"/>
                </a:lnTo>
                <a:lnTo>
                  <a:pt x="8985" y="8982"/>
                </a:lnTo>
                <a:lnTo>
                  <a:pt x="2410" y="18731"/>
                </a:lnTo>
                <a:lnTo>
                  <a:pt x="0" y="30669"/>
                </a:lnTo>
                <a:lnTo>
                  <a:pt x="2410" y="42607"/>
                </a:lnTo>
                <a:lnTo>
                  <a:pt x="8985" y="52356"/>
                </a:lnTo>
                <a:lnTo>
                  <a:pt x="18737" y="58929"/>
                </a:lnTo>
                <a:lnTo>
                  <a:pt x="30679" y="61339"/>
                </a:lnTo>
                <a:lnTo>
                  <a:pt x="42620" y="58929"/>
                </a:lnTo>
                <a:lnTo>
                  <a:pt x="52372" y="52356"/>
                </a:lnTo>
                <a:lnTo>
                  <a:pt x="58946" y="42607"/>
                </a:lnTo>
                <a:lnTo>
                  <a:pt x="61357" y="30669"/>
                </a:lnTo>
                <a:lnTo>
                  <a:pt x="58946" y="18731"/>
                </a:lnTo>
                <a:lnTo>
                  <a:pt x="52372" y="8982"/>
                </a:lnTo>
                <a:lnTo>
                  <a:pt x="42620" y="2410"/>
                </a:lnTo>
                <a:lnTo>
                  <a:pt x="30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5418" y="835098"/>
            <a:ext cx="125277" cy="12524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347314" y="84130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62722"/>
              </p:ext>
            </p:extLst>
          </p:nvPr>
        </p:nvGraphicFramePr>
        <p:xfrm>
          <a:off x="2895654" y="4007218"/>
          <a:ext cx="2832381" cy="364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2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71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117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88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식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올바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이메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672211" y="2360323"/>
            <a:ext cx="683351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마케</a:t>
            </a:r>
            <a:r>
              <a:rPr sz="545" b="1" dirty="0">
                <a:latin typeface="Malgun Gothic"/>
                <a:cs typeface="Malgun Gothic"/>
              </a:rPr>
              <a:t>팅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</a:t>
            </a:r>
            <a:r>
              <a:rPr sz="545" b="1" dirty="0">
                <a:latin typeface="Malgun Gothic"/>
                <a:cs typeface="Malgun Gothic"/>
              </a:rPr>
              <a:t>공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동의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5255" y="3458395"/>
            <a:ext cx="71816" cy="7179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814043" y="3433730"/>
            <a:ext cx="21654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동의함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75320" y="2519926"/>
            <a:ext cx="105896" cy="367556"/>
          </a:xfrm>
          <a:prstGeom prst="rect">
            <a:avLst/>
          </a:prstGeom>
          <a:solidFill>
            <a:srgbClr val="F2F2F2"/>
          </a:solidFill>
          <a:ln w="12703">
            <a:solidFill>
              <a:srgbClr val="BFBFBF"/>
            </a:solidFill>
          </a:ln>
        </p:spPr>
        <p:txBody>
          <a:bodyPr vert="horz" wrap="square" lIns="0" tIns="6051" rIns="0" bIns="0" rtlCol="0">
            <a:spAutoFit/>
          </a:bodyPr>
          <a:lstStyle/>
          <a:p>
            <a:pPr marL="20748">
              <a:spcBef>
                <a:spcPts val="4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▲</a:t>
            </a:r>
            <a:endParaRPr sz="613">
              <a:latin typeface="Malgun Gothic"/>
              <a:cs typeface="Malgun Gothic"/>
            </a:endParaRPr>
          </a:p>
          <a:p>
            <a:pPr>
              <a:spcBef>
                <a:spcPts val="24"/>
              </a:spcBef>
            </a:pPr>
            <a:endParaRPr sz="1123">
              <a:latin typeface="Malgun Gothic"/>
              <a:cs typeface="Malgun Gothic"/>
            </a:endParaRPr>
          </a:p>
          <a:p>
            <a:pPr marL="20748"/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▼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700" y="3955692"/>
            <a:ext cx="125278" cy="12524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814043" y="3955692"/>
            <a:ext cx="12664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613" spc="-78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49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50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2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3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4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5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6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개인정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보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수정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7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57599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개인정보 수정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개인정보 수정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696124" y="2519926"/>
            <a:ext cx="3385092" cy="826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마케팅 </a:t>
            </a:r>
            <a:r>
              <a:rPr lang="ko-KR" altLang="en-US" dirty="0" err="1" smtClean="0"/>
              <a:t>제공정보</a:t>
            </a:r>
            <a:r>
              <a:rPr lang="ko-KR" altLang="en-US" dirty="0" smtClean="0"/>
              <a:t> 동의</a:t>
            </a:r>
            <a:r>
              <a:rPr lang="en-US" altLang="ko-KR" dirty="0" smtClean="0"/>
              <a:t>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60962" y="831278"/>
            <a:ext cx="1203319" cy="119366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13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54463" marR="51005" indent="-46250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생</a:t>
            </a:r>
            <a:r>
              <a:rPr sz="545" dirty="0">
                <a:latin typeface="Malgun Gothic"/>
                <a:cs typeface="Malgun Gothic"/>
              </a:rPr>
              <a:t>성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규칙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영문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숫자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특수  문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</a:t>
            </a:r>
            <a:r>
              <a:rPr sz="545" dirty="0">
                <a:latin typeface="Malgun Gothic"/>
                <a:cs typeface="Malgun Gothic"/>
              </a:rPr>
              <a:t>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필수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5</a:t>
            </a:r>
            <a:r>
              <a:rPr sz="545" spc="-20" dirty="0">
                <a:latin typeface="Malgun Gothic"/>
                <a:cs typeface="Malgun Gothic"/>
              </a:rPr>
              <a:t>~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이내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변</a:t>
            </a:r>
            <a:r>
              <a:rPr sz="545" b="1" dirty="0">
                <a:latin typeface="Malgun Gothic"/>
                <a:cs typeface="Malgun Gothic"/>
              </a:rPr>
              <a:t>경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</a:t>
            </a:r>
            <a:r>
              <a:rPr sz="545" dirty="0">
                <a:latin typeface="Malgun Gothic"/>
                <a:cs typeface="Malgun Gothic"/>
              </a:rPr>
              <a:t>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(</a:t>
            </a:r>
            <a:r>
              <a:rPr sz="545" spc="-10" dirty="0">
                <a:latin typeface="Malgun Gothic"/>
                <a:cs typeface="Malgun Gothic"/>
              </a:rPr>
              <a:t>2</a:t>
            </a: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54463" marR="7780" indent="-46250">
              <a:lnSpc>
                <a:spcPct val="93300"/>
              </a:lnSpc>
              <a:spcBef>
                <a:spcPts val="2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변</a:t>
            </a:r>
            <a:r>
              <a:rPr sz="545" dirty="0">
                <a:latin typeface="Malgun Gothic"/>
                <a:cs typeface="Malgun Gothic"/>
              </a:rPr>
              <a:t>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7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t(</a:t>
            </a: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  되♘습니다</a:t>
            </a:r>
            <a:r>
              <a:rPr sz="545" dirty="0">
                <a:latin typeface="Malgun Gothic"/>
                <a:cs typeface="Malgun Gothic"/>
              </a:rPr>
              <a:t>.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다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이용해  주세요</a:t>
            </a:r>
            <a:r>
              <a:rPr sz="545" spc="-7" dirty="0">
                <a:latin typeface="Malgun Gothic"/>
                <a:cs typeface="Malgun Gothic"/>
              </a:rPr>
              <a:t>!</a:t>
            </a:r>
            <a:r>
              <a:rPr sz="545" dirty="0">
                <a:latin typeface="Malgun Gothic"/>
                <a:cs typeface="Malgun Gothic"/>
              </a:rPr>
              <a:t>)</a:t>
            </a:r>
            <a:r>
              <a:rPr sz="545" spc="-20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로그아</a:t>
            </a:r>
            <a:r>
              <a:rPr sz="545" dirty="0">
                <a:latin typeface="Malgun Gothic"/>
                <a:cs typeface="Malgun Gothic"/>
              </a:rPr>
              <a:t>웃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  </a:t>
            </a:r>
            <a:r>
              <a:rPr sz="545" spc="-24" dirty="0">
                <a:latin typeface="Malgun Gothic"/>
                <a:cs typeface="Malgun Gothic"/>
              </a:rPr>
              <a:t>메인으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4463" marR="3458" indent="-46250">
              <a:lnSpc>
                <a:spcPts val="606"/>
              </a:lnSpc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마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</a:t>
            </a:r>
            <a:r>
              <a:rPr sz="545" dirty="0">
                <a:latin typeface="Malgun Gothic"/>
                <a:cs typeface="Malgun Gothic"/>
              </a:rPr>
              <a:t>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</a:t>
            </a:r>
            <a:r>
              <a:rPr sz="545" dirty="0">
                <a:latin typeface="Malgun Gothic"/>
                <a:cs typeface="Malgun Gothic"/>
              </a:rPr>
              <a:t>핑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&gt;</a:t>
            </a:r>
            <a:r>
              <a:rPr sz="545" spc="-31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주문  내역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배</a:t>
            </a:r>
            <a:r>
              <a:rPr sz="545" dirty="0">
                <a:latin typeface="Malgun Gothic"/>
                <a:cs typeface="Malgun Gothic"/>
              </a:rPr>
              <a:t>송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조회</a:t>
            </a:r>
            <a:r>
              <a:rPr sz="545" dirty="0">
                <a:latin typeface="Malgun Gothic"/>
                <a:cs typeface="Malgun Gothic"/>
              </a:rPr>
              <a:t>]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24" y="1247947"/>
            <a:ext cx="8774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08061" indent="-99848">
              <a:spcBef>
                <a:spcPts val="6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현재</a:t>
            </a:r>
            <a:r>
              <a:rPr sz="613" b="1" dirty="0">
                <a:latin typeface="Malgun Gothic"/>
                <a:cs typeface="Malgun Gothic"/>
              </a:rPr>
              <a:t>의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264" y="1579897"/>
            <a:ext cx="877421" cy="2871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08061" indent="-99848">
              <a:spcBef>
                <a:spcPts val="6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새로</a:t>
            </a:r>
            <a:r>
              <a:rPr sz="613" b="1" dirty="0">
                <a:latin typeface="Malgun Gothic"/>
                <a:cs typeface="Malgun Gothic"/>
              </a:rPr>
              <a:t>운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입</a:t>
            </a:r>
            <a:r>
              <a:rPr sz="613" b="1" dirty="0">
                <a:latin typeface="Malgun Gothic"/>
                <a:cs typeface="Malgun Gothic"/>
              </a:rPr>
              <a:t>력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  <a:p>
            <a:pPr marL="108061" indent="-99848">
              <a:spcBef>
                <a:spcPts val="718"/>
              </a:spcBef>
              <a:buFont typeface="Arial MT"/>
              <a:buChar char="•"/>
              <a:tabLst>
                <a:tab pos="108493" algn="l"/>
              </a:tabLst>
            </a:pPr>
            <a:r>
              <a:rPr sz="613" b="1" spc="-34" dirty="0">
                <a:latin typeface="Malgun Gothic"/>
                <a:cs typeface="Malgun Gothic"/>
              </a:rPr>
              <a:t>새로</a:t>
            </a:r>
            <a:r>
              <a:rPr sz="613" b="1" dirty="0">
                <a:latin typeface="Malgun Gothic"/>
                <a:cs typeface="Malgun Gothic"/>
              </a:rPr>
              <a:t>운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비밀번</a:t>
            </a:r>
            <a:r>
              <a:rPr sz="613" b="1" dirty="0">
                <a:latin typeface="Malgun Gothic"/>
                <a:cs typeface="Malgun Gothic"/>
              </a:rPr>
              <a:t>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확</a:t>
            </a:r>
            <a:r>
              <a:rPr sz="613" b="1" dirty="0">
                <a:latin typeface="Malgun Gothic"/>
                <a:cs typeface="Malgun Gothic"/>
              </a:rPr>
              <a:t>인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: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5229" y="1483817"/>
            <a:ext cx="1745764" cy="0"/>
          </a:xfrm>
          <a:custGeom>
            <a:avLst/>
            <a:gdLst/>
            <a:ahLst/>
            <a:cxnLst/>
            <a:rect l="l" t="t" r="r" b="b"/>
            <a:pathLst>
              <a:path w="2564765">
                <a:moveTo>
                  <a:pt x="0" y="0"/>
                </a:moveTo>
                <a:lnTo>
                  <a:pt x="2564621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" name="object 7"/>
          <p:cNvSpPr txBox="1"/>
          <p:nvPr/>
        </p:nvSpPr>
        <p:spPr>
          <a:xfrm>
            <a:off x="3404681" y="1964058"/>
            <a:ext cx="1677473" cy="17646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※</a:t>
            </a:r>
            <a:r>
              <a:rPr sz="545" spc="-27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영문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,</a:t>
            </a:r>
            <a:r>
              <a:rPr sz="545" spc="-1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숫자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,</a:t>
            </a:r>
            <a:r>
              <a:rPr sz="545" spc="-1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특수문자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를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조합하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여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10" dirty="0">
                <a:solidFill>
                  <a:srgbClr val="404040"/>
                </a:solidFill>
                <a:latin typeface="Malgun Gothic"/>
                <a:cs typeface="Malgun Gothic"/>
              </a:rPr>
              <a:t>8</a:t>
            </a:r>
            <a:r>
              <a:rPr sz="545" spc="-20" dirty="0">
                <a:solidFill>
                  <a:srgbClr val="404040"/>
                </a:solidFill>
                <a:latin typeface="Malgun Gothic"/>
                <a:cs typeface="Malgun Gothic"/>
              </a:rPr>
              <a:t>~</a:t>
            </a:r>
            <a:r>
              <a:rPr sz="545" spc="-10" dirty="0">
                <a:solidFill>
                  <a:srgbClr val="404040"/>
                </a:solidFill>
                <a:latin typeface="Malgun Gothic"/>
                <a:cs typeface="Malgun Gothic"/>
              </a:rPr>
              <a:t>20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자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이내</a:t>
            </a:r>
            <a:r>
              <a:rPr sz="545" dirty="0">
                <a:solidFill>
                  <a:srgbClr val="404040"/>
                </a:solidFill>
                <a:latin typeface="Malgun Gothic"/>
                <a:cs typeface="Malgun Gothic"/>
              </a:rPr>
              <a:t>로</a:t>
            </a:r>
            <a:r>
              <a:rPr sz="545" spc="-3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404040"/>
                </a:solidFill>
                <a:latin typeface="Malgun Gothic"/>
                <a:cs typeface="Malgun Gothic"/>
              </a:rPr>
              <a:t>입력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1520" y="838889"/>
            <a:ext cx="579184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10" dirty="0">
                <a:latin typeface="Malgun Gothic"/>
                <a:cs typeface="Malgun Gothic"/>
              </a:rPr>
              <a:t>비밀번호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변경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" name="object 14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15" name="object 15"/>
          <p:cNvGrpSpPr/>
          <p:nvPr/>
        </p:nvGrpSpPr>
        <p:grpSpPr>
          <a:xfrm>
            <a:off x="3745401" y="2393669"/>
            <a:ext cx="435252" cy="175916"/>
            <a:chOff x="4132313" y="3516624"/>
            <a:chExt cx="639445" cy="258445"/>
          </a:xfrm>
        </p:grpSpPr>
        <p:sp>
          <p:nvSpPr>
            <p:cNvPr id="16" name="object 16"/>
            <p:cNvSpPr/>
            <p:nvPr/>
          </p:nvSpPr>
          <p:spPr>
            <a:xfrm>
              <a:off x="4138663" y="3522974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585762" y="0"/>
                  </a:moveTo>
                  <a:lnTo>
                    <a:pt x="40901" y="0"/>
                  </a:lnTo>
                  <a:lnTo>
                    <a:pt x="24980" y="3213"/>
                  </a:lnTo>
                  <a:lnTo>
                    <a:pt x="11979" y="11976"/>
                  </a:lnTo>
                  <a:lnTo>
                    <a:pt x="3214" y="24973"/>
                  </a:lnTo>
                  <a:lnTo>
                    <a:pt x="0" y="40888"/>
                  </a:lnTo>
                  <a:lnTo>
                    <a:pt x="0" y="204443"/>
                  </a:lnTo>
                  <a:lnTo>
                    <a:pt x="3214" y="220358"/>
                  </a:lnTo>
                  <a:lnTo>
                    <a:pt x="11979" y="233355"/>
                  </a:lnTo>
                  <a:lnTo>
                    <a:pt x="24980" y="242118"/>
                  </a:lnTo>
                  <a:lnTo>
                    <a:pt x="40901" y="245332"/>
                  </a:lnTo>
                  <a:lnTo>
                    <a:pt x="585762" y="245332"/>
                  </a:lnTo>
                  <a:lnTo>
                    <a:pt x="601682" y="242118"/>
                  </a:lnTo>
                  <a:lnTo>
                    <a:pt x="614683" y="233355"/>
                  </a:lnTo>
                  <a:lnTo>
                    <a:pt x="623449" y="220358"/>
                  </a:lnTo>
                  <a:lnTo>
                    <a:pt x="626663" y="204443"/>
                  </a:lnTo>
                  <a:lnTo>
                    <a:pt x="626663" y="40888"/>
                  </a:lnTo>
                  <a:lnTo>
                    <a:pt x="623449" y="24973"/>
                  </a:lnTo>
                  <a:lnTo>
                    <a:pt x="614683" y="11976"/>
                  </a:lnTo>
                  <a:lnTo>
                    <a:pt x="601682" y="3213"/>
                  </a:lnTo>
                  <a:lnTo>
                    <a:pt x="58576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8663" y="3522974"/>
              <a:ext cx="626745" cy="245745"/>
            </a:xfrm>
            <a:custGeom>
              <a:avLst/>
              <a:gdLst/>
              <a:ahLst/>
              <a:cxnLst/>
              <a:rect l="l" t="t" r="r" b="b"/>
              <a:pathLst>
                <a:path w="626745" h="245745">
                  <a:moveTo>
                    <a:pt x="0" y="40889"/>
                  </a:moveTo>
                  <a:lnTo>
                    <a:pt x="3214" y="24973"/>
                  </a:lnTo>
                  <a:lnTo>
                    <a:pt x="11979" y="11976"/>
                  </a:lnTo>
                  <a:lnTo>
                    <a:pt x="24980" y="3213"/>
                  </a:lnTo>
                  <a:lnTo>
                    <a:pt x="40900" y="0"/>
                  </a:lnTo>
                  <a:lnTo>
                    <a:pt x="585761" y="0"/>
                  </a:lnTo>
                  <a:lnTo>
                    <a:pt x="601682" y="3213"/>
                  </a:lnTo>
                  <a:lnTo>
                    <a:pt x="614683" y="11976"/>
                  </a:lnTo>
                  <a:lnTo>
                    <a:pt x="623448" y="24973"/>
                  </a:lnTo>
                  <a:lnTo>
                    <a:pt x="626662" y="40889"/>
                  </a:lnTo>
                  <a:lnTo>
                    <a:pt x="626662" y="204443"/>
                  </a:lnTo>
                  <a:lnTo>
                    <a:pt x="623448" y="220359"/>
                  </a:lnTo>
                  <a:lnTo>
                    <a:pt x="614683" y="233356"/>
                  </a:lnTo>
                  <a:lnTo>
                    <a:pt x="601682" y="242120"/>
                  </a:lnTo>
                  <a:lnTo>
                    <a:pt x="585761" y="245333"/>
                  </a:lnTo>
                  <a:lnTo>
                    <a:pt x="40900" y="245333"/>
                  </a:lnTo>
                  <a:lnTo>
                    <a:pt x="24980" y="242120"/>
                  </a:lnTo>
                  <a:lnTo>
                    <a:pt x="11979" y="233356"/>
                  </a:lnTo>
                  <a:lnTo>
                    <a:pt x="3214" y="220359"/>
                  </a:lnTo>
                  <a:lnTo>
                    <a:pt x="0" y="204443"/>
                  </a:lnTo>
                  <a:lnTo>
                    <a:pt x="0" y="40889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88061" y="2424639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8583" y="2397991"/>
            <a:ext cx="426608" cy="167272"/>
          </a:xfrm>
          <a:custGeom>
            <a:avLst/>
            <a:gdLst/>
            <a:ahLst/>
            <a:cxnLst/>
            <a:rect l="l" t="t" r="r" b="b"/>
            <a:pathLst>
              <a:path w="626745" h="245745">
                <a:moveTo>
                  <a:pt x="0" y="40889"/>
                </a:moveTo>
                <a:lnTo>
                  <a:pt x="3214" y="24973"/>
                </a:lnTo>
                <a:lnTo>
                  <a:pt x="11979" y="11976"/>
                </a:lnTo>
                <a:lnTo>
                  <a:pt x="24980" y="3213"/>
                </a:lnTo>
                <a:lnTo>
                  <a:pt x="40900" y="0"/>
                </a:lnTo>
                <a:lnTo>
                  <a:pt x="585761" y="0"/>
                </a:lnTo>
                <a:lnTo>
                  <a:pt x="601682" y="3213"/>
                </a:lnTo>
                <a:lnTo>
                  <a:pt x="614683" y="11976"/>
                </a:lnTo>
                <a:lnTo>
                  <a:pt x="623448" y="24973"/>
                </a:lnTo>
                <a:lnTo>
                  <a:pt x="626662" y="40889"/>
                </a:lnTo>
                <a:lnTo>
                  <a:pt x="626662" y="204443"/>
                </a:lnTo>
                <a:lnTo>
                  <a:pt x="623448" y="220359"/>
                </a:lnTo>
                <a:lnTo>
                  <a:pt x="614683" y="233356"/>
                </a:lnTo>
                <a:lnTo>
                  <a:pt x="601682" y="242120"/>
                </a:lnTo>
                <a:lnTo>
                  <a:pt x="585761" y="245333"/>
                </a:lnTo>
                <a:lnTo>
                  <a:pt x="40900" y="245333"/>
                </a:lnTo>
                <a:lnTo>
                  <a:pt x="24980" y="242120"/>
                </a:lnTo>
                <a:lnTo>
                  <a:pt x="11979" y="233356"/>
                </a:lnTo>
                <a:lnTo>
                  <a:pt x="3214" y="220359"/>
                </a:lnTo>
                <a:lnTo>
                  <a:pt x="0" y="204443"/>
                </a:lnTo>
                <a:lnTo>
                  <a:pt x="0" y="40889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0" name="object 20"/>
          <p:cNvSpPr txBox="1"/>
          <p:nvPr/>
        </p:nvSpPr>
        <p:spPr>
          <a:xfrm>
            <a:off x="4396921" y="2424639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687" y="2425358"/>
            <a:ext cx="125277" cy="1252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09583" y="24305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8029" y="2425358"/>
            <a:ext cx="125277" cy="1252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239926" y="243052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8395" y="1243271"/>
            <a:ext cx="707988" cy="122254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27664">
              <a:spcBef>
                <a:spcPts val="218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8395" y="1576647"/>
            <a:ext cx="707988" cy="11876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24205" rIns="0" bIns="0" rtlCol="0">
            <a:spAutoFit/>
          </a:bodyPr>
          <a:lstStyle/>
          <a:p>
            <a:pPr marL="31986">
              <a:spcBef>
                <a:spcPts val="191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8395" y="1760888"/>
            <a:ext cx="707988" cy="108723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14263" rIns="0" bIns="0" rtlCol="0">
            <a:spAutoFit/>
          </a:bodyPr>
          <a:lstStyle/>
          <a:p>
            <a:pPr marL="37605">
              <a:spcBef>
                <a:spcPts val="112"/>
              </a:spcBef>
            </a:pPr>
            <a:r>
              <a:rPr sz="613" spc="-7" dirty="0">
                <a:latin typeface="Malgun Gothic"/>
                <a:cs typeface="Malgun Gothic"/>
              </a:rPr>
              <a:t>●●●●●●●●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5418" y="830888"/>
            <a:ext cx="125277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47314" y="83715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2505" y="2763117"/>
            <a:ext cx="125277" cy="125244"/>
          </a:xfrm>
          <a:prstGeom prst="rect">
            <a:avLst/>
          </a:prstGeom>
        </p:spPr>
      </p:pic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712040" y="2826627"/>
          <a:ext cx="3048497" cy="123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4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1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5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544">
                <a:tc>
                  <a:txBody>
                    <a:bodyPr/>
                    <a:lstStyle/>
                    <a:p>
                      <a:pPr>
                        <a:lnSpc>
                          <a:spcPts val="1075"/>
                        </a:lnSpc>
                        <a:spcBef>
                          <a:spcPts val="30"/>
                        </a:spcBef>
                        <a:tabLst>
                          <a:tab pos="587375" algn="l"/>
                        </a:tabLst>
                      </a:pPr>
                      <a:r>
                        <a:rPr sz="900" spc="-172" baseline="37037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37037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59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틀림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89535">
                        <a:lnSpc>
                          <a:spcPts val="890"/>
                        </a:lnSpc>
                        <a:spcBef>
                          <a:spcPts val="37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24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21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54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미입력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123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불일치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89535">
                        <a:lnSpc>
                          <a:spcPts val="890"/>
                        </a:lnSpc>
                        <a:spcBef>
                          <a:spcPts val="38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새로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일치하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284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40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09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규칙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어긋나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는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경우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43815">
                        <a:lnSpc>
                          <a:spcPts val="910"/>
                        </a:lnSpc>
                        <a:spcBef>
                          <a:spcPts val="34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규칙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맞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입력해 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주세요!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982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648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991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비밀번호 변경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비밀번호 변경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40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41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3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44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5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6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7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비밀번</a:t>
            </a:r>
            <a:r>
              <a:rPr sz="545" dirty="0">
                <a:solidFill>
                  <a:srgbClr val="FF0000"/>
                </a:solidFill>
                <a:latin typeface="Malgun Gothic"/>
                <a:cs typeface="Malgun Gothic"/>
              </a:rPr>
              <a:t>호</a:t>
            </a:r>
            <a:r>
              <a:rPr sz="545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rgbClr val="FF0000"/>
                </a:solidFill>
                <a:latin typeface="Malgun Gothic"/>
                <a:cs typeface="Malgun Gothic"/>
              </a:rPr>
              <a:t>변경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48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회</a:t>
            </a:r>
            <a:r>
              <a:rPr sz="545" b="1" dirty="0">
                <a:latin typeface="Malgun Gothic"/>
                <a:cs typeface="Malgun Gothic"/>
              </a:rPr>
              <a:t>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탈퇴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29347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15171" y="843726"/>
            <a:ext cx="1195972" cy="23406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안내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아이디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3</a:t>
            </a:r>
            <a:r>
              <a:rPr sz="545" spc="-24" dirty="0">
                <a:latin typeface="Malgun Gothic"/>
                <a:cs typeface="Malgun Gothic"/>
              </a:rPr>
              <a:t>개</a:t>
            </a:r>
            <a:r>
              <a:rPr sz="545" dirty="0">
                <a:latin typeface="Malgun Gothic"/>
                <a:cs typeface="Malgun Gothic"/>
              </a:rPr>
              <a:t>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재사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불가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탈</a:t>
            </a:r>
            <a:r>
              <a:rPr sz="545" b="1" dirty="0">
                <a:latin typeface="Malgun Gothic"/>
                <a:cs typeface="Malgun Gothic"/>
              </a:rPr>
              <a:t>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유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중</a:t>
            </a:r>
            <a:r>
              <a:rPr sz="545" dirty="0">
                <a:latin typeface="Malgun Gothic"/>
                <a:cs typeface="Malgun Gothic"/>
              </a:rPr>
              <a:t>복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</a:t>
            </a:r>
            <a:r>
              <a:rPr sz="545" dirty="0">
                <a:latin typeface="Malgun Gothic"/>
                <a:cs typeface="Malgun Gothic"/>
              </a:rPr>
              <a:t>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개</a:t>
            </a:r>
            <a:r>
              <a:rPr sz="545" b="1" dirty="0">
                <a:latin typeface="Malgun Gothic"/>
                <a:cs typeface="Malgun Gothic"/>
              </a:rPr>
              <a:t>선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사</a:t>
            </a:r>
            <a:r>
              <a:rPr sz="545" b="1" dirty="0">
                <a:latin typeface="Malgun Gothic"/>
                <a:cs typeface="Malgun Gothic"/>
              </a:rPr>
              <a:t>항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작성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선택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이하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입</a:t>
            </a:r>
            <a:r>
              <a:rPr sz="545" dirty="0">
                <a:latin typeface="Malgun Gothic"/>
                <a:cs typeface="Malgun Gothic"/>
              </a:rPr>
              <a:t>력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가능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비밀번</a:t>
            </a:r>
            <a:r>
              <a:rPr sz="545" b="1" dirty="0">
                <a:latin typeface="Malgun Gothic"/>
                <a:cs typeface="Malgun Gothic"/>
              </a:rPr>
              <a:t>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입력</a:t>
            </a:r>
            <a:r>
              <a:rPr sz="545" b="1" spc="-7" dirty="0">
                <a:latin typeface="Malgun Gothic"/>
                <a:cs typeface="Malgun Gothic"/>
              </a:rPr>
              <a:t>(</a:t>
            </a:r>
            <a:r>
              <a:rPr sz="545" b="1" spc="-24" dirty="0">
                <a:latin typeface="Malgun Gothic"/>
                <a:cs typeface="Malgun Gothic"/>
              </a:rPr>
              <a:t>필수</a:t>
            </a:r>
            <a:r>
              <a:rPr sz="545" b="1" dirty="0">
                <a:latin typeface="Malgun Gothic"/>
                <a:cs typeface="Malgun Gothic"/>
              </a:rPr>
              <a:t>)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4" dirty="0">
                <a:latin typeface="Malgun Gothic"/>
                <a:cs typeface="Malgun Gothic"/>
              </a:rPr>
              <a:t>P</a:t>
            </a:r>
            <a:r>
              <a:rPr sz="545" spc="-17" dirty="0">
                <a:latin typeface="Malgun Gothic"/>
                <a:cs typeface="Malgun Gothic"/>
              </a:rPr>
              <a:t>a</a:t>
            </a:r>
            <a:r>
              <a:rPr sz="545" spc="-14" dirty="0">
                <a:latin typeface="Malgun Gothic"/>
                <a:cs typeface="Malgun Gothic"/>
              </a:rPr>
              <a:t>ss</a:t>
            </a:r>
            <a:r>
              <a:rPr sz="545" spc="-17" dirty="0">
                <a:latin typeface="Malgun Gothic"/>
                <a:cs typeface="Malgun Gothic"/>
              </a:rPr>
              <a:t>wo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dirty="0">
                <a:latin typeface="Malgun Gothic"/>
                <a:cs typeface="Malgun Gothic"/>
              </a:rPr>
              <a:t>d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처리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확</a:t>
            </a:r>
            <a:r>
              <a:rPr sz="545" b="1" dirty="0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0"/>
              </a:lnSpc>
              <a:spcBef>
                <a:spcPts val="31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검</a:t>
            </a:r>
            <a:r>
              <a:rPr sz="545" dirty="0">
                <a:latin typeface="Malgun Gothic"/>
                <a:cs typeface="Malgun Gothic"/>
              </a:rPr>
              <a:t>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참고</a:t>
            </a:r>
            <a:endParaRPr sz="545">
              <a:latin typeface="Malgun Gothic"/>
              <a:cs typeface="Malgun Gothic"/>
            </a:endParaRPr>
          </a:p>
          <a:p>
            <a:pPr marL="8645" marR="3458">
              <a:lnSpc>
                <a:spcPct val="94200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완료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A</a:t>
            </a:r>
            <a:r>
              <a:rPr sz="545" spc="-3" dirty="0">
                <a:latin typeface="Malgun Gothic"/>
                <a:cs typeface="Malgun Gothic"/>
              </a:rPr>
              <a:t>l</a:t>
            </a:r>
            <a:r>
              <a:rPr sz="545" spc="-10" dirty="0">
                <a:latin typeface="Malgun Gothic"/>
                <a:cs typeface="Malgun Gothic"/>
              </a:rPr>
              <a:t>e</a:t>
            </a:r>
            <a:r>
              <a:rPr sz="545" spc="-14" dirty="0">
                <a:latin typeface="Malgun Gothic"/>
                <a:cs typeface="Malgun Gothic"/>
              </a:rPr>
              <a:t>r</a:t>
            </a:r>
            <a:r>
              <a:rPr sz="545" spc="-7" dirty="0">
                <a:latin typeface="Malgun Gothic"/>
                <a:cs typeface="Malgun Gothic"/>
              </a:rPr>
              <a:t>t</a:t>
            </a:r>
            <a:r>
              <a:rPr sz="545" spc="-10" dirty="0">
                <a:latin typeface="Malgun Gothic"/>
                <a:cs typeface="Malgun Gothic"/>
              </a:rPr>
              <a:t>(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탈퇴</a:t>
            </a:r>
            <a:r>
              <a:rPr sz="545" dirty="0">
                <a:latin typeface="Malgun Gothic"/>
                <a:cs typeface="Malgun Gothic"/>
              </a:rPr>
              <a:t>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완  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되♘습니다</a:t>
            </a:r>
            <a:r>
              <a:rPr sz="545" dirty="0">
                <a:latin typeface="Malgun Gothic"/>
                <a:cs typeface="Malgun Gothic"/>
              </a:rPr>
              <a:t>.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이용</a:t>
            </a:r>
            <a:r>
              <a:rPr sz="545" dirty="0">
                <a:latin typeface="Malgun Gothic"/>
                <a:cs typeface="Malgun Gothic"/>
              </a:rPr>
              <a:t>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주셔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감사합니  다</a:t>
            </a:r>
            <a:r>
              <a:rPr sz="545" spc="-3" dirty="0">
                <a:latin typeface="Malgun Gothic"/>
                <a:cs typeface="Malgun Gothic"/>
              </a:rPr>
              <a:t>.</a:t>
            </a:r>
            <a:r>
              <a:rPr sz="545" dirty="0">
                <a:latin typeface="Malgun Gothic"/>
                <a:cs typeface="Malgun Gothic"/>
              </a:rPr>
              <a:t>) 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→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7" dirty="0">
                <a:latin typeface="Malgun Gothic"/>
                <a:cs typeface="Malgun Gothic"/>
              </a:rPr>
              <a:t>[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r>
              <a:rPr sz="545" spc="-7" dirty="0">
                <a:latin typeface="Malgun Gothic"/>
                <a:cs typeface="Malgun Gothic"/>
              </a:rPr>
              <a:t>]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쇼핑</a:t>
            </a:r>
            <a:r>
              <a:rPr sz="545" dirty="0">
                <a:latin typeface="Malgun Gothic"/>
                <a:cs typeface="Malgun Gothic"/>
              </a:rPr>
              <a:t>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메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이  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취</a:t>
            </a:r>
            <a:r>
              <a:rPr sz="545" b="1" dirty="0">
                <a:latin typeface="Malgun Gothic"/>
                <a:cs typeface="Malgun Gothic"/>
              </a:rPr>
              <a:t>소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클릭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메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</a:t>
            </a:r>
            <a:endParaRPr sz="545">
              <a:latin typeface="Malgun Gothic"/>
              <a:cs typeface="Malgun Gothic"/>
            </a:endParaRPr>
          </a:p>
          <a:p>
            <a:pPr marL="8645">
              <a:spcBef>
                <a:spcPts val="572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사유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관리자에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572"/>
              </a:spcBef>
            </a:pPr>
            <a:r>
              <a:rPr sz="545" dirty="0">
                <a:latin typeface="Malgun Gothic"/>
                <a:cs typeface="Malgun Gothic"/>
              </a:rPr>
              <a:t>※</a:t>
            </a:r>
            <a:r>
              <a:rPr sz="545" spc="-2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회</a:t>
            </a:r>
            <a:r>
              <a:rPr sz="545" dirty="0">
                <a:latin typeface="Malgun Gothic"/>
                <a:cs typeface="Malgun Gothic"/>
              </a:rPr>
              <a:t>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탈</a:t>
            </a:r>
            <a:r>
              <a:rPr sz="545" dirty="0">
                <a:latin typeface="Malgun Gothic"/>
                <a:cs typeface="Malgun Gothic"/>
              </a:rPr>
              <a:t>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보관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계</a:t>
            </a:r>
            <a:r>
              <a:rPr sz="545" dirty="0">
                <a:latin typeface="Malgun Gothic"/>
                <a:cs typeface="Malgun Gothic"/>
              </a:rPr>
              <a:t>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또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청</a:t>
            </a:r>
            <a:r>
              <a:rPr sz="545" dirty="0">
                <a:latin typeface="Malgun Gothic"/>
                <a:cs typeface="Malgun Gothic"/>
              </a:rPr>
              <a:t>약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철</a:t>
            </a:r>
            <a:r>
              <a:rPr sz="545" dirty="0">
                <a:latin typeface="Malgun Gothic"/>
                <a:cs typeface="Malgun Gothic"/>
              </a:rPr>
              <a:t>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</a:t>
            </a:r>
            <a:r>
              <a:rPr sz="545" dirty="0">
                <a:latin typeface="Malgun Gothic"/>
                <a:cs typeface="Malgun Gothic"/>
              </a:rPr>
              <a:t>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기록</a:t>
            </a:r>
            <a:endParaRPr sz="545">
              <a:latin typeface="Malgun Gothic"/>
              <a:cs typeface="Malgun Gothic"/>
            </a:endParaRPr>
          </a:p>
          <a:p>
            <a:pPr marL="54463" marR="64837" indent="-46250">
              <a:lnSpc>
                <a:spcPts val="606"/>
              </a:lnSpc>
              <a:spcBef>
                <a:spcPts val="92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대</a:t>
            </a:r>
            <a:r>
              <a:rPr sz="545" dirty="0">
                <a:latin typeface="Malgun Gothic"/>
                <a:cs typeface="Malgun Gothic"/>
              </a:rPr>
              <a:t>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결</a:t>
            </a:r>
            <a:r>
              <a:rPr sz="545" dirty="0">
                <a:latin typeface="Malgun Gothic"/>
                <a:cs typeface="Malgun Gothic"/>
              </a:rPr>
              <a:t>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및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재</a:t>
            </a:r>
            <a:r>
              <a:rPr sz="545" dirty="0">
                <a:latin typeface="Malgun Gothic"/>
                <a:cs typeface="Malgun Gothic"/>
              </a:rPr>
              <a:t>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공급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관한  기록</a:t>
            </a:r>
            <a:endParaRPr sz="545">
              <a:latin typeface="Malgun Gothic"/>
              <a:cs typeface="Malgun Gothic"/>
            </a:endParaRPr>
          </a:p>
          <a:p>
            <a:pPr marL="54463" marR="44953" indent="-46250">
              <a:lnSpc>
                <a:spcPts val="606"/>
              </a:lnSpc>
              <a:spcBef>
                <a:spcPts val="1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소비자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불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또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분쟁처리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관한  기록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1521" y="838889"/>
            <a:ext cx="402403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b="1" spc="7" dirty="0">
                <a:latin typeface="Malgun Gothic"/>
                <a:cs typeface="Malgun Gothic"/>
              </a:rPr>
              <a:t>회원</a:t>
            </a:r>
            <a:r>
              <a:rPr sz="681" b="1" spc="-34" dirty="0">
                <a:latin typeface="Malgun Gothic"/>
                <a:cs typeface="Malgun Gothic"/>
              </a:rPr>
              <a:t> </a:t>
            </a:r>
            <a:r>
              <a:rPr sz="681" b="1" spc="14" dirty="0">
                <a:latin typeface="Malgun Gothic"/>
                <a:cs typeface="Malgun Gothic"/>
              </a:rPr>
              <a:t>탈퇴</a:t>
            </a:r>
            <a:endParaRPr sz="681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9326" y="860195"/>
            <a:ext cx="26798" cy="93793"/>
          </a:xfrm>
          <a:custGeom>
            <a:avLst/>
            <a:gdLst/>
            <a:ahLst/>
            <a:cxnLst/>
            <a:rect l="l" t="t" r="r" b="b"/>
            <a:pathLst>
              <a:path w="39369" h="137794">
                <a:moveTo>
                  <a:pt x="38955" y="0"/>
                </a:moveTo>
                <a:lnTo>
                  <a:pt x="0" y="0"/>
                </a:lnTo>
                <a:lnTo>
                  <a:pt x="0" y="137703"/>
                </a:lnTo>
                <a:lnTo>
                  <a:pt x="38955" y="137703"/>
                </a:lnTo>
                <a:lnTo>
                  <a:pt x="38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7" name="object 17"/>
          <p:cNvSpPr/>
          <p:nvPr/>
        </p:nvSpPr>
        <p:spPr>
          <a:xfrm>
            <a:off x="2647155" y="1017061"/>
            <a:ext cx="3486774" cy="0"/>
          </a:xfrm>
          <a:custGeom>
            <a:avLst/>
            <a:gdLst/>
            <a:ahLst/>
            <a:cxnLst/>
            <a:rect l="l" t="t" r="r" b="b"/>
            <a:pathLst>
              <a:path w="5122545">
                <a:moveTo>
                  <a:pt x="0" y="0"/>
                </a:moveTo>
                <a:lnTo>
                  <a:pt x="5122410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8" name="object 18"/>
          <p:cNvSpPr txBox="1"/>
          <p:nvPr/>
        </p:nvSpPr>
        <p:spPr>
          <a:xfrm>
            <a:off x="2684202" y="1125540"/>
            <a:ext cx="2903268" cy="113365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회원</a:t>
            </a:r>
            <a:r>
              <a:rPr sz="613" b="1" spc="-17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</a:t>
            </a:r>
            <a:r>
              <a:rPr sz="613" b="1" spc="-20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안내</a:t>
            </a:r>
            <a:endParaRPr sz="613" dirty="0">
              <a:latin typeface="Malgun Gothic"/>
              <a:cs typeface="Malgun Gothic"/>
            </a:endParaRPr>
          </a:p>
          <a:p>
            <a:pPr marL="45818">
              <a:spcBef>
                <a:spcPts val="701"/>
              </a:spcBef>
            </a:pPr>
            <a:r>
              <a:rPr sz="613" spc="-14" dirty="0">
                <a:latin typeface="Malgun Gothic"/>
                <a:cs typeface="Malgun Gothic"/>
              </a:rPr>
              <a:t>{</a:t>
            </a:r>
            <a:r>
              <a:rPr sz="613" spc="-34" dirty="0">
                <a:latin typeface="Malgun Gothic"/>
                <a:cs typeface="Malgun Gothic"/>
              </a:rPr>
              <a:t>고객명</a:t>
            </a:r>
            <a:r>
              <a:rPr sz="613" dirty="0">
                <a:latin typeface="Malgun Gothic"/>
                <a:cs typeface="Malgun Gothic"/>
              </a:rPr>
              <a:t>}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고객님</a:t>
            </a:r>
            <a:r>
              <a:rPr sz="613" dirty="0">
                <a:latin typeface="Malgun Gothic"/>
                <a:cs typeface="Malgun Gothic"/>
              </a:rPr>
              <a:t>!</a:t>
            </a:r>
            <a:r>
              <a:rPr sz="613" spc="-24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지금까</a:t>
            </a:r>
            <a:r>
              <a:rPr sz="613" dirty="0">
                <a:latin typeface="Malgun Gothic"/>
                <a:cs typeface="Malgun Gothic"/>
              </a:rPr>
              <a:t>지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 err="1">
                <a:latin typeface="Malgun Gothic"/>
                <a:cs typeface="Malgun Gothic"/>
              </a:rPr>
              <a:t>저</a:t>
            </a:r>
            <a:r>
              <a:rPr sz="613" dirty="0" err="1">
                <a:latin typeface="Malgun Gothic"/>
                <a:cs typeface="Malgun Gothic"/>
              </a:rPr>
              <a:t>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lang="ko-KR" altLang="en-US" sz="613" dirty="0" err="1" smtClean="0">
                <a:latin typeface="Malgun Gothic"/>
                <a:cs typeface="Malgun Gothic"/>
              </a:rPr>
              <a:t>댕댕로드를</a:t>
            </a:r>
            <a:r>
              <a:rPr sz="613" spc="-48" dirty="0" smtClean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주셔</a:t>
            </a:r>
            <a:r>
              <a:rPr sz="613" dirty="0">
                <a:latin typeface="Malgun Gothic"/>
                <a:cs typeface="Malgun Gothic"/>
              </a:rPr>
              <a:t>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감사합니다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45818" marR="30257">
              <a:lnSpc>
                <a:spcPct val="140000"/>
              </a:lnSpc>
              <a:spcBef>
                <a:spcPts val="48"/>
              </a:spcBef>
            </a:pPr>
            <a:r>
              <a:rPr sz="613" spc="-34" dirty="0">
                <a:latin typeface="Malgun Gothic"/>
                <a:cs typeface="Malgun Gothic"/>
              </a:rPr>
              <a:t>저</a:t>
            </a:r>
            <a:r>
              <a:rPr sz="613" dirty="0">
                <a:latin typeface="Malgun Gothic"/>
                <a:cs typeface="Malgun Gothic"/>
              </a:rPr>
              <a:t>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마켓</a:t>
            </a:r>
            <a:r>
              <a:rPr sz="613" dirty="0">
                <a:latin typeface="Malgun Gothic"/>
                <a:cs typeface="Malgun Gothic"/>
              </a:rPr>
              <a:t>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부족</a:t>
            </a:r>
            <a:r>
              <a:rPr sz="613" dirty="0">
                <a:latin typeface="Malgun Gothic"/>
                <a:cs typeface="Malgun Gothic"/>
              </a:rPr>
              <a:t>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점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있♘다</a:t>
            </a:r>
            <a:r>
              <a:rPr sz="613" dirty="0">
                <a:latin typeface="Malgun Gothic"/>
                <a:cs typeface="Malgun Gothic"/>
              </a:rPr>
              <a:t>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너그러</a:t>
            </a:r>
            <a:r>
              <a:rPr sz="613" dirty="0">
                <a:latin typeface="Malgun Gothic"/>
                <a:cs typeface="Malgun Gothic"/>
              </a:rPr>
              <a:t>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양</a:t>
            </a:r>
            <a:r>
              <a:rPr sz="613" dirty="0">
                <a:latin typeface="Malgun Gothic"/>
                <a:cs typeface="Malgun Gothic"/>
              </a:rPr>
              <a:t>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바라며</a:t>
            </a:r>
            <a:r>
              <a:rPr sz="613" dirty="0">
                <a:latin typeface="Malgun Gothic"/>
                <a:cs typeface="Malgun Gothic"/>
              </a:rPr>
              <a:t>,</a:t>
            </a:r>
            <a:r>
              <a:rPr sz="613" spc="-1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아래</a:t>
            </a:r>
            <a:r>
              <a:rPr sz="613" dirty="0">
                <a:latin typeface="Malgun Gothic"/>
                <a:cs typeface="Malgun Gothic"/>
              </a:rPr>
              <a:t>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사항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확</a:t>
            </a:r>
            <a:r>
              <a:rPr sz="613" dirty="0">
                <a:latin typeface="Malgun Gothic"/>
                <a:cs typeface="Malgun Gothic"/>
              </a:rPr>
              <a:t>인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하시고</a:t>
            </a:r>
            <a:r>
              <a:rPr sz="613" dirty="0">
                <a:latin typeface="Malgun Gothic"/>
                <a:cs typeface="Malgun Gothic"/>
              </a:rPr>
              <a:t>,  </a:t>
            </a:r>
            <a:r>
              <a:rPr sz="613" spc="-34" dirty="0">
                <a:latin typeface="Malgun Gothic"/>
                <a:cs typeface="Malgun Gothic"/>
              </a:rPr>
              <a:t>개선해</a:t>
            </a:r>
            <a:r>
              <a:rPr sz="613" dirty="0">
                <a:latin typeface="Malgun Gothic"/>
                <a:cs typeface="Malgun Gothic"/>
              </a:rPr>
              <a:t>야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점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있다</a:t>
            </a:r>
            <a:r>
              <a:rPr sz="613" dirty="0">
                <a:latin typeface="Malgun Gothic"/>
                <a:cs typeface="Malgun Gothic"/>
              </a:rPr>
              <a:t>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남</a:t>
            </a:r>
            <a:r>
              <a:rPr sz="613" dirty="0">
                <a:latin typeface="Malgun Gothic"/>
                <a:cs typeface="Malgun Gothic"/>
              </a:rPr>
              <a:t>겨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주세요</a:t>
            </a:r>
            <a:r>
              <a:rPr sz="613" dirty="0">
                <a:latin typeface="Malgun Gothic"/>
                <a:cs typeface="Malgun Gothic"/>
              </a:rPr>
              <a:t>!</a:t>
            </a:r>
          </a:p>
          <a:p>
            <a:pPr marL="45818">
              <a:spcBef>
                <a:spcPts val="278"/>
              </a:spcBef>
            </a:pPr>
            <a:r>
              <a:rPr sz="613" spc="-34" dirty="0">
                <a:latin typeface="Malgun Gothic"/>
                <a:cs typeface="Malgun Gothic"/>
              </a:rPr>
              <a:t>더</a:t>
            </a:r>
            <a:r>
              <a:rPr sz="613" dirty="0">
                <a:latin typeface="Malgun Gothic"/>
                <a:cs typeface="Malgun Gothic"/>
              </a:rPr>
              <a:t>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고객님</a:t>
            </a:r>
            <a:r>
              <a:rPr sz="613" dirty="0">
                <a:latin typeface="Malgun Gothic"/>
                <a:cs typeface="Malgun Gothic"/>
              </a:rPr>
              <a:t>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의견</a:t>
            </a:r>
            <a:r>
              <a:rPr sz="613" dirty="0">
                <a:latin typeface="Malgun Gothic"/>
                <a:cs typeface="Malgun Gothic"/>
              </a:rPr>
              <a:t>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적</a:t>
            </a:r>
            <a:r>
              <a:rPr sz="613" dirty="0">
                <a:latin typeface="Malgun Gothic"/>
                <a:cs typeface="Malgun Gothic"/>
              </a:rPr>
              <a:t>극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반영하</a:t>
            </a:r>
            <a:r>
              <a:rPr sz="613" dirty="0">
                <a:latin typeface="Malgun Gothic"/>
                <a:cs typeface="Malgun Gothic"/>
              </a:rPr>
              <a:t>여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불편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없도</a:t>
            </a:r>
            <a:r>
              <a:rPr sz="613" dirty="0">
                <a:latin typeface="Malgun Gothic"/>
                <a:cs typeface="Malgun Gothic"/>
              </a:rPr>
              <a:t>록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개선하겠습니다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8645">
              <a:spcBef>
                <a:spcPts val="619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회원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시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꼭</a:t>
            </a:r>
            <a:r>
              <a:rPr sz="613" b="1" spc="-14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확인해</a:t>
            </a:r>
            <a:r>
              <a:rPr sz="613" b="1" spc="-10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주세요!</a:t>
            </a:r>
            <a:endParaRPr sz="613" dirty="0">
              <a:latin typeface="Malgun Gothic"/>
              <a:cs typeface="Malgun Gothic"/>
            </a:endParaRPr>
          </a:p>
          <a:p>
            <a:pPr marL="160363" indent="-99848">
              <a:spcBef>
                <a:spcPts val="361"/>
              </a:spcBef>
              <a:buFont typeface="Wingdings"/>
              <a:buChar char=""/>
              <a:tabLst>
                <a:tab pos="160795" algn="l"/>
              </a:tabLst>
            </a:pPr>
            <a:r>
              <a:rPr sz="613" spc="-34" dirty="0">
                <a:latin typeface="Malgun Gothic"/>
                <a:cs typeface="Malgun Gothic"/>
              </a:rPr>
              <a:t>사용하</a:t>
            </a:r>
            <a:r>
              <a:rPr sz="613" dirty="0">
                <a:latin typeface="Malgun Gothic"/>
                <a:cs typeface="Malgun Gothic"/>
              </a:rPr>
              <a:t>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계</a:t>
            </a:r>
            <a:r>
              <a:rPr sz="613" dirty="0">
                <a:latin typeface="Malgun Gothic"/>
                <a:cs typeface="Malgun Gothic"/>
              </a:rPr>
              <a:t>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아이디</a:t>
            </a:r>
            <a:r>
              <a:rPr sz="613" spc="-14" dirty="0">
                <a:latin typeface="Malgun Gothic"/>
                <a:cs typeface="Malgun Gothic"/>
              </a:rPr>
              <a:t>({</a:t>
            </a:r>
            <a:r>
              <a:rPr sz="613" spc="-34" dirty="0">
                <a:latin typeface="Malgun Gothic"/>
                <a:cs typeface="Malgun Gothic"/>
              </a:rPr>
              <a:t>이용자</a:t>
            </a:r>
            <a:r>
              <a:rPr sz="613" spc="-7" dirty="0">
                <a:latin typeface="Malgun Gothic"/>
                <a:cs typeface="Malgun Gothic"/>
              </a:rPr>
              <a:t>I</a:t>
            </a:r>
            <a:r>
              <a:rPr sz="613" spc="-27" dirty="0">
                <a:latin typeface="Malgun Gothic"/>
                <a:cs typeface="Malgun Gothic"/>
              </a:rPr>
              <a:t>D</a:t>
            </a:r>
            <a:r>
              <a:rPr sz="613" spc="-14" dirty="0">
                <a:latin typeface="Malgun Gothic"/>
                <a:cs typeface="Malgun Gothic"/>
              </a:rPr>
              <a:t>})</a:t>
            </a:r>
            <a:r>
              <a:rPr sz="613" dirty="0">
                <a:latin typeface="Malgun Gothic"/>
                <a:cs typeface="Malgun Gothic"/>
              </a:rPr>
              <a:t>는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탈퇴</a:t>
            </a:r>
            <a:r>
              <a:rPr sz="613" dirty="0">
                <a:latin typeface="Malgun Gothic"/>
                <a:cs typeface="Malgun Gothic"/>
              </a:rPr>
              <a:t>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경</a:t>
            </a:r>
            <a:r>
              <a:rPr sz="613" dirty="0">
                <a:latin typeface="Malgun Gothic"/>
                <a:cs typeface="Malgun Gothic"/>
              </a:rPr>
              <a:t>우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20" dirty="0">
                <a:latin typeface="Malgun Gothic"/>
                <a:cs typeface="Malgun Gothic"/>
              </a:rPr>
              <a:t>3</a:t>
            </a:r>
            <a:r>
              <a:rPr sz="613" spc="-34" dirty="0">
                <a:latin typeface="Malgun Gothic"/>
                <a:cs typeface="Malgun Gothic"/>
              </a:rPr>
              <a:t>개</a:t>
            </a:r>
            <a:r>
              <a:rPr sz="613" dirty="0">
                <a:latin typeface="Malgun Gothic"/>
                <a:cs typeface="Malgun Gothic"/>
              </a:rPr>
              <a:t>월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재사용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불가</a:t>
            </a:r>
            <a:r>
              <a:rPr sz="613" dirty="0">
                <a:latin typeface="Malgun Gothic"/>
                <a:cs typeface="Malgun Gothic"/>
              </a:rPr>
              <a:t>능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  <a:p>
            <a:pPr marL="160363" indent="-99848">
              <a:spcBef>
                <a:spcPts val="344"/>
              </a:spcBef>
              <a:buFont typeface="Wingdings"/>
              <a:buChar char=""/>
              <a:tabLst>
                <a:tab pos="160795" algn="l"/>
              </a:tabLst>
            </a:pPr>
            <a:r>
              <a:rPr sz="613" spc="-34" dirty="0">
                <a:latin typeface="Malgun Gothic"/>
                <a:cs typeface="Malgun Gothic"/>
              </a:rPr>
              <a:t>탈</a:t>
            </a:r>
            <a:r>
              <a:rPr sz="613" dirty="0">
                <a:latin typeface="Malgun Gothic"/>
                <a:cs typeface="Malgun Gothic"/>
              </a:rPr>
              <a:t>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</a:t>
            </a:r>
            <a:r>
              <a:rPr sz="613" dirty="0">
                <a:latin typeface="Malgun Gothic"/>
                <a:cs typeface="Malgun Gothic"/>
              </a:rPr>
              <a:t>후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등록</a:t>
            </a:r>
            <a:r>
              <a:rPr sz="613" dirty="0">
                <a:latin typeface="Malgun Gothic"/>
                <a:cs typeface="Malgun Gothic"/>
              </a:rPr>
              <a:t>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게시물</a:t>
            </a:r>
            <a:r>
              <a:rPr sz="613" dirty="0">
                <a:latin typeface="Malgun Gothic"/>
                <a:cs typeface="Malgun Gothic"/>
              </a:rPr>
              <a:t>,</a:t>
            </a:r>
            <a:r>
              <a:rPr sz="613" spc="-17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보</a:t>
            </a:r>
            <a:r>
              <a:rPr sz="613" dirty="0">
                <a:latin typeface="Malgun Gothic"/>
                <a:cs typeface="Malgun Gothic"/>
              </a:rPr>
              <a:t>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포인</a:t>
            </a:r>
            <a:r>
              <a:rPr sz="613" dirty="0">
                <a:latin typeface="Malgun Gothic"/>
                <a:cs typeface="Malgun Gothic"/>
              </a:rPr>
              <a:t>트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이용기록</a:t>
            </a:r>
            <a:r>
              <a:rPr sz="613" dirty="0">
                <a:latin typeface="Malgun Gothic"/>
                <a:cs typeface="Malgun Gothic"/>
              </a:rPr>
              <a:t>이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모</a:t>
            </a:r>
            <a:r>
              <a:rPr sz="613" dirty="0">
                <a:latin typeface="Malgun Gothic"/>
                <a:cs typeface="Malgun Gothic"/>
              </a:rPr>
              <a:t>두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삭</a:t>
            </a:r>
            <a:r>
              <a:rPr sz="613" dirty="0">
                <a:latin typeface="Malgun Gothic"/>
                <a:cs typeface="Malgun Gothic"/>
              </a:rPr>
              <a:t>제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됩니다</a:t>
            </a:r>
            <a:r>
              <a:rPr sz="613" dirty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84202" y="2938818"/>
            <a:ext cx="1911740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7" dirty="0">
                <a:latin typeface="Malgun Gothic"/>
                <a:cs typeface="Malgun Gothic"/>
              </a:rPr>
              <a:t> 쇼핑몰 이용에 </a:t>
            </a:r>
            <a:r>
              <a:rPr sz="613" b="1" spc="-3" dirty="0">
                <a:latin typeface="Malgun Gothic"/>
                <a:cs typeface="Malgun Gothic"/>
              </a:rPr>
              <a:t>개선</a:t>
            </a:r>
            <a:r>
              <a:rPr sz="613" b="1" spc="-7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사항</a:t>
            </a:r>
            <a:r>
              <a:rPr sz="613" b="1" spc="-7" dirty="0">
                <a:latin typeface="Malgun Gothic"/>
                <a:cs typeface="Malgun Gothic"/>
              </a:rPr>
              <a:t> 있다면 의견을 </a:t>
            </a:r>
            <a:r>
              <a:rPr sz="613" b="1" spc="-3" dirty="0">
                <a:latin typeface="Malgun Gothic"/>
                <a:cs typeface="Malgun Gothic"/>
              </a:rPr>
              <a:t>남겨</a:t>
            </a:r>
            <a:r>
              <a:rPr sz="613" b="1" spc="-7" dirty="0">
                <a:latin typeface="Malgun Gothic"/>
                <a:cs typeface="Malgun Gothic"/>
              </a:rPr>
              <a:t> 주세요!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01658" y="3083905"/>
            <a:ext cx="3463002" cy="815180"/>
            <a:chOff x="2598914" y="4530676"/>
            <a:chExt cx="5087620" cy="1197610"/>
          </a:xfrm>
        </p:grpSpPr>
        <p:sp>
          <p:nvSpPr>
            <p:cNvPr id="21" name="object 21"/>
            <p:cNvSpPr/>
            <p:nvPr/>
          </p:nvSpPr>
          <p:spPr>
            <a:xfrm>
              <a:off x="2605264" y="4537026"/>
              <a:ext cx="5074920" cy="1184910"/>
            </a:xfrm>
            <a:custGeom>
              <a:avLst/>
              <a:gdLst/>
              <a:ahLst/>
              <a:cxnLst/>
              <a:rect l="l" t="t" r="r" b="b"/>
              <a:pathLst>
                <a:path w="5074920" h="1184910">
                  <a:moveTo>
                    <a:pt x="0" y="0"/>
                  </a:moveTo>
                  <a:lnTo>
                    <a:pt x="5074340" y="0"/>
                  </a:lnTo>
                  <a:lnTo>
                    <a:pt x="5074340" y="1184627"/>
                  </a:lnTo>
                  <a:lnTo>
                    <a:pt x="0" y="118462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78075" y="4561665"/>
              <a:ext cx="165735" cy="1127760"/>
            </a:xfrm>
            <a:custGeom>
              <a:avLst/>
              <a:gdLst/>
              <a:ahLst/>
              <a:cxnLst/>
              <a:rect l="l" t="t" r="r" b="b"/>
              <a:pathLst>
                <a:path w="165734" h="1127760">
                  <a:moveTo>
                    <a:pt x="165479" y="0"/>
                  </a:moveTo>
                  <a:lnTo>
                    <a:pt x="0" y="0"/>
                  </a:lnTo>
                  <a:lnTo>
                    <a:pt x="0" y="1127533"/>
                  </a:lnTo>
                  <a:lnTo>
                    <a:pt x="165479" y="1127533"/>
                  </a:lnTo>
                  <a:lnTo>
                    <a:pt x="16547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" name="object 23"/>
            <p:cNvSpPr/>
            <p:nvPr/>
          </p:nvSpPr>
          <p:spPr>
            <a:xfrm>
              <a:off x="7478075" y="4561665"/>
              <a:ext cx="165735" cy="1127760"/>
            </a:xfrm>
            <a:custGeom>
              <a:avLst/>
              <a:gdLst/>
              <a:ahLst/>
              <a:cxnLst/>
              <a:rect l="l" t="t" r="r" b="b"/>
              <a:pathLst>
                <a:path w="165734" h="1127760">
                  <a:moveTo>
                    <a:pt x="0" y="0"/>
                  </a:moveTo>
                  <a:lnTo>
                    <a:pt x="165479" y="0"/>
                  </a:lnTo>
                  <a:lnTo>
                    <a:pt x="165479" y="1127534"/>
                  </a:lnTo>
                  <a:lnTo>
                    <a:pt x="0" y="1127534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43647" y="3117242"/>
            <a:ext cx="8644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▲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3647" y="3731350"/>
            <a:ext cx="8644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▼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5252" y="3949192"/>
            <a:ext cx="56059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-27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비밀번호</a:t>
            </a:r>
            <a:r>
              <a:rPr sz="613" b="1" spc="-27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입력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4182" y="4080078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8" name="object 28"/>
          <p:cNvSpPr txBox="1"/>
          <p:nvPr/>
        </p:nvSpPr>
        <p:spPr>
          <a:xfrm>
            <a:off x="4022521" y="409461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확인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75853" y="4080078"/>
            <a:ext cx="426608" cy="144364"/>
          </a:xfrm>
          <a:custGeom>
            <a:avLst/>
            <a:gdLst/>
            <a:ahLst/>
            <a:cxnLst/>
            <a:rect l="l" t="t" r="r" b="b"/>
            <a:pathLst>
              <a:path w="626745" h="212090">
                <a:moveTo>
                  <a:pt x="0" y="35277"/>
                </a:moveTo>
                <a:lnTo>
                  <a:pt x="2773" y="21545"/>
                </a:lnTo>
                <a:lnTo>
                  <a:pt x="10335" y="10332"/>
                </a:lnTo>
                <a:lnTo>
                  <a:pt x="21551" y="2772"/>
                </a:lnTo>
                <a:lnTo>
                  <a:pt x="35286" y="0"/>
                </a:lnTo>
                <a:lnTo>
                  <a:pt x="591376" y="0"/>
                </a:lnTo>
                <a:lnTo>
                  <a:pt x="605111" y="2772"/>
                </a:lnTo>
                <a:lnTo>
                  <a:pt x="616327" y="10332"/>
                </a:lnTo>
                <a:lnTo>
                  <a:pt x="623889" y="21545"/>
                </a:lnTo>
                <a:lnTo>
                  <a:pt x="626662" y="35277"/>
                </a:lnTo>
                <a:lnTo>
                  <a:pt x="626662" y="176381"/>
                </a:lnTo>
                <a:lnTo>
                  <a:pt x="623889" y="190113"/>
                </a:lnTo>
                <a:lnTo>
                  <a:pt x="616327" y="201326"/>
                </a:lnTo>
                <a:lnTo>
                  <a:pt x="605111" y="208886"/>
                </a:lnTo>
                <a:lnTo>
                  <a:pt x="591376" y="211658"/>
                </a:lnTo>
                <a:lnTo>
                  <a:pt x="35286" y="211658"/>
                </a:lnTo>
                <a:lnTo>
                  <a:pt x="21551" y="208886"/>
                </a:lnTo>
                <a:lnTo>
                  <a:pt x="10335" y="201326"/>
                </a:lnTo>
                <a:lnTo>
                  <a:pt x="2773" y="190113"/>
                </a:lnTo>
                <a:lnTo>
                  <a:pt x="0" y="176381"/>
                </a:lnTo>
                <a:lnTo>
                  <a:pt x="0" y="35277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0" name="object 30"/>
          <p:cNvSpPr txBox="1"/>
          <p:nvPr/>
        </p:nvSpPr>
        <p:spPr>
          <a:xfrm>
            <a:off x="4514191" y="4094611"/>
            <a:ext cx="149983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latin typeface="Malgun Gothic"/>
                <a:cs typeface="Malgun Gothic"/>
              </a:rPr>
              <a:t>취소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145" y="2545998"/>
            <a:ext cx="71816" cy="7179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599" y="2545337"/>
            <a:ext cx="71816" cy="7179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6490" y="2550859"/>
            <a:ext cx="71816" cy="7179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575" y="2671256"/>
            <a:ext cx="71816" cy="7179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361" y="2671331"/>
            <a:ext cx="71816" cy="7179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29083" y="4096829"/>
            <a:ext cx="707988" cy="113089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18586" rIns="0" bIns="0" rtlCol="0">
            <a:spAutoFit/>
          </a:bodyPr>
          <a:lstStyle/>
          <a:p>
            <a:pPr marL="57056">
              <a:spcBef>
                <a:spcPts val="146"/>
              </a:spcBef>
            </a:pPr>
            <a:r>
              <a:rPr sz="613" spc="-7" dirty="0">
                <a:latin typeface="Malgun Gothic"/>
                <a:cs typeface="Malgun Gothic"/>
              </a:rPr>
              <a:t>●●●●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905" y="2383024"/>
            <a:ext cx="125277" cy="1252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684202" y="2353730"/>
            <a:ext cx="1763918" cy="420531"/>
          </a:xfrm>
          <a:prstGeom prst="rect">
            <a:avLst/>
          </a:prstGeom>
        </p:spPr>
        <p:txBody>
          <a:bodyPr vert="horz" wrap="square" lIns="0" tIns="43655" rIns="0" bIns="0" rtlCol="0">
            <a:spAutoFit/>
          </a:bodyPr>
          <a:lstStyle/>
          <a:p>
            <a:pPr marL="8645">
              <a:spcBef>
                <a:spcPts val="344"/>
              </a:spcBef>
              <a:tabLst>
                <a:tab pos="1115191" algn="l"/>
              </a:tabLst>
            </a:pPr>
            <a:r>
              <a:rPr sz="613" b="1" dirty="0">
                <a:latin typeface="Malgun Gothic"/>
                <a:cs typeface="Malgun Gothic"/>
              </a:rPr>
              <a:t>|</a:t>
            </a:r>
            <a:r>
              <a:rPr sz="613" b="1" spc="3" dirty="0">
                <a:latin typeface="Malgun Gothic"/>
                <a:cs typeface="Malgun Gothic"/>
              </a:rPr>
              <a:t> </a:t>
            </a:r>
            <a:r>
              <a:rPr sz="613" b="1" spc="-3" dirty="0">
                <a:latin typeface="Malgun Gothic"/>
                <a:cs typeface="Malgun Gothic"/>
              </a:rPr>
              <a:t>탈퇴 </a:t>
            </a:r>
            <a:r>
              <a:rPr sz="613" b="1" spc="-7" dirty="0">
                <a:latin typeface="Malgun Gothic"/>
                <a:cs typeface="Malgun Gothic"/>
              </a:rPr>
              <a:t>사유를</a:t>
            </a:r>
            <a:r>
              <a:rPr sz="613" b="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선택해</a:t>
            </a:r>
            <a:r>
              <a:rPr sz="613" b="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주세요!	</a:t>
            </a: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  <a:p>
            <a:pPr marL="137886" marR="3458">
              <a:lnSpc>
                <a:spcPts val="1096"/>
              </a:lnSpc>
              <a:tabLst>
                <a:tab pos="686837" algn="l"/>
                <a:tab pos="1058999" algn="l"/>
                <a:tab pos="1261289" algn="l"/>
              </a:tabLst>
            </a:pPr>
            <a:r>
              <a:rPr sz="613" spc="-34" dirty="0">
                <a:latin typeface="Malgun Gothic"/>
                <a:cs typeface="Malgun Gothic"/>
              </a:rPr>
              <a:t>이용</a:t>
            </a:r>
            <a:r>
              <a:rPr sz="613" dirty="0">
                <a:latin typeface="Malgun Gothic"/>
                <a:cs typeface="Malgun Gothic"/>
              </a:rPr>
              <a:t>률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감</a:t>
            </a:r>
            <a:r>
              <a:rPr sz="613" dirty="0">
                <a:latin typeface="Malgun Gothic"/>
                <a:cs typeface="Malgun Gothic"/>
              </a:rPr>
              <a:t>소	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저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품</a:t>
            </a:r>
            <a:r>
              <a:rPr sz="613" dirty="0">
                <a:latin typeface="Malgun Gothic"/>
                <a:cs typeface="Malgun Gothic"/>
              </a:rPr>
              <a:t>질	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가</a:t>
            </a:r>
            <a:r>
              <a:rPr sz="613" dirty="0">
                <a:latin typeface="Malgun Gothic"/>
                <a:cs typeface="Malgun Gothic"/>
              </a:rPr>
              <a:t>격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불만  구</a:t>
            </a:r>
            <a:r>
              <a:rPr sz="613" dirty="0">
                <a:latin typeface="Malgun Gothic"/>
                <a:cs typeface="Malgun Gothic"/>
              </a:rPr>
              <a:t>매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가</a:t>
            </a:r>
            <a:r>
              <a:rPr sz="613" dirty="0">
                <a:latin typeface="Malgun Gothic"/>
                <a:cs typeface="Malgun Gothic"/>
              </a:rPr>
              <a:t>능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dirty="0">
                <a:latin typeface="Malgun Gothic"/>
                <a:cs typeface="Malgun Gothic"/>
              </a:rPr>
              <a:t>수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저</a:t>
            </a:r>
            <a:r>
              <a:rPr sz="613" dirty="0">
                <a:latin typeface="Malgun Gothic"/>
                <a:cs typeface="Malgun Gothic"/>
              </a:rPr>
              <a:t>조	</a:t>
            </a:r>
            <a:r>
              <a:rPr sz="613" spc="-34" dirty="0">
                <a:latin typeface="Malgun Gothic"/>
                <a:cs typeface="Malgun Gothic"/>
              </a:rPr>
              <a:t>사기</a:t>
            </a:r>
            <a:r>
              <a:rPr sz="613" dirty="0">
                <a:latin typeface="Malgun Gothic"/>
                <a:cs typeface="Malgun Gothic"/>
              </a:rPr>
              <a:t>성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상</a:t>
            </a:r>
            <a:r>
              <a:rPr sz="613" dirty="0">
                <a:latin typeface="Malgun Gothic"/>
                <a:cs typeface="Malgun Gothic"/>
              </a:rPr>
              <a:t>품</a:t>
            </a:r>
            <a:r>
              <a:rPr sz="613" spc="-48" dirty="0">
                <a:latin typeface="Malgun Gothic"/>
                <a:cs typeface="Malgun Gothic"/>
              </a:rPr>
              <a:t> </a:t>
            </a:r>
            <a:r>
              <a:rPr sz="613" spc="-34" dirty="0">
                <a:latin typeface="Malgun Gothic"/>
                <a:cs typeface="Malgun Gothic"/>
              </a:rPr>
              <a:t>과다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6184" y="2935233"/>
            <a:ext cx="125277" cy="12524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648080" y="294089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945" y="4115852"/>
            <a:ext cx="125277" cy="12524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651841" y="412139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9495" y="4089490"/>
            <a:ext cx="125277" cy="12524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851390" y="40942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7307" y="4089490"/>
            <a:ext cx="125277" cy="12524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359203" y="409426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56235" y="1088491"/>
            <a:ext cx="3312155" cy="1217151"/>
            <a:chOff x="2532181" y="1599141"/>
            <a:chExt cx="4866005" cy="1788160"/>
          </a:xfrm>
        </p:grpSpPr>
        <p:sp>
          <p:nvSpPr>
            <p:cNvPr id="48" name="object 48"/>
            <p:cNvSpPr/>
            <p:nvPr/>
          </p:nvSpPr>
          <p:spPr>
            <a:xfrm>
              <a:off x="2538531" y="1605492"/>
              <a:ext cx="4772660" cy="1775460"/>
            </a:xfrm>
            <a:custGeom>
              <a:avLst/>
              <a:gdLst/>
              <a:ahLst/>
              <a:cxnLst/>
              <a:rect l="l" t="t" r="r" b="b"/>
              <a:pathLst>
                <a:path w="4772659" h="1775460">
                  <a:moveTo>
                    <a:pt x="0" y="0"/>
                  </a:moveTo>
                  <a:lnTo>
                    <a:pt x="4772262" y="0"/>
                  </a:lnTo>
                  <a:lnTo>
                    <a:pt x="4772262" y="1775028"/>
                  </a:lnTo>
                  <a:lnTo>
                    <a:pt x="0" y="17750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4034" y="2023779"/>
              <a:ext cx="184049" cy="1840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874939" y="138280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8723" y="2957834"/>
            <a:ext cx="424447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10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/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10" dirty="0">
                <a:latin typeface="Malgun Gothic"/>
                <a:cs typeface="Malgun Gothic"/>
              </a:rPr>
              <a:t>1</a:t>
            </a:r>
            <a:r>
              <a:rPr sz="545" spc="-3" dirty="0">
                <a:latin typeface="Malgun Gothic"/>
                <a:cs typeface="Malgun Gothic"/>
              </a:rPr>
              <a:t>,</a:t>
            </a:r>
            <a:r>
              <a:rPr sz="545" spc="-10" dirty="0">
                <a:latin typeface="Malgun Gothic"/>
                <a:cs typeface="Malgun Gothic"/>
              </a:rPr>
              <a:t>00</a:t>
            </a:r>
            <a:r>
              <a:rPr sz="545" spc="-14" dirty="0">
                <a:latin typeface="Malgun Gothic"/>
                <a:cs typeface="Malgun Gothic"/>
              </a:rPr>
              <a:t>0</a:t>
            </a:r>
            <a:r>
              <a:rPr sz="545" dirty="0">
                <a:latin typeface="Malgun Gothic"/>
                <a:cs typeface="Malgun Gothic"/>
              </a:rPr>
              <a:t>자</a:t>
            </a:r>
            <a:endParaRPr sz="545">
              <a:latin typeface="Malgun Gothic"/>
              <a:cs typeface="Malgun Gothic"/>
            </a:endParaRPr>
          </a:p>
        </p:txBody>
      </p:sp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818" y="3305877"/>
            <a:ext cx="125277" cy="125244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2868567" y="331018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>
              <a:latin typeface="Malgun Gothic"/>
              <a:cs typeface="Malgun Gothic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75497"/>
              </p:ext>
            </p:extLst>
          </p:nvPr>
        </p:nvGraphicFramePr>
        <p:xfrm>
          <a:off x="2809961" y="4331246"/>
          <a:ext cx="2680238" cy="471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1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5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1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65430" algn="l"/>
                        </a:tabLst>
                      </a:pPr>
                      <a:r>
                        <a:rPr sz="900" spc="-172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00" baseline="401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	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측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ti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n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080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25" dirty="0">
                          <a:latin typeface="Malgun Gothic"/>
                          <a:cs typeface="Malgun Gothic"/>
                        </a:rPr>
                        <a:t>Type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20" dirty="0">
                          <a:latin typeface="Malgun Gothic"/>
                          <a:cs typeface="Malgun Gothic"/>
                        </a:rPr>
                        <a:t>Message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확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클릭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19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05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틀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55244">
                        <a:lnSpc>
                          <a:spcPts val="890"/>
                        </a:lnSpc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일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하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않습니다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. 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3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503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호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미입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력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시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15" dirty="0">
                          <a:latin typeface="Malgun Gothic"/>
                          <a:cs typeface="Malgun Gothic"/>
                        </a:rPr>
                        <a:t>Alert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5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비밀번호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해</a:t>
                      </a:r>
                      <a:r>
                        <a:rPr sz="5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주세요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!</a:t>
                      </a:r>
                      <a:endParaRPr sz="50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500" spc="-30" dirty="0"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500" spc="-1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500" spc="-15" dirty="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500" spc="-2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5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5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500" spc="-35" dirty="0">
                          <a:latin typeface="Malgun Gothic"/>
                          <a:cs typeface="Malgun Gothic"/>
                        </a:rPr>
                        <a:t>닫힘</a:t>
                      </a:r>
                      <a:endParaRPr sz="500" dirty="0">
                        <a:latin typeface="Malgun Gothic"/>
                        <a:cs typeface="Malgun Gothic"/>
                      </a:endParaRPr>
                    </a:p>
                  </a:txBody>
                  <a:tcPr marL="0" marR="0" marT="2074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20265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회원 탈퇴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>
                          <a:effectLst/>
                        </a:rPr>
                        <a:t>Home&gt; </a:t>
                      </a:r>
                      <a:r>
                        <a:rPr lang="ko-KR" altLang="en-US" sz="700" dirty="0" smtClean="0">
                          <a:effectLst/>
                        </a:rPr>
                        <a:t>마이 페이지 </a:t>
                      </a:r>
                      <a:r>
                        <a:rPr lang="en-US" altLang="ko-KR" sz="700" dirty="0">
                          <a:effectLst/>
                        </a:rPr>
                        <a:t>&gt; </a:t>
                      </a:r>
                      <a:r>
                        <a:rPr lang="ko-KR" altLang="en-US" sz="700" dirty="0" smtClean="0">
                          <a:effectLst/>
                        </a:rPr>
                        <a:t>회원 탈퇴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grpSp>
        <p:nvGrpSpPr>
          <p:cNvPr id="65" name="object 60"/>
          <p:cNvGrpSpPr/>
          <p:nvPr/>
        </p:nvGrpSpPr>
        <p:grpSpPr>
          <a:xfrm>
            <a:off x="1741832" y="801380"/>
            <a:ext cx="813528" cy="215681"/>
            <a:chOff x="1250366" y="1185692"/>
            <a:chExt cx="1207135" cy="316865"/>
          </a:xfrm>
        </p:grpSpPr>
        <p:sp>
          <p:nvSpPr>
            <p:cNvPr id="66" name="object 61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1194052" y="0"/>
                  </a:moveTo>
                  <a:lnTo>
                    <a:pt x="150" y="0"/>
                  </a:lnTo>
                  <a:lnTo>
                    <a:pt x="0" y="337"/>
                  </a:lnTo>
                  <a:lnTo>
                    <a:pt x="0" y="303470"/>
                  </a:lnTo>
                  <a:lnTo>
                    <a:pt x="150" y="303806"/>
                  </a:lnTo>
                  <a:lnTo>
                    <a:pt x="1193866" y="303806"/>
                  </a:lnTo>
                  <a:lnTo>
                    <a:pt x="1194203" y="303655"/>
                  </a:lnTo>
                  <a:lnTo>
                    <a:pt x="1194203" y="337"/>
                  </a:lnTo>
                  <a:lnTo>
                    <a:pt x="119405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62"/>
            <p:cNvSpPr/>
            <p:nvPr/>
          </p:nvSpPr>
          <p:spPr>
            <a:xfrm>
              <a:off x="1256716" y="1192042"/>
              <a:ext cx="1194435" cy="304165"/>
            </a:xfrm>
            <a:custGeom>
              <a:avLst/>
              <a:gdLst/>
              <a:ahLst/>
              <a:cxnLst/>
              <a:rect l="l" t="t" r="r" b="b"/>
              <a:pathLst>
                <a:path w="1194435" h="304165">
                  <a:moveTo>
                    <a:pt x="0" y="336"/>
                  </a:moveTo>
                  <a:lnTo>
                    <a:pt x="0" y="150"/>
                  </a:lnTo>
                  <a:lnTo>
                    <a:pt x="150" y="0"/>
                  </a:lnTo>
                  <a:lnTo>
                    <a:pt x="336" y="0"/>
                  </a:lnTo>
                  <a:lnTo>
                    <a:pt x="1193866" y="0"/>
                  </a:lnTo>
                  <a:lnTo>
                    <a:pt x="1194052" y="0"/>
                  </a:lnTo>
                  <a:lnTo>
                    <a:pt x="1194203" y="150"/>
                  </a:lnTo>
                  <a:lnTo>
                    <a:pt x="1194203" y="336"/>
                  </a:lnTo>
                  <a:lnTo>
                    <a:pt x="1194203" y="303469"/>
                  </a:lnTo>
                  <a:lnTo>
                    <a:pt x="1194203" y="303655"/>
                  </a:lnTo>
                  <a:lnTo>
                    <a:pt x="1194052" y="303806"/>
                  </a:lnTo>
                  <a:lnTo>
                    <a:pt x="1193866" y="303806"/>
                  </a:lnTo>
                  <a:lnTo>
                    <a:pt x="336" y="303806"/>
                  </a:lnTo>
                  <a:lnTo>
                    <a:pt x="150" y="303806"/>
                  </a:lnTo>
                  <a:lnTo>
                    <a:pt x="0" y="303655"/>
                  </a:lnTo>
                  <a:lnTo>
                    <a:pt x="0" y="303469"/>
                  </a:lnTo>
                  <a:lnTo>
                    <a:pt x="0" y="336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8" name="object 63"/>
          <p:cNvSpPr txBox="1"/>
          <p:nvPr/>
        </p:nvSpPr>
        <p:spPr>
          <a:xfrm>
            <a:off x="1744322" y="811391"/>
            <a:ext cx="804969" cy="151932"/>
          </a:xfrm>
          <a:prstGeom prst="rect">
            <a:avLst/>
          </a:prstGeom>
        </p:spPr>
        <p:txBody>
          <a:bodyPr vert="horz" wrap="square" lIns="0" tIns="57054" rIns="0" bIns="0" rtlCol="0">
            <a:spAutoFit/>
          </a:bodyPr>
          <a:lstStyle/>
          <a:p>
            <a:pPr marL="199265">
              <a:spcBef>
                <a:spcPts val="449"/>
              </a:spcBef>
            </a:pPr>
            <a:r>
              <a:rPr sz="613" b="1" spc="-3" dirty="0">
                <a:latin typeface="Malgun Gothic"/>
                <a:cs typeface="Malgun Gothic"/>
              </a:rPr>
              <a:t>마이</a:t>
            </a:r>
            <a:r>
              <a:rPr sz="613" b="1" spc="-41" dirty="0">
                <a:latin typeface="Malgun Gothic"/>
                <a:cs typeface="Malgun Gothic"/>
              </a:rPr>
              <a:t> </a:t>
            </a:r>
            <a:r>
              <a:rPr sz="613" b="1" spc="-7" dirty="0"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69" name="object 64"/>
          <p:cNvSpPr/>
          <p:nvPr/>
        </p:nvSpPr>
        <p:spPr>
          <a:xfrm>
            <a:off x="1741790" y="1017061"/>
            <a:ext cx="804969" cy="2594226"/>
          </a:xfrm>
          <a:custGeom>
            <a:avLst/>
            <a:gdLst/>
            <a:ahLst/>
            <a:cxnLst/>
            <a:rect l="l" t="t" r="r" b="b"/>
            <a:pathLst>
              <a:path w="1194435" h="3811270">
                <a:moveTo>
                  <a:pt x="0" y="1325"/>
                </a:moveTo>
                <a:lnTo>
                  <a:pt x="0" y="593"/>
                </a:lnTo>
                <a:lnTo>
                  <a:pt x="593" y="0"/>
                </a:lnTo>
                <a:lnTo>
                  <a:pt x="1325" y="0"/>
                </a:lnTo>
                <a:lnTo>
                  <a:pt x="1192877" y="0"/>
                </a:lnTo>
                <a:lnTo>
                  <a:pt x="1193609" y="0"/>
                </a:lnTo>
                <a:lnTo>
                  <a:pt x="1194203" y="593"/>
                </a:lnTo>
                <a:lnTo>
                  <a:pt x="1194203" y="1325"/>
                </a:lnTo>
                <a:lnTo>
                  <a:pt x="1194203" y="3809879"/>
                </a:lnTo>
                <a:lnTo>
                  <a:pt x="1194203" y="3810611"/>
                </a:lnTo>
                <a:lnTo>
                  <a:pt x="1193609" y="3811204"/>
                </a:lnTo>
                <a:lnTo>
                  <a:pt x="1192877" y="3811204"/>
                </a:lnTo>
                <a:lnTo>
                  <a:pt x="1325" y="3811204"/>
                </a:lnTo>
                <a:lnTo>
                  <a:pt x="593" y="3811204"/>
                </a:lnTo>
                <a:lnTo>
                  <a:pt x="0" y="3810611"/>
                </a:lnTo>
                <a:lnTo>
                  <a:pt x="0" y="3809879"/>
                </a:lnTo>
                <a:lnTo>
                  <a:pt x="0" y="1325"/>
                </a:lnTo>
                <a:close/>
              </a:path>
            </a:pathLst>
          </a:custGeom>
          <a:ln w="1270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0" name="object 72"/>
          <p:cNvSpPr txBox="1"/>
          <p:nvPr/>
        </p:nvSpPr>
        <p:spPr>
          <a:xfrm>
            <a:off x="1765289" y="1222709"/>
            <a:ext cx="590567" cy="486514"/>
          </a:xfrm>
          <a:prstGeom prst="rect">
            <a:avLst/>
          </a:prstGeom>
        </p:spPr>
        <p:txBody>
          <a:bodyPr vert="horz" wrap="square" lIns="0" tIns="47977" rIns="0" bIns="0" rtlCol="0">
            <a:spAutoFit/>
          </a:bodyPr>
          <a:lstStyle/>
          <a:p>
            <a:pPr marL="8645">
              <a:spcBef>
                <a:spcPts val="378"/>
              </a:spcBef>
            </a:pPr>
            <a:r>
              <a:rPr sz="545" b="1" spc="-24" dirty="0">
                <a:latin typeface="Malgun Gothic"/>
                <a:cs typeface="Malgun Gothic"/>
              </a:rPr>
              <a:t>쇼</a:t>
            </a:r>
            <a:r>
              <a:rPr sz="545" b="1" dirty="0">
                <a:latin typeface="Malgun Gothic"/>
                <a:cs typeface="Malgun Gothic"/>
              </a:rPr>
              <a:t>핑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정보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spcBef>
                <a:spcPts val="310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주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문</a:t>
            </a:r>
            <a:r>
              <a:rPr sz="545" spc="-34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내역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108061" indent="-99848">
              <a:spcBef>
                <a:spcPts val="295"/>
              </a:spcBef>
              <a:buFont typeface="Wingdings"/>
              <a:buChar char="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포인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</a:t>
            </a:r>
            <a:r>
              <a:rPr sz="545" dirty="0">
                <a:latin typeface="Malgun Gothic"/>
                <a:cs typeface="Malgun Gothic"/>
              </a:rPr>
              <a:t>용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1" name="object 73"/>
          <p:cNvSpPr txBox="1"/>
          <p:nvPr/>
        </p:nvSpPr>
        <p:spPr>
          <a:xfrm>
            <a:off x="1759947" y="1762961"/>
            <a:ext cx="525091" cy="484332"/>
          </a:xfrm>
          <a:prstGeom prst="rect">
            <a:avLst/>
          </a:prstGeom>
        </p:spPr>
        <p:txBody>
          <a:bodyPr vert="horz" wrap="square" lIns="0" tIns="45816" rIns="0" bIns="0" rtlCol="0">
            <a:spAutoFit/>
          </a:bodyPr>
          <a:lstStyle/>
          <a:p>
            <a:pPr marL="8645">
              <a:spcBef>
                <a:spcPts val="361"/>
              </a:spcBef>
            </a:pPr>
            <a:r>
              <a:rPr sz="545" b="1" spc="-24" dirty="0">
                <a:latin typeface="Malgun Gothic"/>
                <a:cs typeface="Malgun Gothic"/>
              </a:rPr>
              <a:t>게시</a:t>
            </a:r>
            <a:r>
              <a:rPr sz="545" b="1" dirty="0">
                <a:latin typeface="Malgun Gothic"/>
                <a:cs typeface="Malgun Gothic"/>
              </a:rPr>
              <a:t>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이</a:t>
            </a:r>
            <a:r>
              <a:rPr sz="545" b="1" dirty="0">
                <a:latin typeface="Malgun Gothic"/>
                <a:cs typeface="Malgun Gothic"/>
              </a:rPr>
              <a:t>용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내역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295"/>
              </a:spcBef>
              <a:buChar char="&gt;"/>
              <a:tabLst>
                <a:tab pos="77804" algn="l"/>
              </a:tabLst>
            </a:pPr>
            <a:r>
              <a:rPr sz="545" spc="-10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3" dirty="0">
                <a:solidFill>
                  <a:schemeClr val="tx1"/>
                </a:solidFill>
                <a:latin typeface="Malgun Gothic"/>
                <a:cs typeface="Malgun Gothic"/>
              </a:rPr>
              <a:t>:</a:t>
            </a:r>
            <a:r>
              <a:rPr sz="545" dirty="0">
                <a:solidFill>
                  <a:schemeClr val="tx1"/>
                </a:solidFill>
                <a:latin typeface="Malgun Gothic"/>
                <a:cs typeface="Malgun Gothic"/>
              </a:rPr>
              <a:t>1</a:t>
            </a:r>
            <a:r>
              <a:rPr sz="545" spc="-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545" spc="-24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endParaRPr sz="54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상품평</a:t>
            </a:r>
            <a:endParaRPr sz="545" dirty="0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나</a:t>
            </a:r>
            <a:r>
              <a:rPr sz="545" dirty="0">
                <a:latin typeface="Malgun Gothic"/>
                <a:cs typeface="Malgun Gothic"/>
              </a:rPr>
              <a:t>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문의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2" name="object 74"/>
          <p:cNvSpPr txBox="1"/>
          <p:nvPr/>
        </p:nvSpPr>
        <p:spPr>
          <a:xfrm>
            <a:off x="1773221" y="2598892"/>
            <a:ext cx="502410" cy="353698"/>
          </a:xfrm>
          <a:prstGeom prst="rect">
            <a:avLst/>
          </a:prstGeom>
        </p:spPr>
        <p:txBody>
          <a:bodyPr vert="horz" wrap="square" lIns="0" tIns="37603" rIns="0" bIns="0" rtlCol="0">
            <a:spAutoFit/>
          </a:bodyPr>
          <a:lstStyle/>
          <a:p>
            <a:pPr marL="8645">
              <a:spcBef>
                <a:spcPts val="295"/>
              </a:spcBef>
            </a:pPr>
            <a:r>
              <a:rPr sz="545" b="1" spc="-24" dirty="0">
                <a:latin typeface="Malgun Gothic"/>
                <a:cs typeface="Malgun Gothic"/>
              </a:rPr>
              <a:t>개인정</a:t>
            </a:r>
            <a:r>
              <a:rPr sz="545" b="1" dirty="0">
                <a:latin typeface="Malgun Gothic"/>
                <a:cs typeface="Malgun Gothic"/>
              </a:rPr>
              <a:t>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228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개인정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수정</a:t>
            </a:r>
            <a:endParaRPr sz="545">
              <a:latin typeface="Malgun Gothic"/>
              <a:cs typeface="Malgun Gothic"/>
            </a:endParaRPr>
          </a:p>
          <a:p>
            <a:pPr marL="77371" indent="-69159">
              <a:spcBef>
                <a:spcPts val="310"/>
              </a:spcBef>
              <a:buChar char="&gt;"/>
              <a:tabLst>
                <a:tab pos="77804" algn="l"/>
              </a:tabLst>
            </a:pPr>
            <a:r>
              <a:rPr sz="545" spc="-24" dirty="0">
                <a:latin typeface="Malgun Gothic"/>
                <a:cs typeface="Malgun Gothic"/>
              </a:rPr>
              <a:t>비밀번</a:t>
            </a:r>
            <a:r>
              <a:rPr sz="545" dirty="0">
                <a:latin typeface="Malgun Gothic"/>
                <a:cs typeface="Malgun Gothic"/>
              </a:rPr>
              <a:t>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변경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73" name="object 75"/>
          <p:cNvSpPr txBox="1"/>
          <p:nvPr/>
        </p:nvSpPr>
        <p:spPr>
          <a:xfrm>
            <a:off x="1772222" y="3094764"/>
            <a:ext cx="302558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24" dirty="0">
                <a:solidFill>
                  <a:srgbClr val="FF0000"/>
                </a:solidFill>
                <a:latin typeface="Malgun Gothic"/>
                <a:cs typeface="Malgun Gothic"/>
              </a:rPr>
              <a:t>회</a:t>
            </a:r>
            <a:r>
              <a:rPr sz="545" b="1" dirty="0">
                <a:solidFill>
                  <a:srgbClr val="FF0000"/>
                </a:solidFill>
                <a:latin typeface="Malgun Gothic"/>
                <a:cs typeface="Malgun Gothic"/>
              </a:rPr>
              <a:t>원</a:t>
            </a:r>
            <a:r>
              <a:rPr sz="545" b="1" spc="-3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545" b="1" spc="-24" dirty="0">
                <a:solidFill>
                  <a:srgbClr val="FF0000"/>
                </a:solidFill>
                <a:latin typeface="Malgun Gothic"/>
                <a:cs typeface="Malgun Gothic"/>
              </a:rPr>
              <a:t>탈퇴</a:t>
            </a:r>
            <a:endParaRPr sz="545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85928" y="2357446"/>
            <a:ext cx="61111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b="1" dirty="0" err="1" smtClean="0"/>
              <a:t>댕댕로드인증</a:t>
            </a:r>
            <a:endParaRPr lang="ko-KR" altLang="en-US" sz="550" b="1" dirty="0"/>
          </a:p>
        </p:txBody>
      </p:sp>
      <p:sp>
        <p:nvSpPr>
          <p:cNvPr id="75" name="직사각형 74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4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메인</a:t>
            </a:r>
            <a:r>
              <a:rPr lang="ko" sz="3000" b="1" dirty="0" smtClean="0"/>
              <a:t> </a:t>
            </a:r>
            <a:r>
              <a:rPr lang="ko" sz="3000" b="1" dirty="0"/>
              <a:t>페이지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1828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277325" y="1684325"/>
          <a:ext cx="6317525" cy="249600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107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7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8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Version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Author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Date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정원영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초안작성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2022-05-29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6" y="868622"/>
            <a:ext cx="1213693" cy="93205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6"/>
              </a:lnSpc>
              <a:spcBef>
                <a:spcPts val="68"/>
              </a:spcBef>
              <a:buAutoNum type="arabicPlain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언어선택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14" dirty="0">
                <a:latin typeface="Malgun Gothic"/>
                <a:cs typeface="Malgun Gothic"/>
              </a:rPr>
              <a:t>E</a:t>
            </a:r>
            <a:r>
              <a:rPr sz="545" spc="-20" dirty="0">
                <a:latin typeface="Malgun Gothic"/>
                <a:cs typeface="Malgun Gothic"/>
              </a:rPr>
              <a:t>N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10" dirty="0">
                <a:latin typeface="Malgun Gothic"/>
                <a:cs typeface="Malgun Gothic"/>
              </a:rPr>
              <a:t>K</a:t>
            </a:r>
            <a:r>
              <a:rPr sz="545" dirty="0">
                <a:latin typeface="Malgun Gothic"/>
                <a:cs typeface="Malgun Gothic"/>
              </a:rPr>
              <a:t>R</a:t>
            </a:r>
            <a:r>
              <a:rPr sz="545" spc="-24" dirty="0">
                <a:latin typeface="Malgun Gothic"/>
                <a:cs typeface="Malgun Gothic"/>
              </a:rPr>
              <a:t> 선택</a:t>
            </a:r>
            <a:endParaRPr sz="545">
              <a:latin typeface="Malgun Gothic"/>
              <a:cs typeface="Malgun Gothic"/>
            </a:endParaRPr>
          </a:p>
          <a:p>
            <a:pPr marL="96391" indent="-88177">
              <a:lnSpc>
                <a:spcPts val="630"/>
              </a:lnSpc>
              <a:spcBef>
                <a:spcPts val="572"/>
              </a:spcBef>
              <a:buAutoNum type="arabicPlain" startAt="2"/>
              <a:tabLst>
                <a:tab pos="96823" algn="l"/>
              </a:tabLst>
            </a:pPr>
            <a:r>
              <a:rPr sz="545" b="1" spc="-24" dirty="0">
                <a:latin typeface="Malgun Gothic"/>
                <a:cs typeface="Malgun Gothic"/>
              </a:rPr>
              <a:t>로그인/회원가입/고객센터</a:t>
            </a:r>
            <a:endParaRPr sz="545">
              <a:latin typeface="Malgun Gothic"/>
              <a:cs typeface="Malgun Gothic"/>
            </a:endParaRPr>
          </a:p>
          <a:p>
            <a:pPr marL="8645" marR="225199">
              <a:lnSpc>
                <a:spcPts val="619"/>
              </a:lnSpc>
              <a:spcBef>
                <a:spcPts val="24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로그인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구매자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로그인  로그인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마이페이지탭으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사용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spcBef>
                <a:spcPts val="3"/>
              </a:spcBef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회원가입</a:t>
            </a:r>
            <a:r>
              <a:rPr sz="545" dirty="0">
                <a:latin typeface="Malgun Gothic"/>
                <a:cs typeface="Malgun Gothic"/>
              </a:rPr>
              <a:t>: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상인</a:t>
            </a:r>
            <a:r>
              <a:rPr sz="545" spc="-7" dirty="0">
                <a:latin typeface="Malgun Gothic"/>
                <a:cs typeface="Malgun Gothic"/>
              </a:rPr>
              <a:t>/</a:t>
            </a:r>
            <a:r>
              <a:rPr sz="545" spc="-24" dirty="0">
                <a:latin typeface="Malgun Gothic"/>
                <a:cs typeface="Malgun Gothic"/>
              </a:rPr>
              <a:t>구매자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가입</a:t>
            </a:r>
            <a:endParaRPr sz="545">
              <a:latin typeface="Malgun Gothic"/>
              <a:cs typeface="Malgun Gothic"/>
            </a:endParaRPr>
          </a:p>
          <a:p>
            <a:pPr marL="59217" indent="-51005">
              <a:lnSpc>
                <a:spcPts val="636"/>
              </a:lnSpc>
              <a:buChar char="-"/>
              <a:tabLst>
                <a:tab pos="59650" algn="l"/>
              </a:tabLst>
            </a:pPr>
            <a:r>
              <a:rPr sz="545" spc="-24" dirty="0">
                <a:latin typeface="Malgun Gothic"/>
                <a:cs typeface="Malgun Gothic"/>
              </a:rPr>
              <a:t>고객센터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572"/>
              </a:spcBef>
            </a:pPr>
            <a:r>
              <a:rPr sz="545" b="1" spc="-10" dirty="0">
                <a:latin typeface="Malgun Gothic"/>
                <a:cs typeface="Malgun Gothic"/>
              </a:rPr>
              <a:t>----------------------------------------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24" dirty="0">
                <a:latin typeface="Malgun Gothic"/>
                <a:cs typeface="Malgun Gothic"/>
              </a:rPr>
              <a:t>여기부터</a:t>
            </a:r>
            <a:r>
              <a:rPr sz="545" b="1" dirty="0">
                <a:latin typeface="Malgun Gothic"/>
                <a:cs typeface="Malgun Gothic"/>
              </a:rPr>
              <a:t>는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스크롤</a:t>
            </a:r>
            <a:r>
              <a:rPr sz="545" b="1" dirty="0">
                <a:latin typeface="Malgun Gothic"/>
                <a:cs typeface="Malgun Gothic"/>
              </a:rPr>
              <a:t>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따라오</a:t>
            </a:r>
            <a:r>
              <a:rPr sz="545" b="1" dirty="0">
                <a:latin typeface="Malgun Gothic"/>
                <a:cs typeface="Malgun Gothic"/>
              </a:rPr>
              <a:t>는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헤더부분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636" y="1897667"/>
            <a:ext cx="1183437" cy="18312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3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전</a:t>
            </a:r>
            <a:r>
              <a:rPr sz="545" b="1" dirty="0">
                <a:latin typeface="Malgun Gothic"/>
                <a:cs typeface="Malgun Gothic"/>
              </a:rPr>
              <a:t>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카테고리보기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클릭</a:t>
            </a:r>
            <a:r>
              <a:rPr sz="545" dirty="0" err="1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r>
              <a:rPr sz="545" dirty="0" smtClean="0">
                <a:latin typeface="Malgun Gothic"/>
                <a:cs typeface="Malgun Gothic"/>
              </a:rPr>
              <a:t>의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카테고리별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분  </a:t>
            </a:r>
            <a:r>
              <a:rPr sz="545" spc="-24" dirty="0">
                <a:latin typeface="Malgun Gothic"/>
                <a:cs typeface="Malgun Gothic"/>
              </a:rPr>
              <a:t>류</a:t>
            </a:r>
            <a:r>
              <a:rPr sz="545" dirty="0">
                <a:latin typeface="Malgun Gothic"/>
                <a:cs typeface="Malgun Gothic"/>
              </a:rPr>
              <a:t>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목록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드롭다운됨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51"/>
              </a:spcBef>
            </a:pPr>
            <a:endParaRPr sz="613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lang="ko-KR" altLang="en-US" sz="545" spc="-24" dirty="0" err="1" smtClean="0">
                <a:latin typeface="Malgun Gothic"/>
                <a:cs typeface="Malgun Gothic"/>
              </a:rPr>
              <a:t>카테고리별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관련</a:t>
            </a:r>
            <a:r>
              <a:rPr sz="545" dirty="0" err="1" smtClean="0">
                <a:latin typeface="Malgun Gothic"/>
                <a:cs typeface="Malgun Gothic"/>
              </a:rPr>
              <a:t>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제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구매</a:t>
            </a:r>
            <a:r>
              <a:rPr sz="545" dirty="0" err="1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en-US" sz="545" spc="-34" dirty="0" smtClean="0">
                <a:latin typeface="Malgun Gothic"/>
                <a:cs typeface="Malgun Gothic"/>
              </a:rPr>
              <a:t/>
            </a:r>
            <a:br>
              <a:rPr lang="en-US" sz="545" spc="-34" dirty="0" smtClean="0">
                <a:latin typeface="Malgun Gothic"/>
                <a:cs typeface="Malgun Gothic"/>
              </a:rPr>
            </a:br>
            <a:r>
              <a:rPr lang="en-US"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이어짐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647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 근처에는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sz="545" dirty="0" smtClean="0">
                <a:latin typeface="Malgun Gothic"/>
                <a:cs typeface="Malgun Gothic"/>
              </a:rPr>
              <a:t>-</a:t>
            </a:r>
            <a:r>
              <a:rPr lang="en-US" sz="545" dirty="0" smtClean="0">
                <a:latin typeface="Malgun Gothic"/>
                <a:cs typeface="Malgun Gothic"/>
              </a:rPr>
              <a:t> GPS</a:t>
            </a:r>
            <a:r>
              <a:rPr lang="ko-KR" altLang="en-US" sz="545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dirty="0" smtClean="0">
                <a:latin typeface="Malgun Gothic"/>
                <a:cs typeface="Malgun Gothic"/>
              </a:rPr>
              <a:t>: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>
                <a:latin typeface="Malgun Gothic"/>
                <a:cs typeface="Malgun Gothic"/>
              </a:rPr>
              <a:t> 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현재 있는 곳 주변 </a:t>
            </a:r>
            <a:r>
              <a:rPr lang="en-US" altLang="ko-KR" sz="545" dirty="0" smtClean="0">
                <a:latin typeface="Malgun Gothic"/>
                <a:cs typeface="Malgun Gothic"/>
              </a:rPr>
              <a:t>10KM</a:t>
            </a:r>
            <a:r>
              <a:rPr lang="ko-KR" altLang="en-US" sz="545" dirty="0" smtClean="0">
                <a:latin typeface="Malgun Gothic"/>
                <a:cs typeface="Malgun Gothic"/>
              </a:rPr>
              <a:t>까지 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>
                <a:latin typeface="Malgun Gothic"/>
                <a:cs typeface="Malgun Gothic"/>
              </a:rPr>
              <a:t> 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네이버 기반 등록 업체 제공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-GPS</a:t>
            </a:r>
            <a:r>
              <a:rPr lang="ko-KR" altLang="en-US" sz="545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dirty="0" smtClean="0">
                <a:latin typeface="Malgun Gothic"/>
                <a:cs typeface="Malgun Gothic"/>
              </a:rPr>
              <a:t>x :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681" dirty="0" smtClean="0">
                <a:latin typeface="Malgun Gothic"/>
                <a:cs typeface="Malgun Gothic"/>
              </a:rPr>
              <a:t> GPS</a:t>
            </a:r>
            <a:r>
              <a:rPr lang="ko-KR" altLang="en-US" sz="681" dirty="0" smtClean="0">
                <a:latin typeface="Malgun Gothic"/>
                <a:cs typeface="Malgun Gothic"/>
              </a:rPr>
              <a:t>를 허용 하시겠습니까</a:t>
            </a:r>
            <a:endParaRPr lang="en-US" altLang="ko-KR" sz="681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sz="681" dirty="0">
                <a:latin typeface="Malgun Gothic"/>
                <a:cs typeface="Malgun Gothic"/>
              </a:rPr>
              <a:t> </a:t>
            </a:r>
            <a:r>
              <a:rPr lang="en-US" sz="681" dirty="0" smtClean="0">
                <a:latin typeface="Malgun Gothic"/>
                <a:cs typeface="Malgun Gothic"/>
              </a:rPr>
              <a:t>(</a:t>
            </a:r>
            <a:r>
              <a:rPr lang="ko-KR" altLang="en-US" sz="681" dirty="0" smtClean="0">
                <a:latin typeface="Malgun Gothic"/>
                <a:cs typeface="Malgun Gothic"/>
              </a:rPr>
              <a:t>파업</a:t>
            </a:r>
            <a:r>
              <a:rPr lang="en-US" altLang="ko-KR" sz="681" dirty="0" smtClean="0">
                <a:latin typeface="Malgun Gothic"/>
                <a:cs typeface="Malgun Gothic"/>
              </a:rPr>
              <a:t>)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-</a:t>
            </a:r>
            <a:r>
              <a:rPr lang="ko-KR" altLang="en-US" sz="550" dirty="0" smtClean="0">
                <a:latin typeface="Malgun Gothic"/>
                <a:cs typeface="Malgun Gothic"/>
              </a:rPr>
              <a:t>허용 </a:t>
            </a:r>
            <a:r>
              <a:rPr lang="en-US" altLang="ko-KR" sz="550" dirty="0" smtClean="0">
                <a:latin typeface="Malgun Gothic"/>
                <a:cs typeface="Malgun Gothic"/>
              </a:rPr>
              <a:t>:  </a:t>
            </a:r>
            <a:r>
              <a:rPr lang="ko-KR" altLang="en-US" sz="550" dirty="0" smtClean="0">
                <a:latin typeface="Malgun Gothic"/>
                <a:cs typeface="Malgun Gothic"/>
              </a:rPr>
              <a:t>현재</a:t>
            </a:r>
            <a:r>
              <a:rPr lang="en-US" altLang="ko-KR" sz="550" dirty="0" smtClean="0">
                <a:latin typeface="Malgun Gothic"/>
                <a:cs typeface="Malgun Gothic"/>
              </a:rPr>
              <a:t>GPS</a:t>
            </a:r>
            <a:r>
              <a:rPr lang="ko-KR" altLang="en-US" sz="550" dirty="0" smtClean="0">
                <a:latin typeface="Malgun Gothic"/>
                <a:cs typeface="Malgun Gothic"/>
              </a:rPr>
              <a:t>기반 주변 </a:t>
            </a:r>
            <a:endParaRPr lang="en-US" altLang="ko-KR" sz="550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 10KM </a:t>
            </a:r>
            <a:r>
              <a:rPr lang="ko-KR" altLang="en-US" sz="550" dirty="0" smtClean="0">
                <a:latin typeface="Malgun Gothic"/>
                <a:cs typeface="Malgun Gothic"/>
              </a:rPr>
              <a:t>까지 네이버 기간 </a:t>
            </a:r>
            <a:endParaRPr lang="en-US" altLang="ko-KR" sz="550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>
                <a:latin typeface="Malgun Gothic"/>
                <a:cs typeface="Malgun Gothic"/>
              </a:rPr>
              <a:t> </a:t>
            </a:r>
            <a:r>
              <a:rPr lang="ko-KR" altLang="en-US" sz="550" dirty="0" smtClean="0">
                <a:latin typeface="Malgun Gothic"/>
                <a:cs typeface="Malgun Gothic"/>
              </a:rPr>
              <a:t>등록업체 제공</a:t>
            </a:r>
            <a:endParaRPr lang="en-US" altLang="ko-KR" sz="550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-</a:t>
            </a:r>
            <a:r>
              <a:rPr lang="ko-KR" altLang="en-US" sz="550" dirty="0" err="1" smtClean="0">
                <a:latin typeface="Malgun Gothic"/>
                <a:cs typeface="Malgun Gothic"/>
              </a:rPr>
              <a:t>미허용</a:t>
            </a:r>
            <a:r>
              <a:rPr lang="ko-KR" altLang="en-US" sz="550" dirty="0" smtClean="0">
                <a:latin typeface="Malgun Gothic"/>
                <a:cs typeface="Malgun Gothic"/>
              </a:rPr>
              <a:t> </a:t>
            </a:r>
            <a:r>
              <a:rPr lang="en-US" altLang="ko-KR" sz="550" dirty="0" smtClean="0">
                <a:latin typeface="Malgun Gothic"/>
                <a:cs typeface="Malgun Gothic"/>
              </a:rPr>
              <a:t>: </a:t>
            </a:r>
            <a:r>
              <a:rPr lang="ko-KR" altLang="en-US" sz="550" dirty="0" smtClean="0">
                <a:latin typeface="Malgun Gothic"/>
                <a:cs typeface="Malgun Gothic"/>
              </a:rPr>
              <a:t>주소지 기반 </a:t>
            </a:r>
            <a:r>
              <a:rPr lang="en-US" altLang="ko-KR" sz="550" dirty="0" smtClean="0">
                <a:latin typeface="Malgun Gothic"/>
                <a:cs typeface="Malgun Gothic"/>
              </a:rPr>
              <a:t>10KM</a:t>
            </a:r>
          </a:p>
          <a:p>
            <a:pPr marL="8645">
              <a:lnSpc>
                <a:spcPts val="630"/>
              </a:lnSpc>
              <a:spcBef>
                <a:spcPts val="3"/>
              </a:spcBef>
            </a:pPr>
            <a:r>
              <a:rPr lang="en-US" altLang="ko-KR" sz="550" dirty="0" smtClean="0">
                <a:latin typeface="Malgun Gothic"/>
                <a:cs typeface="Malgun Gothic"/>
              </a:rPr>
              <a:t> </a:t>
            </a:r>
            <a:r>
              <a:rPr lang="ko-KR" altLang="en-US" sz="550" dirty="0" smtClean="0">
                <a:latin typeface="Malgun Gothic"/>
                <a:cs typeface="Malgun Gothic"/>
              </a:rPr>
              <a:t>까지 등록업체 제공</a:t>
            </a:r>
            <a:endParaRPr lang="en-US" sz="681" dirty="0" smtClean="0">
              <a:latin typeface="Malgun Gothic"/>
              <a:cs typeface="Malgun Gothic"/>
            </a:endParaRPr>
          </a:p>
          <a:p>
            <a:pPr marL="180095" indent="-171450">
              <a:lnSpc>
                <a:spcPts val="630"/>
              </a:lnSpc>
              <a:spcBef>
                <a:spcPts val="3"/>
              </a:spcBef>
              <a:buFontTx/>
              <a:buChar char="-"/>
            </a:pPr>
            <a:endParaRPr sz="681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6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나누실래요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카테고리 관련된 게시판으로 이동</a:t>
            </a:r>
            <a:endParaRPr lang="en-US" altLang="ko-KR" sz="545" spc="-17" dirty="0" smtClean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865" y="3751201"/>
            <a:ext cx="1004495" cy="24648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8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이벤트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는요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spcBef>
                <a:spcPts val="14"/>
              </a:spcBef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dirty="0">
                <a:latin typeface="Malgun Gothic"/>
                <a:cs typeface="Malgun Gothic"/>
              </a:rPr>
              <a:t>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전국</a:t>
            </a:r>
            <a:r>
              <a:rPr sz="545" dirty="0">
                <a:latin typeface="Malgun Gothic"/>
                <a:cs typeface="Malgun Gothic"/>
              </a:rPr>
              <a:t>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행사</a:t>
            </a:r>
            <a:r>
              <a:rPr sz="545" dirty="0" err="1">
                <a:latin typeface="Malgun Gothic"/>
                <a:cs typeface="Malgun Gothic"/>
              </a:rPr>
              <a:t>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박람회</a:t>
            </a:r>
            <a:endParaRPr sz="545" dirty="0">
              <a:latin typeface="Malgun Gothic"/>
              <a:cs typeface="Malgun Gothic"/>
            </a:endParaRPr>
          </a:p>
          <a:p>
            <a:pPr marL="108061" indent="-99848">
              <a:lnSpc>
                <a:spcPts val="636"/>
              </a:lnSpc>
              <a:buChar char="-"/>
              <a:tabLst>
                <a:tab pos="108493" algn="l"/>
              </a:tabLst>
            </a:pPr>
            <a:r>
              <a:rPr sz="545" spc="-24" dirty="0">
                <a:latin typeface="Malgun Gothic"/>
                <a:cs typeface="Malgun Gothic"/>
              </a:rPr>
              <a:t>땡처리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636" y="3751201"/>
            <a:ext cx="1213693" cy="125266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7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검색창</a:t>
            </a:r>
            <a:r>
              <a:rPr lang="en-US" sz="545" b="1" spc="-24" dirty="0" smtClean="0">
                <a:latin typeface="Malgun Gothic"/>
                <a:cs typeface="Malgun Gothic"/>
              </a:rPr>
              <a:t>-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-GPS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현재 있는 곳 도시까지 등록된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-GPS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항상 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x :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  GPS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를 허용하시겠습니까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</a:t>
            </a: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Alert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팝업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허용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현재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GPS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기반 도시까지 등록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된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  -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미허용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주소지 기반 도시까지 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게시글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보임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</a:t>
            </a:r>
          </a:p>
          <a:p>
            <a:pPr marL="180095" indent="-171450">
              <a:lnSpc>
                <a:spcPts val="630"/>
              </a:lnSpc>
              <a:spcBef>
                <a:spcPts val="68"/>
              </a:spcBef>
              <a:buFontTx/>
              <a:buChar char="-"/>
            </a:pP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590" y="781166"/>
            <a:ext cx="125277" cy="1252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6106" y="830934"/>
            <a:ext cx="6081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19" spc="-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r>
              <a:rPr sz="919" spc="29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6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757" y="1281634"/>
            <a:ext cx="4783455" cy="217410"/>
            <a:chOff x="668991" y="1923056"/>
            <a:chExt cx="7027545" cy="319405"/>
          </a:xfrm>
        </p:grpSpPr>
        <p:sp>
          <p:nvSpPr>
            <p:cNvPr id="10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86005" y="611017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5892" y="893355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2122" y="1330568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0956" y="1283173"/>
            <a:ext cx="802213" cy="215681"/>
            <a:chOff x="3750062" y="1925316"/>
            <a:chExt cx="1178560" cy="316865"/>
          </a:xfrm>
        </p:grpSpPr>
        <p:sp>
          <p:nvSpPr>
            <p:cNvPr id="20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07414" y="1330568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04381" y="1283173"/>
            <a:ext cx="802213" cy="215681"/>
            <a:chOff x="4915711" y="1925316"/>
            <a:chExt cx="1178560" cy="316865"/>
          </a:xfrm>
        </p:grpSpPr>
        <p:sp>
          <p:nvSpPr>
            <p:cNvPr id="24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4612" y="1337385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2243" y="1690828"/>
            <a:ext cx="5156499" cy="1551262"/>
            <a:chOff x="1328663" y="2523974"/>
            <a:chExt cx="5859780" cy="227901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9" y="2527300"/>
              <a:ext cx="5854700" cy="2273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32308" y="2527620"/>
              <a:ext cx="5850890" cy="2272030"/>
            </a:xfrm>
            <a:custGeom>
              <a:avLst/>
              <a:gdLst/>
              <a:ahLst/>
              <a:cxnLst/>
              <a:rect l="l" t="t" r="r" b="b"/>
              <a:pathLst>
                <a:path w="5850890" h="2272029">
                  <a:moveTo>
                    <a:pt x="2705" y="0"/>
                  </a:moveTo>
                  <a:lnTo>
                    <a:pt x="2705" y="2271662"/>
                  </a:lnTo>
                </a:path>
                <a:path w="5850890" h="2272029">
                  <a:moveTo>
                    <a:pt x="5847877" y="0"/>
                  </a:moveTo>
                  <a:lnTo>
                    <a:pt x="5847877" y="2271662"/>
                  </a:lnTo>
                </a:path>
                <a:path w="5850890" h="2272029">
                  <a:moveTo>
                    <a:pt x="0" y="2704"/>
                  </a:moveTo>
                  <a:lnTo>
                    <a:pt x="5850582" y="2704"/>
                  </a:lnTo>
                </a:path>
                <a:path w="5850890" h="2272029">
                  <a:moveTo>
                    <a:pt x="0" y="2268957"/>
                  </a:moveTo>
                  <a:lnTo>
                    <a:pt x="5850582" y="2268957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5013" y="2530325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0"/>
                  </a:moveTo>
                  <a:lnTo>
                    <a:pt x="5845171" y="22662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5013" y="2530324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2266253"/>
                  </a:moveTo>
                  <a:lnTo>
                    <a:pt x="5845171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229" y="768606"/>
            <a:ext cx="125277" cy="125244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781351" y="1225795"/>
            <a:ext cx="1214990" cy="191909"/>
            <a:chOff x="915210" y="1841022"/>
            <a:chExt cx="1784985" cy="28194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807" y="2025085"/>
              <a:ext cx="113625" cy="9736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210" y="1841022"/>
              <a:ext cx="184050" cy="1839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697" y="1844330"/>
              <a:ext cx="184050" cy="184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6130" y="1841022"/>
              <a:ext cx="184049" cy="18399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123743" y="783216"/>
            <a:ext cx="1000173" cy="1497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91"/>
              </a:lnSpc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endParaRPr sz="613" dirty="0">
              <a:latin typeface="Franklin Gothic Medium"/>
              <a:cs typeface="Franklin Gothic Medium"/>
            </a:endParaRPr>
          </a:p>
          <a:p>
            <a:pPr marL="94229">
              <a:lnSpc>
                <a:spcPts val="446"/>
              </a:lnSpc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328" y="1241357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64478" y="1221535"/>
            <a:ext cx="916321" cy="129668"/>
            <a:chOff x="3681780" y="1834763"/>
            <a:chExt cx="1346200" cy="19050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780" y="1834763"/>
              <a:ext cx="184049" cy="1840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3504" y="1841022"/>
              <a:ext cx="184050" cy="18399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694994" y="1239282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5755" y="1235133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8</a:t>
            </a:r>
            <a:endParaRPr sz="613">
              <a:latin typeface="Franklin Gothic Medium"/>
              <a:cs typeface="Franklin Gothic 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1734" y="3399767"/>
            <a:ext cx="57385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545" b="1" spc="-24" dirty="0" err="1" smtClean="0">
                <a:solidFill>
                  <a:srgbClr val="A6A6A6"/>
                </a:solidFill>
                <a:latin typeface="Malgun Gothic"/>
                <a:cs typeface="Malgun Gothic"/>
              </a:rPr>
              <a:t>사실레요</a:t>
            </a:r>
            <a:r>
              <a:rPr lang="en-US" altLang="ko-KR" sz="545" b="1" spc="-24" dirty="0" smtClean="0">
                <a:solidFill>
                  <a:srgbClr val="A6A6A6"/>
                </a:solidFill>
                <a:latin typeface="Malgun Gothic"/>
                <a:cs typeface="Malgun Gothic"/>
              </a:rPr>
              <a:t>? BEST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 flipV="1">
            <a:off x="743212" y="3492457"/>
            <a:ext cx="4995060" cy="45719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51" name="object 51"/>
          <p:cNvGrpSpPr/>
          <p:nvPr/>
        </p:nvGrpSpPr>
        <p:grpSpPr>
          <a:xfrm>
            <a:off x="1964249" y="3604754"/>
            <a:ext cx="1110390" cy="957815"/>
            <a:chOff x="1328601" y="5292222"/>
            <a:chExt cx="1631314" cy="140716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5295899"/>
              <a:ext cx="1625600" cy="13970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332242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38"/>
                  </a:lnTo>
                  <a:lnTo>
                    <a:pt x="5410" y="1397038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38"/>
                  </a:lnTo>
                  <a:lnTo>
                    <a:pt x="1623695" y="1397038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1332247" y="5298573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1334952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49" y="1394326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1600985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6"/>
                  </a:moveTo>
                  <a:lnTo>
                    <a:pt x="1352248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248924" y="3602267"/>
            <a:ext cx="1110390" cy="957815"/>
            <a:chOff x="3402922" y="5292220"/>
            <a:chExt cx="1631314" cy="1407160"/>
          </a:xfrm>
        </p:grpSpPr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3599" y="5295899"/>
              <a:ext cx="1625600" cy="13970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406559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25"/>
                  </a:lnTo>
                  <a:lnTo>
                    <a:pt x="5410" y="1397025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25"/>
                  </a:lnTo>
                  <a:lnTo>
                    <a:pt x="1623695" y="1397025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06567" y="5298572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61"/>
            <p:cNvSpPr/>
            <p:nvPr/>
          </p:nvSpPr>
          <p:spPr>
            <a:xfrm>
              <a:off x="3409273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50" y="139432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62"/>
            <p:cNvSpPr/>
            <p:nvPr/>
          </p:nvSpPr>
          <p:spPr>
            <a:xfrm>
              <a:off x="3675303" y="5298571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8"/>
                  </a:moveTo>
                  <a:lnTo>
                    <a:pt x="135225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630868" y="3602268"/>
            <a:ext cx="1110390" cy="957815"/>
            <a:chOff x="5433185" y="5292221"/>
            <a:chExt cx="1631314" cy="1407160"/>
          </a:xfrm>
        </p:grpSpPr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5600" y="5295899"/>
              <a:ext cx="1625600" cy="13970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436819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25"/>
                  </a:lnTo>
                  <a:lnTo>
                    <a:pt x="5410" y="1397025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25"/>
                  </a:lnTo>
                  <a:lnTo>
                    <a:pt x="1623695" y="1397025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66"/>
            <p:cNvSpPr/>
            <p:nvPr/>
          </p:nvSpPr>
          <p:spPr>
            <a:xfrm>
              <a:off x="5436830" y="5298572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9535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50" y="139432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68"/>
            <p:cNvSpPr/>
            <p:nvPr/>
          </p:nvSpPr>
          <p:spPr>
            <a:xfrm>
              <a:off x="5705567" y="5298572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7"/>
                  </a:moveTo>
                  <a:lnTo>
                    <a:pt x="1352249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939069" y="2106946"/>
            <a:ext cx="388572" cy="770228"/>
            <a:chOff x="7355110" y="3095390"/>
            <a:chExt cx="570865" cy="113157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75" name="object 23"/>
          <p:cNvGrpSpPr/>
          <p:nvPr/>
        </p:nvGrpSpPr>
        <p:grpSpPr>
          <a:xfrm>
            <a:off x="4286528" y="1289229"/>
            <a:ext cx="802213" cy="211357"/>
            <a:chOff x="4915711" y="1925316"/>
            <a:chExt cx="1178560" cy="316865"/>
          </a:xfrm>
        </p:grpSpPr>
        <p:sp>
          <p:nvSpPr>
            <p:cNvPr id="76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77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24049" y="1212940"/>
            <a:ext cx="125277" cy="125244"/>
          </a:xfrm>
          <a:prstGeom prst="rect">
            <a:avLst/>
          </a:prstGeom>
        </p:spPr>
      </p:pic>
      <p:grpSp>
        <p:nvGrpSpPr>
          <p:cNvPr id="78" name="object 23"/>
          <p:cNvGrpSpPr/>
          <p:nvPr/>
        </p:nvGrpSpPr>
        <p:grpSpPr>
          <a:xfrm>
            <a:off x="5086575" y="1287067"/>
            <a:ext cx="802213" cy="215681"/>
            <a:chOff x="4915711" y="1925316"/>
            <a:chExt cx="1178560" cy="316865"/>
          </a:xfrm>
        </p:grpSpPr>
        <p:sp>
          <p:nvSpPr>
            <p:cNvPr id="7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1" name="object 26"/>
          <p:cNvSpPr txBox="1"/>
          <p:nvPr/>
        </p:nvSpPr>
        <p:spPr>
          <a:xfrm>
            <a:off x="4497533" y="1337385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2" name="object 26"/>
          <p:cNvSpPr txBox="1"/>
          <p:nvPr/>
        </p:nvSpPr>
        <p:spPr>
          <a:xfrm>
            <a:off x="5241435" y="133056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722243" y="843788"/>
            <a:ext cx="449879" cy="3913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object 51"/>
          <p:cNvGrpSpPr/>
          <p:nvPr/>
        </p:nvGrpSpPr>
        <p:grpSpPr>
          <a:xfrm>
            <a:off x="740734" y="3597855"/>
            <a:ext cx="1110390" cy="957815"/>
            <a:chOff x="1328601" y="5292222"/>
            <a:chExt cx="1631314" cy="1407160"/>
          </a:xfrm>
        </p:grpSpPr>
        <p:pic>
          <p:nvPicPr>
            <p:cNvPr id="85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499" y="5295899"/>
              <a:ext cx="1625600" cy="1397000"/>
            </a:xfrm>
            <a:prstGeom prst="rect">
              <a:avLst/>
            </a:prstGeom>
          </p:spPr>
        </p:pic>
        <p:sp>
          <p:nvSpPr>
            <p:cNvPr id="86" name="object 53"/>
            <p:cNvSpPr/>
            <p:nvPr/>
          </p:nvSpPr>
          <p:spPr>
            <a:xfrm>
              <a:off x="1332242" y="5295874"/>
              <a:ext cx="1623695" cy="1397635"/>
            </a:xfrm>
            <a:custGeom>
              <a:avLst/>
              <a:gdLst/>
              <a:ahLst/>
              <a:cxnLst/>
              <a:rect l="l" t="t" r="r" b="b"/>
              <a:pathLst>
                <a:path w="1623695" h="1397634">
                  <a:moveTo>
                    <a:pt x="5410" y="0"/>
                  </a:moveTo>
                  <a:lnTo>
                    <a:pt x="0" y="0"/>
                  </a:lnTo>
                  <a:lnTo>
                    <a:pt x="0" y="1397038"/>
                  </a:lnTo>
                  <a:lnTo>
                    <a:pt x="5410" y="1397038"/>
                  </a:lnTo>
                  <a:lnTo>
                    <a:pt x="5410" y="0"/>
                  </a:lnTo>
                  <a:close/>
                </a:path>
                <a:path w="1623695" h="1397634">
                  <a:moveTo>
                    <a:pt x="1623695" y="0"/>
                  </a:moveTo>
                  <a:lnTo>
                    <a:pt x="1618284" y="0"/>
                  </a:lnTo>
                  <a:lnTo>
                    <a:pt x="1618284" y="1397038"/>
                  </a:lnTo>
                  <a:lnTo>
                    <a:pt x="1623695" y="1397038"/>
                  </a:lnTo>
                  <a:lnTo>
                    <a:pt x="16236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7" name="object 54"/>
            <p:cNvSpPr/>
            <p:nvPr/>
          </p:nvSpPr>
          <p:spPr>
            <a:xfrm>
              <a:off x="1332247" y="5298573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692" y="0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8" name="object 55"/>
            <p:cNvSpPr/>
            <p:nvPr/>
          </p:nvSpPr>
          <p:spPr>
            <a:xfrm>
              <a:off x="1334952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0"/>
                  </a:moveTo>
                  <a:lnTo>
                    <a:pt x="1352249" y="1394326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9" name="object 56"/>
            <p:cNvSpPr/>
            <p:nvPr/>
          </p:nvSpPr>
          <p:spPr>
            <a:xfrm>
              <a:off x="1600985" y="5298573"/>
              <a:ext cx="1352550" cy="1394460"/>
            </a:xfrm>
            <a:custGeom>
              <a:avLst/>
              <a:gdLst/>
              <a:ahLst/>
              <a:cxnLst/>
              <a:rect l="l" t="t" r="r" b="b"/>
              <a:pathLst>
                <a:path w="1352550" h="1394459">
                  <a:moveTo>
                    <a:pt x="0" y="1394326"/>
                  </a:moveTo>
                  <a:lnTo>
                    <a:pt x="1352248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90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4415" y="1219664"/>
            <a:ext cx="125277" cy="12524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174465" y="1179533"/>
            <a:ext cx="168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3225" y="1179533"/>
            <a:ext cx="168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4" name="object 5"/>
          <p:cNvSpPr txBox="1"/>
          <p:nvPr/>
        </p:nvSpPr>
        <p:spPr>
          <a:xfrm>
            <a:off x="7867864" y="4082706"/>
            <a:ext cx="1004495" cy="18929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9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궁금해요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spcBef>
                <a:spcPts val="68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게시판으로 이동</a:t>
            </a:r>
            <a:endParaRPr sz="545" dirty="0">
              <a:latin typeface="Malgun Gothic"/>
              <a:cs typeface="Malgun Gothic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13572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740794" y="44000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1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150" y="1174235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9123" y="1431839"/>
            <a:ext cx="1209802" cy="55888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배너창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b="1" spc="-14" dirty="0">
                <a:latin typeface="Malgun Gothic"/>
                <a:cs typeface="Malgun Gothic"/>
              </a:rPr>
              <a:t>4</a:t>
            </a:r>
            <a:r>
              <a:rPr sz="545" b="1" spc="-10" dirty="0">
                <a:latin typeface="Malgun Gothic"/>
                <a:cs typeface="Malgun Gothic"/>
              </a:rPr>
              <a:t>-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spc="-24" dirty="0">
                <a:latin typeface="Malgun Gothic"/>
                <a:cs typeface="Malgun Gothic"/>
              </a:rPr>
              <a:t>개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슬라이드</a:t>
            </a:r>
            <a:r>
              <a:rPr sz="545" b="1" dirty="0">
                <a:latin typeface="Malgun Gothic"/>
                <a:cs typeface="Malgun Gothic"/>
              </a:rPr>
              <a:t>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주주마켓</a:t>
            </a:r>
            <a:r>
              <a:rPr sz="545" b="1" dirty="0">
                <a:latin typeface="Malgun Gothic"/>
                <a:cs typeface="Malgun Gothic"/>
              </a:rPr>
              <a:t>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dirty="0">
                <a:latin typeface="Malgun Gothic"/>
                <a:cs typeface="Malgun Gothic"/>
              </a:rPr>
              <a:t>현  </a:t>
            </a:r>
            <a:r>
              <a:rPr sz="545" b="1" spc="-24" dirty="0" err="1">
                <a:latin typeface="Malgun Gothic"/>
                <a:cs typeface="Malgun Gothic"/>
              </a:rPr>
              <a:t>재진행중</a:t>
            </a:r>
            <a:r>
              <a:rPr sz="545" b="1" dirty="0" err="1">
                <a:latin typeface="Malgun Gothic"/>
                <a:cs typeface="Malgun Gothic"/>
              </a:rPr>
              <a:t>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우리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개어때요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?</a:t>
            </a: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spc="-24" dirty="0">
                <a:latin typeface="Malgun Gothic"/>
                <a:cs typeface="Malgun Gothic"/>
              </a:rPr>
              <a:t> </a:t>
            </a:r>
            <a:r>
              <a:rPr lang="en-US" sz="545" spc="-24" dirty="0" smtClean="0">
                <a:latin typeface="Malgun Gothic"/>
                <a:cs typeface="Malgun Gothic"/>
              </a:rPr>
              <a:t>  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베스트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우리지역 상점 추천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?</a:t>
            </a: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spc="-24" dirty="0">
                <a:latin typeface="Malgun Gothic"/>
                <a:cs typeface="Malgun Gothic"/>
              </a:rPr>
              <a:t> </a:t>
            </a:r>
            <a:r>
              <a:rPr lang="en-US" sz="545" spc="-24" dirty="0" smtClean="0">
                <a:latin typeface="Malgun Gothic"/>
                <a:cs typeface="Malgun Gothic"/>
              </a:rPr>
              <a:t> 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추천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산책인증당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100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원씩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유기견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보호소 후원 및 봉사 인증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,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endParaRPr lang="en-US" altLang="ko-KR" sz="545" spc="-24" dirty="0" smtClean="0">
              <a:latin typeface="Malgun Gothic"/>
              <a:cs typeface="Malgun Gothic"/>
            </a:endParaRPr>
          </a:p>
          <a:p>
            <a:pPr marL="108061" marR="3458" indent="-99848">
              <a:lnSpc>
                <a:spcPct val="93700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   </a:t>
            </a:r>
            <a:r>
              <a:rPr lang="ko-KR" altLang="en-US" sz="545" dirty="0" smtClean="0">
                <a:latin typeface="Malgun Gothic"/>
                <a:cs typeface="Malgun Gothic"/>
              </a:rPr>
              <a:t>메인 배너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9123" y="1985782"/>
            <a:ext cx="981587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사실래요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? </a:t>
            </a:r>
            <a:r>
              <a:rPr sz="545" dirty="0" smtClean="0">
                <a:latin typeface="Malgun Gothic"/>
                <a:cs typeface="Malgun Gothic"/>
              </a:rPr>
              <a:t>-  </a:t>
            </a:r>
            <a:r>
              <a:rPr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댕댕로드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베스트 셀러 상품 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9124" y="2296985"/>
            <a:ext cx="1193378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0"/>
              </a:lnSpc>
              <a:spcBef>
                <a:spcPts val="68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lang="en-US" sz="545" b="1" spc="-14" dirty="0">
                <a:latin typeface="Malgun Gothic"/>
                <a:cs typeface="Malgun Gothic"/>
              </a:rPr>
              <a:t>3</a:t>
            </a:r>
            <a:r>
              <a:rPr sz="545" b="1" dirty="0" smtClean="0">
                <a:latin typeface="Malgun Gothic"/>
                <a:cs typeface="Malgun Gothic"/>
              </a:rPr>
              <a:t>]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장바구니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dirty="0">
                <a:latin typeface="Malgun Gothic"/>
                <a:cs typeface="Malgun Gothic"/>
              </a:rPr>
              <a:t>-  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슬라이드형으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창의전환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스크롤과</a:t>
            </a:r>
            <a:endParaRPr sz="545" dirty="0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  <a:spcBef>
                <a:spcPts val="31"/>
              </a:spcBef>
            </a:pPr>
            <a:r>
              <a:rPr sz="545" spc="-24" dirty="0">
                <a:latin typeface="Malgun Gothic"/>
                <a:cs typeface="Malgun Gothic"/>
              </a:rPr>
              <a:t>상관없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오른편</a:t>
            </a:r>
            <a:r>
              <a:rPr sz="545" dirty="0">
                <a:latin typeface="Malgun Gothic"/>
                <a:cs typeface="Malgun Gothic"/>
              </a:rPr>
              <a:t>에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위치하여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19"/>
              </a:lnSpc>
              <a:spcBef>
                <a:spcPts val="24"/>
              </a:spcBef>
            </a:pPr>
            <a:r>
              <a:rPr sz="545" spc="-24" dirty="0">
                <a:latin typeface="Malgun Gothic"/>
                <a:cs typeface="Malgun Gothic"/>
              </a:rPr>
              <a:t>품목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담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때마</a:t>
            </a:r>
            <a:r>
              <a:rPr sz="545" dirty="0">
                <a:latin typeface="Malgun Gothic"/>
                <a:cs typeface="Malgun Gothic"/>
              </a:rPr>
              <a:t>다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알림창</a:t>
            </a:r>
            <a:r>
              <a:rPr sz="545" dirty="0">
                <a:latin typeface="Malgun Gothic"/>
                <a:cs typeface="Malgun Gothic"/>
              </a:rPr>
              <a:t>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함</a:t>
            </a:r>
            <a:r>
              <a:rPr sz="545" dirty="0">
                <a:latin typeface="Malgun Gothic"/>
                <a:cs typeface="Malgun Gothic"/>
              </a:rPr>
              <a:t>께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물건  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실시간으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담김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4864" y="1638966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 dirty="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6966" y="1764809"/>
            <a:ext cx="4879001" cy="1556017"/>
            <a:chOff x="1256898" y="1765300"/>
            <a:chExt cx="5857875" cy="228600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1765300"/>
              <a:ext cx="5854700" cy="22860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60543" y="1774669"/>
              <a:ext cx="5850890" cy="2272030"/>
            </a:xfrm>
            <a:custGeom>
              <a:avLst/>
              <a:gdLst/>
              <a:ahLst/>
              <a:cxnLst/>
              <a:rect l="l" t="t" r="r" b="b"/>
              <a:pathLst>
                <a:path w="5850890" h="2272029">
                  <a:moveTo>
                    <a:pt x="2705" y="0"/>
                  </a:moveTo>
                  <a:lnTo>
                    <a:pt x="2705" y="2271662"/>
                  </a:lnTo>
                </a:path>
                <a:path w="5850890" h="2272029">
                  <a:moveTo>
                    <a:pt x="5847877" y="0"/>
                  </a:moveTo>
                  <a:lnTo>
                    <a:pt x="5847877" y="2271662"/>
                  </a:lnTo>
                </a:path>
                <a:path w="5850890" h="2272029">
                  <a:moveTo>
                    <a:pt x="0" y="2704"/>
                  </a:moveTo>
                  <a:lnTo>
                    <a:pt x="5850582" y="2704"/>
                  </a:lnTo>
                </a:path>
                <a:path w="5850890" h="2272029">
                  <a:moveTo>
                    <a:pt x="0" y="2268957"/>
                  </a:moveTo>
                  <a:lnTo>
                    <a:pt x="5850582" y="2268957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3249" y="1777373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0"/>
                  </a:moveTo>
                  <a:lnTo>
                    <a:pt x="5845171" y="22662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3249" y="1777373"/>
              <a:ext cx="5845175" cy="2266315"/>
            </a:xfrm>
            <a:custGeom>
              <a:avLst/>
              <a:gdLst/>
              <a:ahLst/>
              <a:cxnLst/>
              <a:rect l="l" t="t" r="r" b="b"/>
              <a:pathLst>
                <a:path w="5845175" h="2266315">
                  <a:moveTo>
                    <a:pt x="0" y="2266253"/>
                  </a:moveTo>
                  <a:lnTo>
                    <a:pt x="5845171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5" name="object 35"/>
          <p:cNvSpPr/>
          <p:nvPr/>
        </p:nvSpPr>
        <p:spPr>
          <a:xfrm flipV="1">
            <a:off x="835001" y="3697424"/>
            <a:ext cx="4801583" cy="45719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723" y="3574632"/>
            <a:ext cx="125278" cy="12524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076878" y="3818195"/>
            <a:ext cx="1110823" cy="1149724"/>
            <a:chOff x="1295400" y="4762500"/>
            <a:chExt cx="1631950" cy="168910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4762500"/>
              <a:ext cx="1625600" cy="1689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9669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2374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2374" y="4772254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337848" y="3811557"/>
            <a:ext cx="1115145" cy="1149724"/>
            <a:chOff x="3365500" y="4762500"/>
            <a:chExt cx="1638300" cy="168910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5500" y="4762500"/>
              <a:ext cx="1638300" cy="1689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73988" y="4769547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6"/>
            <p:cNvSpPr/>
            <p:nvPr/>
          </p:nvSpPr>
          <p:spPr>
            <a:xfrm>
              <a:off x="3376693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7" name="object 47"/>
            <p:cNvSpPr/>
            <p:nvPr/>
          </p:nvSpPr>
          <p:spPr>
            <a:xfrm>
              <a:off x="3376693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596703" y="3804919"/>
            <a:ext cx="1115145" cy="1149724"/>
            <a:chOff x="5397500" y="4762500"/>
            <a:chExt cx="1638300" cy="1689100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7500" y="4762500"/>
              <a:ext cx="1638300" cy="16891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404252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5406957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52"/>
            <p:cNvSpPr/>
            <p:nvPr/>
          </p:nvSpPr>
          <p:spPr>
            <a:xfrm>
              <a:off x="5406957" y="4772252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785375" y="2653718"/>
            <a:ext cx="462915" cy="786653"/>
            <a:chOff x="7246128" y="3071228"/>
            <a:chExt cx="680085" cy="1155700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7777748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7748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6128" y="3071228"/>
              <a:ext cx="184049" cy="18400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815891" y="2668011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61" name="object 8"/>
          <p:cNvSpPr txBox="1"/>
          <p:nvPr/>
        </p:nvSpPr>
        <p:spPr>
          <a:xfrm>
            <a:off x="1325815" y="924409"/>
            <a:ext cx="60814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19" spc="-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r>
              <a:rPr sz="919" spc="295" baseline="24691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6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62" name="object 9"/>
          <p:cNvGrpSpPr/>
          <p:nvPr/>
        </p:nvGrpSpPr>
        <p:grpSpPr>
          <a:xfrm>
            <a:off x="583466" y="1375109"/>
            <a:ext cx="4783455" cy="217410"/>
            <a:chOff x="668991" y="1923056"/>
            <a:chExt cx="7027545" cy="319405"/>
          </a:xfrm>
        </p:grpSpPr>
        <p:sp>
          <p:nvSpPr>
            <p:cNvPr id="63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9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0" name="object 17"/>
          <p:cNvSpPr txBox="1"/>
          <p:nvPr/>
        </p:nvSpPr>
        <p:spPr>
          <a:xfrm>
            <a:off x="3095601" y="986830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sp>
        <p:nvSpPr>
          <p:cNvPr id="71" name="object 18"/>
          <p:cNvSpPr txBox="1"/>
          <p:nvPr/>
        </p:nvSpPr>
        <p:spPr>
          <a:xfrm>
            <a:off x="1141831" y="1424043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2" name="object 19"/>
          <p:cNvGrpSpPr/>
          <p:nvPr/>
        </p:nvGrpSpPr>
        <p:grpSpPr>
          <a:xfrm>
            <a:off x="2680665" y="1376648"/>
            <a:ext cx="802213" cy="215681"/>
            <a:chOff x="3750062" y="1925316"/>
            <a:chExt cx="1178560" cy="316865"/>
          </a:xfrm>
        </p:grpSpPr>
        <p:sp>
          <p:nvSpPr>
            <p:cNvPr id="73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4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5" name="object 22"/>
          <p:cNvSpPr txBox="1"/>
          <p:nvPr/>
        </p:nvSpPr>
        <p:spPr>
          <a:xfrm>
            <a:off x="2877123" y="1424043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6" name="object 23"/>
          <p:cNvGrpSpPr/>
          <p:nvPr/>
        </p:nvGrpSpPr>
        <p:grpSpPr>
          <a:xfrm>
            <a:off x="3474090" y="1376648"/>
            <a:ext cx="802213" cy="215681"/>
            <a:chOff x="4915711" y="1925316"/>
            <a:chExt cx="1178560" cy="316865"/>
          </a:xfrm>
        </p:grpSpPr>
        <p:sp>
          <p:nvSpPr>
            <p:cNvPr id="77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8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9" name="object 26"/>
          <p:cNvSpPr txBox="1"/>
          <p:nvPr/>
        </p:nvSpPr>
        <p:spPr>
          <a:xfrm>
            <a:off x="3654321" y="1430860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6" name="object 41"/>
          <p:cNvSpPr txBox="1"/>
          <p:nvPr/>
        </p:nvSpPr>
        <p:spPr>
          <a:xfrm>
            <a:off x="5418175" y="894958"/>
            <a:ext cx="1000173" cy="1497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91"/>
              </a:lnSpc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endParaRPr sz="613" dirty="0">
              <a:latin typeface="Franklin Gothic Medium"/>
              <a:cs typeface="Franklin Gothic Medium"/>
            </a:endParaRPr>
          </a:p>
          <a:p>
            <a:pPr marL="94229">
              <a:lnSpc>
                <a:spcPts val="446"/>
              </a:lnSpc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87" name="object 42"/>
          <p:cNvSpPr txBox="1"/>
          <p:nvPr/>
        </p:nvSpPr>
        <p:spPr>
          <a:xfrm>
            <a:off x="575037" y="1334832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91" name="object 46"/>
          <p:cNvSpPr txBox="1"/>
          <p:nvPr/>
        </p:nvSpPr>
        <p:spPr>
          <a:xfrm>
            <a:off x="2664703" y="1332757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92" name="object 48"/>
          <p:cNvSpPr txBox="1"/>
          <p:nvPr/>
        </p:nvSpPr>
        <p:spPr>
          <a:xfrm>
            <a:off x="4245464" y="1328608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8</a:t>
            </a:r>
            <a:endParaRPr sz="613">
              <a:latin typeface="Franklin Gothic Medium"/>
              <a:cs typeface="Franklin Gothic Medium"/>
            </a:endParaRPr>
          </a:p>
        </p:txBody>
      </p:sp>
      <p:grpSp>
        <p:nvGrpSpPr>
          <p:cNvPr id="93" name="object 23"/>
          <p:cNvGrpSpPr/>
          <p:nvPr/>
        </p:nvGrpSpPr>
        <p:grpSpPr>
          <a:xfrm>
            <a:off x="4256237" y="1382704"/>
            <a:ext cx="802213" cy="211357"/>
            <a:chOff x="4915711" y="1925316"/>
            <a:chExt cx="1178560" cy="316865"/>
          </a:xfrm>
        </p:grpSpPr>
        <p:sp>
          <p:nvSpPr>
            <p:cNvPr id="94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95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97" name="object 23"/>
          <p:cNvGrpSpPr/>
          <p:nvPr/>
        </p:nvGrpSpPr>
        <p:grpSpPr>
          <a:xfrm>
            <a:off x="5056284" y="1380542"/>
            <a:ext cx="802213" cy="215681"/>
            <a:chOff x="4915711" y="1925316"/>
            <a:chExt cx="1178560" cy="316865"/>
          </a:xfrm>
        </p:grpSpPr>
        <p:sp>
          <p:nvSpPr>
            <p:cNvPr id="9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0" name="object 26"/>
          <p:cNvSpPr txBox="1"/>
          <p:nvPr/>
        </p:nvSpPr>
        <p:spPr>
          <a:xfrm>
            <a:off x="4467242" y="1430860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01" name="object 26"/>
          <p:cNvSpPr txBox="1"/>
          <p:nvPr/>
        </p:nvSpPr>
        <p:spPr>
          <a:xfrm>
            <a:off x="5211144" y="1424043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02" name="웃는 얼굴 101"/>
          <p:cNvSpPr/>
          <p:nvPr/>
        </p:nvSpPr>
        <p:spPr>
          <a:xfrm>
            <a:off x="691952" y="937263"/>
            <a:ext cx="449879" cy="3913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object 38"/>
          <p:cNvGrpSpPr/>
          <p:nvPr/>
        </p:nvGrpSpPr>
        <p:grpSpPr>
          <a:xfrm>
            <a:off x="835001" y="3811557"/>
            <a:ext cx="1110823" cy="1149724"/>
            <a:chOff x="1295400" y="4762500"/>
            <a:chExt cx="1631950" cy="1689100"/>
          </a:xfrm>
        </p:grpSpPr>
        <p:pic>
          <p:nvPicPr>
            <p:cNvPr id="108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4762500"/>
              <a:ext cx="1625600" cy="1689100"/>
            </a:xfrm>
            <a:prstGeom prst="rect">
              <a:avLst/>
            </a:prstGeom>
          </p:spPr>
        </p:pic>
        <p:sp>
          <p:nvSpPr>
            <p:cNvPr id="109" name="object 40"/>
            <p:cNvSpPr/>
            <p:nvPr/>
          </p:nvSpPr>
          <p:spPr>
            <a:xfrm>
              <a:off x="1299669" y="4769548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41"/>
            <p:cNvSpPr/>
            <p:nvPr/>
          </p:nvSpPr>
          <p:spPr>
            <a:xfrm>
              <a:off x="1302374" y="4772253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1" name="object 42"/>
            <p:cNvSpPr/>
            <p:nvPr/>
          </p:nvSpPr>
          <p:spPr>
            <a:xfrm>
              <a:off x="1302374" y="4772254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2" name="object 49"/>
          <p:cNvSpPr txBox="1"/>
          <p:nvPr/>
        </p:nvSpPr>
        <p:spPr>
          <a:xfrm>
            <a:off x="835001" y="3614519"/>
            <a:ext cx="573856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545" b="1" spc="-24" dirty="0" err="1" smtClean="0">
                <a:solidFill>
                  <a:srgbClr val="A6A6A6"/>
                </a:solidFill>
                <a:latin typeface="Malgun Gothic"/>
                <a:cs typeface="Malgun Gothic"/>
              </a:rPr>
              <a:t>사실레요</a:t>
            </a:r>
            <a:r>
              <a:rPr lang="en-US" altLang="ko-KR" sz="545" b="1" spc="-24" dirty="0" smtClean="0">
                <a:solidFill>
                  <a:srgbClr val="A6A6A6"/>
                </a:solidFill>
                <a:latin typeface="Malgun Gothic"/>
                <a:cs typeface="Malgun Gothic"/>
              </a:rPr>
              <a:t>? BEST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13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183" y="1632165"/>
            <a:ext cx="125278" cy="125244"/>
          </a:xfrm>
          <a:prstGeom prst="rect">
            <a:avLst/>
          </a:prstGeom>
        </p:spPr>
      </p:pic>
      <p:sp>
        <p:nvSpPr>
          <p:cNvPr id="114" name="object 59"/>
          <p:cNvSpPr txBox="1"/>
          <p:nvPr/>
        </p:nvSpPr>
        <p:spPr>
          <a:xfrm>
            <a:off x="861212" y="1641683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115" name="object 59"/>
          <p:cNvSpPr txBox="1"/>
          <p:nvPr/>
        </p:nvSpPr>
        <p:spPr>
          <a:xfrm>
            <a:off x="751931" y="3574632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spc="14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13" dirty="0">
              <a:latin typeface="Arial MT"/>
              <a:cs typeface="Arial MT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94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pic>
        <p:nvPicPr>
          <p:cNvPr id="118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7790" y="1437230"/>
            <a:ext cx="77341" cy="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6" y="868621"/>
            <a:ext cx="1019191" cy="63120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6"/>
              </a:lnSpc>
              <a:spcBef>
                <a:spcPts val="68"/>
              </a:spcBef>
              <a:buAutoNum type="arabicPlain" startAt="3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중</a:t>
            </a:r>
            <a:r>
              <a:rPr sz="545" b="1" dirty="0">
                <a:latin typeface="Malgun Gothic"/>
                <a:cs typeface="Malgun Gothic"/>
              </a:rPr>
              <a:t>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배너</a:t>
            </a:r>
            <a:endParaRPr sz="545" dirty="0">
              <a:latin typeface="Malgun Gothic"/>
              <a:cs typeface="Malgun Gothic"/>
            </a:endParaRPr>
          </a:p>
          <a:p>
            <a:pPr marL="8645" marR="3458">
              <a:lnSpc>
                <a:spcPts val="606"/>
              </a:lnSpc>
              <a:spcBef>
                <a:spcPts val="41"/>
              </a:spcBef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이벤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페이지에</a:t>
            </a:r>
            <a:r>
              <a:rPr sz="545" dirty="0">
                <a:latin typeface="Malgun Gothic"/>
                <a:cs typeface="Malgun Gothic"/>
              </a:rPr>
              <a:t>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현재진행중인  축제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행사정</a:t>
            </a:r>
            <a:r>
              <a:rPr sz="545" dirty="0">
                <a:latin typeface="Malgun Gothic"/>
                <a:cs typeface="Malgun Gothic"/>
              </a:rPr>
              <a:t>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배너</a:t>
            </a:r>
            <a:endParaRPr sz="545" dirty="0">
              <a:latin typeface="Malgun Gothic"/>
              <a:cs typeface="Malgun Gothic"/>
            </a:endParaRPr>
          </a:p>
          <a:p>
            <a:pPr marL="96391" indent="-88177">
              <a:lnSpc>
                <a:spcPts val="636"/>
              </a:lnSpc>
              <a:spcBef>
                <a:spcPts val="557"/>
              </a:spcBef>
              <a:buAutoNum type="arabicPlain" startAt="4"/>
              <a:tabLst>
                <a:tab pos="96823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생생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리뷰들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214">
              <a:lnSpc>
                <a:spcPts val="636"/>
              </a:lnSpc>
              <a:spcBef>
                <a:spcPts val="557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리뷰순</a:t>
            </a:r>
            <a:r>
              <a:rPr sz="545" b="1" dirty="0" err="1" smtClean="0">
                <a:latin typeface="Malgun Gothic"/>
                <a:cs typeface="Malgun Gothic"/>
              </a:rPr>
              <a:t>의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베스</a:t>
            </a:r>
            <a:r>
              <a:rPr sz="545" b="1" dirty="0">
                <a:latin typeface="Malgun Gothic"/>
                <a:cs typeface="Malgun Gothic"/>
              </a:rPr>
              <a:t>트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제품</a:t>
            </a:r>
            <a:endParaRPr sz="545" dirty="0">
              <a:latin typeface="Malgun Gothic"/>
              <a:cs typeface="Malgun Gothic"/>
            </a:endParaRPr>
          </a:p>
          <a:p>
            <a:pPr marL="59217" indent="-51005">
              <a:spcBef>
                <a:spcPts val="17"/>
              </a:spcBef>
              <a:buChar char="-"/>
              <a:tabLst>
                <a:tab pos="59650" algn="l"/>
              </a:tabLst>
            </a:pPr>
            <a:r>
              <a:rPr sz="545" b="1" spc="-24" dirty="0">
                <a:latin typeface="Malgun Gothic"/>
                <a:cs typeface="Malgun Gothic"/>
              </a:rPr>
              <a:t>리뷰</a:t>
            </a:r>
            <a:r>
              <a:rPr sz="545" b="1" dirty="0">
                <a:latin typeface="Malgun Gothic"/>
                <a:cs typeface="Malgun Gothic"/>
              </a:rPr>
              <a:t>가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아랫단</a:t>
            </a:r>
            <a:r>
              <a:rPr sz="545" b="1" dirty="0">
                <a:latin typeface="Malgun Gothic"/>
                <a:cs typeface="Malgun Gothic"/>
              </a:rPr>
              <a:t>에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보여짐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15" y="1058173"/>
            <a:ext cx="125278" cy="125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6635" y="1087316"/>
            <a:ext cx="6267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13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082" y="1932500"/>
            <a:ext cx="125278" cy="1252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85721" y="1954723"/>
            <a:ext cx="881311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/>
            <a:r>
              <a:rPr sz="800" spc="20" baseline="37037" dirty="0" smtClean="0">
                <a:solidFill>
                  <a:schemeClr val="bg1"/>
                </a:solidFill>
                <a:latin typeface="Arial MT"/>
                <a:cs typeface="Arial MT"/>
              </a:rPr>
              <a:t>4</a:t>
            </a:r>
            <a:r>
              <a:rPr lang="en-US" sz="800" spc="20" dirty="0" smtClean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lang="ko-KR" altLang="en-US" sz="800" spc="20" dirty="0" err="1" smtClean="0">
                <a:solidFill>
                  <a:schemeClr val="tx1"/>
                </a:solidFill>
                <a:latin typeface="Arial MT"/>
                <a:cs typeface="Arial MT"/>
              </a:rPr>
              <a:t>생생</a:t>
            </a:r>
            <a:r>
              <a:rPr lang="ko-KR" altLang="en-US" sz="800" spc="20" dirty="0" smtClean="0">
                <a:solidFill>
                  <a:schemeClr val="tx1"/>
                </a:solidFill>
                <a:latin typeface="Arial MT"/>
                <a:cs typeface="Arial MT"/>
              </a:rPr>
              <a:t> 리뷰들</a:t>
            </a:r>
            <a:endParaRPr sz="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32382" y="2128967"/>
            <a:ext cx="3896958" cy="0"/>
          </a:xfrm>
          <a:custGeom>
            <a:avLst/>
            <a:gdLst/>
            <a:ahLst/>
            <a:cxnLst/>
            <a:rect l="l" t="t" r="r" b="b"/>
            <a:pathLst>
              <a:path w="5725159">
                <a:moveTo>
                  <a:pt x="0" y="0"/>
                </a:moveTo>
                <a:lnTo>
                  <a:pt x="5724833" y="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grpSp>
        <p:nvGrpSpPr>
          <p:cNvPr id="31" name="object 31"/>
          <p:cNvGrpSpPr/>
          <p:nvPr/>
        </p:nvGrpSpPr>
        <p:grpSpPr>
          <a:xfrm>
            <a:off x="1728059" y="2238777"/>
            <a:ext cx="1110390" cy="1144537"/>
            <a:chOff x="1408676" y="3361386"/>
            <a:chExt cx="1631314" cy="16814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700" y="3365499"/>
              <a:ext cx="1625600" cy="1676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12322" y="3365032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5027" y="3367737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5027" y="3367738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137816" y="2238776"/>
            <a:ext cx="1115145" cy="1144537"/>
            <a:chOff x="3479800" y="3361384"/>
            <a:chExt cx="1638300" cy="168148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800" y="3365499"/>
              <a:ext cx="1638300" cy="16764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86642" y="3365031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" name="object 39"/>
            <p:cNvSpPr/>
            <p:nvPr/>
          </p:nvSpPr>
          <p:spPr>
            <a:xfrm>
              <a:off x="3489347" y="3367736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9347" y="3367735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4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520942" y="2238776"/>
            <a:ext cx="1115145" cy="1144537"/>
            <a:chOff x="5511800" y="3361385"/>
            <a:chExt cx="1638300" cy="168148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1800" y="3365499"/>
              <a:ext cx="1638300" cy="1676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16906" y="3365032"/>
              <a:ext cx="1623695" cy="1674495"/>
            </a:xfrm>
            <a:custGeom>
              <a:avLst/>
              <a:gdLst/>
              <a:ahLst/>
              <a:cxnLst/>
              <a:rect l="l" t="t" r="r" b="b"/>
              <a:pathLst>
                <a:path w="1623695" h="1674495">
                  <a:moveTo>
                    <a:pt x="2705" y="0"/>
                  </a:moveTo>
                  <a:lnTo>
                    <a:pt x="2705" y="1674046"/>
                  </a:lnTo>
                </a:path>
                <a:path w="1623695" h="1674495">
                  <a:moveTo>
                    <a:pt x="1620986" y="0"/>
                  </a:moveTo>
                  <a:lnTo>
                    <a:pt x="1620986" y="1674046"/>
                  </a:lnTo>
                </a:path>
                <a:path w="1623695" h="1674495">
                  <a:moveTo>
                    <a:pt x="0" y="2704"/>
                  </a:moveTo>
                  <a:lnTo>
                    <a:pt x="1623692" y="2704"/>
                  </a:lnTo>
                </a:path>
                <a:path w="1623695" h="1674495">
                  <a:moveTo>
                    <a:pt x="0" y="1671341"/>
                  </a:moveTo>
                  <a:lnTo>
                    <a:pt x="1623692" y="1671341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5519611" y="3367737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0"/>
                  </a:moveTo>
                  <a:lnTo>
                    <a:pt x="1618281" y="1668637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5519611" y="3367736"/>
              <a:ext cx="1618615" cy="1668780"/>
            </a:xfrm>
            <a:custGeom>
              <a:avLst/>
              <a:gdLst/>
              <a:ahLst/>
              <a:cxnLst/>
              <a:rect l="l" t="t" r="r" b="b"/>
              <a:pathLst>
                <a:path w="1618615" h="1668779">
                  <a:moveTo>
                    <a:pt x="0" y="1668637"/>
                  </a:moveTo>
                  <a:lnTo>
                    <a:pt x="1618281" y="0"/>
                  </a:lnTo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439523" y="1161361"/>
            <a:ext cx="4518823" cy="728302"/>
            <a:chOff x="1346200" y="1736964"/>
            <a:chExt cx="5842000" cy="1069975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6200" y="1739899"/>
              <a:ext cx="5842000" cy="1066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50201" y="1740610"/>
              <a:ext cx="5834380" cy="1057275"/>
            </a:xfrm>
            <a:custGeom>
              <a:avLst/>
              <a:gdLst/>
              <a:ahLst/>
              <a:cxnLst/>
              <a:rect l="l" t="t" r="r" b="b"/>
              <a:pathLst>
                <a:path w="5834380" h="1057275">
                  <a:moveTo>
                    <a:pt x="2705" y="0"/>
                  </a:moveTo>
                  <a:lnTo>
                    <a:pt x="2705" y="1056900"/>
                  </a:lnTo>
                </a:path>
                <a:path w="5834380" h="1057275">
                  <a:moveTo>
                    <a:pt x="5831197" y="0"/>
                  </a:moveTo>
                  <a:lnTo>
                    <a:pt x="5831197" y="1056900"/>
                  </a:lnTo>
                </a:path>
                <a:path w="5834380" h="1057275">
                  <a:moveTo>
                    <a:pt x="0" y="2704"/>
                  </a:moveTo>
                  <a:lnTo>
                    <a:pt x="5833903" y="2704"/>
                  </a:lnTo>
                </a:path>
                <a:path w="5834380" h="1057275">
                  <a:moveTo>
                    <a:pt x="0" y="1054195"/>
                  </a:moveTo>
                  <a:lnTo>
                    <a:pt x="5833903" y="1054195"/>
                  </a:lnTo>
                </a:path>
              </a:pathLst>
            </a:custGeom>
            <a:ln w="540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1352906" y="1743314"/>
              <a:ext cx="5828665" cy="1051560"/>
            </a:xfrm>
            <a:custGeom>
              <a:avLst/>
              <a:gdLst/>
              <a:ahLst/>
              <a:cxnLst/>
              <a:rect l="l" t="t" r="r" b="b"/>
              <a:pathLst>
                <a:path w="5828665" h="1051560">
                  <a:moveTo>
                    <a:pt x="0" y="0"/>
                  </a:moveTo>
                  <a:lnTo>
                    <a:pt x="5828492" y="1051491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52906" y="1743315"/>
              <a:ext cx="5828665" cy="1051560"/>
            </a:xfrm>
            <a:custGeom>
              <a:avLst/>
              <a:gdLst/>
              <a:ahLst/>
              <a:cxnLst/>
              <a:rect l="l" t="t" r="r" b="b"/>
              <a:pathLst>
                <a:path w="5828665" h="1051560">
                  <a:moveTo>
                    <a:pt x="0" y="1051491"/>
                  </a:moveTo>
                  <a:lnTo>
                    <a:pt x="5828492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76773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48360" y="4147862"/>
            <a:ext cx="3879669" cy="166696"/>
          </a:xfrm>
          <a:prstGeom prst="rect">
            <a:avLst/>
          </a:prstGeom>
          <a:ln w="12700">
            <a:solidFill>
              <a:srgbClr val="BFBFBF"/>
            </a:solidFill>
          </a:ln>
        </p:spPr>
        <p:txBody>
          <a:bodyPr vert="horz" wrap="square" lIns="0" tIns="9509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021" spc="7" dirty="0">
                <a:solidFill>
                  <a:srgbClr val="A6A6A6"/>
                </a:solidFill>
                <a:latin typeface="Malgun Gothic"/>
                <a:cs typeface="Malgun Gothic"/>
              </a:rPr>
              <a:t>footer</a:t>
            </a:r>
            <a:endParaRPr sz="1021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939069" y="2106946"/>
            <a:ext cx="388572" cy="770228"/>
            <a:chOff x="7355110" y="3095390"/>
            <a:chExt cx="570865" cy="1131570"/>
          </a:xfrm>
        </p:grpSpPr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1462" y="3480174"/>
              <a:ext cx="430152" cy="4056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361461" y="3224711"/>
              <a:ext cx="463550" cy="730250"/>
            </a:xfrm>
            <a:custGeom>
              <a:avLst/>
              <a:gdLst/>
              <a:ahLst/>
              <a:cxnLst/>
              <a:rect l="l" t="t" r="r" b="b"/>
              <a:pathLst>
                <a:path w="463550" h="730250">
                  <a:moveTo>
                    <a:pt x="463552" y="0"/>
                  </a:moveTo>
                  <a:lnTo>
                    <a:pt x="77260" y="0"/>
                  </a:lnTo>
                  <a:lnTo>
                    <a:pt x="0" y="77239"/>
                  </a:lnTo>
                  <a:lnTo>
                    <a:pt x="0" y="729997"/>
                  </a:lnTo>
                  <a:lnTo>
                    <a:pt x="463552" y="729997"/>
                  </a:lnTo>
                  <a:lnTo>
                    <a:pt x="463552" y="0"/>
                  </a:lnTo>
                  <a:close/>
                </a:path>
              </a:pathLst>
            </a:custGeom>
            <a:ln w="1270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141824" y="0"/>
                  </a:moveTo>
                  <a:lnTo>
                    <a:pt x="0" y="0"/>
                  </a:lnTo>
                  <a:lnTo>
                    <a:pt x="0" y="1118443"/>
                  </a:lnTo>
                  <a:lnTo>
                    <a:pt x="141824" y="1118443"/>
                  </a:lnTo>
                  <a:lnTo>
                    <a:pt x="14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9" name="object 59"/>
            <p:cNvSpPr/>
            <p:nvPr/>
          </p:nvSpPr>
          <p:spPr>
            <a:xfrm>
              <a:off x="7777749" y="3101742"/>
              <a:ext cx="142240" cy="1118870"/>
            </a:xfrm>
            <a:custGeom>
              <a:avLst/>
              <a:gdLst/>
              <a:ahLst/>
              <a:cxnLst/>
              <a:rect l="l" t="t" r="r" b="b"/>
              <a:pathLst>
                <a:path w="142240" h="1118870">
                  <a:moveTo>
                    <a:pt x="0" y="0"/>
                  </a:moveTo>
                  <a:lnTo>
                    <a:pt x="141824" y="0"/>
                  </a:lnTo>
                  <a:lnTo>
                    <a:pt x="141824" y="1118443"/>
                  </a:lnTo>
                  <a:lnTo>
                    <a:pt x="0" y="1118443"/>
                  </a:lnTo>
                  <a:lnTo>
                    <a:pt x="0" y="0"/>
                  </a:lnTo>
                  <a:close/>
                </a:path>
              </a:pathLst>
            </a:custGeom>
            <a:ln w="127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60" name="object 9"/>
          <p:cNvGrpSpPr/>
          <p:nvPr/>
        </p:nvGrpSpPr>
        <p:grpSpPr>
          <a:xfrm>
            <a:off x="1037858" y="771907"/>
            <a:ext cx="4783455" cy="217410"/>
            <a:chOff x="668991" y="1923056"/>
            <a:chExt cx="7027545" cy="319405"/>
          </a:xfrm>
        </p:grpSpPr>
        <p:sp>
          <p:nvSpPr>
            <p:cNvPr id="61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3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" name="object 18"/>
          <p:cNvSpPr txBox="1"/>
          <p:nvPr/>
        </p:nvSpPr>
        <p:spPr>
          <a:xfrm>
            <a:off x="1596223" y="820841"/>
            <a:ext cx="145271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68" name="object 19"/>
          <p:cNvGrpSpPr/>
          <p:nvPr/>
        </p:nvGrpSpPr>
        <p:grpSpPr>
          <a:xfrm>
            <a:off x="3135057" y="773446"/>
            <a:ext cx="802213" cy="215681"/>
            <a:chOff x="3750062" y="1925316"/>
            <a:chExt cx="1178560" cy="316865"/>
          </a:xfrm>
        </p:grpSpPr>
        <p:sp>
          <p:nvSpPr>
            <p:cNvPr id="69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22"/>
          <p:cNvSpPr txBox="1"/>
          <p:nvPr/>
        </p:nvSpPr>
        <p:spPr>
          <a:xfrm>
            <a:off x="3331515" y="820841"/>
            <a:ext cx="4761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72" name="object 23"/>
          <p:cNvGrpSpPr/>
          <p:nvPr/>
        </p:nvGrpSpPr>
        <p:grpSpPr>
          <a:xfrm>
            <a:off x="3928482" y="773446"/>
            <a:ext cx="802213" cy="215681"/>
            <a:chOff x="4915711" y="1925316"/>
            <a:chExt cx="1178560" cy="316865"/>
          </a:xfrm>
        </p:grpSpPr>
        <p:sp>
          <p:nvSpPr>
            <p:cNvPr id="73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4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5" name="object 26"/>
          <p:cNvSpPr txBox="1"/>
          <p:nvPr/>
        </p:nvSpPr>
        <p:spPr>
          <a:xfrm>
            <a:off x="4108713" y="82765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76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77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78" name="object 23"/>
          <p:cNvGrpSpPr/>
          <p:nvPr/>
        </p:nvGrpSpPr>
        <p:grpSpPr>
          <a:xfrm>
            <a:off x="4710629" y="779502"/>
            <a:ext cx="802213" cy="211357"/>
            <a:chOff x="4915711" y="1925316"/>
            <a:chExt cx="1178560" cy="316865"/>
          </a:xfrm>
        </p:grpSpPr>
        <p:sp>
          <p:nvSpPr>
            <p:cNvPr id="7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8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81" name="object 23"/>
          <p:cNvGrpSpPr/>
          <p:nvPr/>
        </p:nvGrpSpPr>
        <p:grpSpPr>
          <a:xfrm>
            <a:off x="5510676" y="777340"/>
            <a:ext cx="802213" cy="215681"/>
            <a:chOff x="4915711" y="1925316"/>
            <a:chExt cx="1178560" cy="316865"/>
          </a:xfrm>
        </p:grpSpPr>
        <p:sp>
          <p:nvSpPr>
            <p:cNvPr id="82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3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4" name="object 26"/>
          <p:cNvSpPr txBox="1"/>
          <p:nvPr/>
        </p:nvSpPr>
        <p:spPr>
          <a:xfrm>
            <a:off x="4921634" y="827658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85" name="object 26"/>
          <p:cNvSpPr txBox="1"/>
          <p:nvPr/>
        </p:nvSpPr>
        <p:spPr>
          <a:xfrm>
            <a:off x="5665536" y="820841"/>
            <a:ext cx="47394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86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2182" y="834028"/>
            <a:ext cx="77341" cy="66274"/>
          </a:xfrm>
          <a:prstGeom prst="rect">
            <a:avLst/>
          </a:prstGeom>
        </p:spPr>
      </p:pic>
      <p:sp>
        <p:nvSpPr>
          <p:cNvPr id="87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4229" indent="-86016">
              <a:spcBef>
                <a:spcPts val="68"/>
              </a:spcBef>
              <a:buChar char="&gt;"/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67580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메인화면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90" name="object 51"/>
          <p:cNvSpPr txBox="1"/>
          <p:nvPr/>
        </p:nvSpPr>
        <p:spPr>
          <a:xfrm>
            <a:off x="3173711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  <p:sp>
        <p:nvSpPr>
          <p:cNvPr id="91" name="object 51"/>
          <p:cNvSpPr txBox="1"/>
          <p:nvPr/>
        </p:nvSpPr>
        <p:spPr>
          <a:xfrm>
            <a:off x="4535319" y="3501626"/>
            <a:ext cx="988071" cy="406692"/>
          </a:xfrm>
          <a:prstGeom prst="rect">
            <a:avLst/>
          </a:prstGeom>
        </p:spPr>
        <p:txBody>
          <a:bodyPr vert="horz" wrap="square" lIns="0" tIns="16425" rIns="0" bIns="0" rtlCol="0">
            <a:spAutoFit/>
          </a:bodyPr>
          <a:lstStyle/>
          <a:p>
            <a:pPr marL="8645" marR="3458">
              <a:lnSpc>
                <a:spcPts val="688"/>
              </a:lnSpc>
              <a:spcBef>
                <a:spcPts val="129"/>
              </a:spcBef>
            </a:pPr>
            <a:r>
              <a:rPr sz="613" b="1" spc="-14" dirty="0">
                <a:latin typeface="Malgun Gothic"/>
                <a:cs typeface="Malgun Gothic"/>
              </a:rPr>
              <a:t>“</a:t>
            </a:r>
            <a:r>
              <a:rPr sz="613" b="1" spc="-34" dirty="0" err="1">
                <a:latin typeface="Malgun Gothic"/>
                <a:cs typeface="Malgun Gothic"/>
              </a:rPr>
              <a:t>역</a:t>
            </a:r>
            <a:r>
              <a:rPr sz="613" b="1" dirty="0" err="1">
                <a:latin typeface="Malgun Gothic"/>
                <a:cs typeface="Malgun Gothic"/>
              </a:rPr>
              <a:t>시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err="1" smtClean="0">
                <a:latin typeface="Malgun Gothic"/>
                <a:cs typeface="Malgun Gothic"/>
              </a:rPr>
              <a:t>댕댕로드</a:t>
            </a:r>
            <a:r>
              <a:rPr sz="613" b="1" spc="-34" dirty="0" err="1" smtClean="0">
                <a:latin typeface="Malgun Gothic"/>
                <a:cs typeface="Malgun Gothic"/>
              </a:rPr>
              <a:t>에</a:t>
            </a:r>
            <a:r>
              <a:rPr sz="613" b="1" dirty="0" err="1" smtClean="0">
                <a:latin typeface="Malgun Gothic"/>
                <a:cs typeface="Malgun Gothic"/>
              </a:rPr>
              <a:t>서</a:t>
            </a:r>
            <a:r>
              <a:rPr sz="613" b="1" spc="-48" dirty="0" smtClean="0">
                <a:latin typeface="Malgun Gothic"/>
                <a:cs typeface="Malgun Gothic"/>
              </a:rPr>
              <a:t> </a:t>
            </a:r>
            <a:r>
              <a:rPr sz="613" b="1" spc="-34" dirty="0">
                <a:latin typeface="Malgun Gothic"/>
                <a:cs typeface="Malgun Gothic"/>
              </a:rPr>
              <a:t>구매하길  잘했네요</a:t>
            </a:r>
            <a:r>
              <a:rPr sz="613" b="1" dirty="0">
                <a:latin typeface="Malgun Gothic"/>
                <a:cs typeface="Malgun Gothic"/>
              </a:rPr>
              <a:t>.</a:t>
            </a:r>
            <a:r>
              <a:rPr sz="613" b="1" spc="-24" dirty="0">
                <a:latin typeface="Malgun Gothic"/>
                <a:cs typeface="Malgun Gothic"/>
              </a:rPr>
              <a:t> </a:t>
            </a:r>
            <a:r>
              <a:rPr sz="613" b="1" spc="-34" dirty="0" err="1">
                <a:latin typeface="Malgun Gothic"/>
                <a:cs typeface="Malgun Gothic"/>
              </a:rPr>
              <a:t>믿고먹</a:t>
            </a:r>
            <a:r>
              <a:rPr sz="613" b="1" dirty="0" err="1">
                <a:latin typeface="Malgun Gothic"/>
                <a:cs typeface="Malgun Gothic"/>
              </a:rPr>
              <a:t>는</a:t>
            </a:r>
            <a:r>
              <a:rPr sz="613" b="1" spc="-48" dirty="0">
                <a:latin typeface="Malgun Gothic"/>
                <a:cs typeface="Malgun Gothic"/>
              </a:rPr>
              <a:t> </a:t>
            </a:r>
            <a:r>
              <a:rPr lang="ko-KR" altLang="en-US" sz="613" b="1" spc="-34" dirty="0" smtClean="0">
                <a:latin typeface="Malgun Gothic"/>
                <a:cs typeface="Malgun Gothic"/>
              </a:rPr>
              <a:t>간식</a:t>
            </a:r>
            <a:r>
              <a:rPr sz="613" b="1" dirty="0" smtClean="0">
                <a:latin typeface="Malgun Gothic"/>
                <a:cs typeface="Malgun Gothic"/>
              </a:rPr>
              <a:t>!</a:t>
            </a:r>
            <a:r>
              <a:rPr sz="613" b="1" spc="-24" dirty="0" smtClean="0">
                <a:latin typeface="Malgun Gothic"/>
                <a:cs typeface="Malgun Gothic"/>
              </a:rPr>
              <a:t> </a:t>
            </a:r>
            <a:r>
              <a:rPr sz="613" b="1" dirty="0">
                <a:latin typeface="Malgun Gothic"/>
                <a:cs typeface="Malgun Gothic"/>
              </a:rPr>
              <a:t>“</a:t>
            </a:r>
            <a:endParaRPr sz="613" dirty="0">
              <a:latin typeface="Malgun Gothic"/>
              <a:cs typeface="Malgun Gothic"/>
            </a:endParaRPr>
          </a:p>
          <a:p>
            <a:pPr marL="8645">
              <a:spcBef>
                <a:spcPts val="201"/>
              </a:spcBef>
              <a:tabLst>
                <a:tab pos="666520" algn="l"/>
              </a:tabLst>
            </a:pPr>
            <a:r>
              <a:rPr sz="476" spc="3" dirty="0">
                <a:latin typeface="Malgun Gothic"/>
                <a:cs typeface="Malgun Gothic"/>
              </a:rPr>
              <a:t>20na***	</a:t>
            </a:r>
            <a:r>
              <a:rPr sz="476" spc="3" dirty="0" smtClean="0">
                <a:latin typeface="Malgun Gothic"/>
                <a:cs typeface="Malgun Gothic"/>
              </a:rPr>
              <a:t>202</a:t>
            </a:r>
            <a:r>
              <a:rPr lang="en-US" sz="476" spc="3" dirty="0" smtClean="0">
                <a:latin typeface="Malgun Gothic"/>
                <a:cs typeface="Malgun Gothic"/>
              </a:rPr>
              <a:t>2</a:t>
            </a:r>
            <a:r>
              <a:rPr sz="476" spc="3" dirty="0" smtClean="0">
                <a:latin typeface="Malgun Gothic"/>
                <a:cs typeface="Malgun Gothic"/>
              </a:rPr>
              <a:t>.05.2</a:t>
            </a:r>
            <a:r>
              <a:rPr lang="en-US" sz="476" spc="3" dirty="0" smtClean="0">
                <a:latin typeface="Malgun Gothic"/>
                <a:cs typeface="Malgun Gothic"/>
              </a:rPr>
              <a:t>9</a:t>
            </a:r>
            <a:endParaRPr sz="476" dirty="0">
              <a:latin typeface="Malgun Gothic"/>
              <a:cs typeface="Malgun Gothic"/>
            </a:endParaRPr>
          </a:p>
          <a:p>
            <a:pPr marL="8645">
              <a:spcBef>
                <a:spcPts val="310"/>
              </a:spcBef>
            </a:pPr>
            <a:r>
              <a:rPr lang="ko-KR" altLang="en-US" sz="476" spc="7" dirty="0" smtClean="0">
                <a:latin typeface="Malgun Gothic"/>
                <a:cs typeface="Malgun Gothic"/>
              </a:rPr>
              <a:t>강아지 칠면조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츄잉</a:t>
            </a:r>
            <a:r>
              <a:rPr lang="ko-KR" altLang="en-US" sz="476" spc="7" dirty="0" smtClean="0">
                <a:latin typeface="Malgun Gothic"/>
                <a:cs typeface="Malgun Gothic"/>
              </a:rPr>
              <a:t> </a:t>
            </a:r>
            <a:r>
              <a:rPr lang="ko-KR" altLang="en-US" sz="476" spc="7" dirty="0" err="1" smtClean="0">
                <a:latin typeface="Malgun Gothic"/>
                <a:cs typeface="Malgun Gothic"/>
              </a:rPr>
              <a:t>댕견샵</a:t>
            </a:r>
            <a:endParaRPr sz="476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688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err="1" smtClean="0"/>
              <a:t>사실래요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5667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8851" y="1551032"/>
            <a:ext cx="1203319" cy="24750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오늘의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핫딜</a:t>
            </a:r>
            <a:endParaRPr sz="545" dirty="0">
              <a:latin typeface="Malgun Gothic"/>
              <a:cs typeface="Malgun Gothic"/>
            </a:endParaRP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오늘의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핫딜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상품을 </a:t>
            </a:r>
            <a:r>
              <a:rPr sz="545" spc="-24" dirty="0" err="1" smtClean="0">
                <a:latin typeface="Malgun Gothic"/>
                <a:cs typeface="Malgun Gothic"/>
              </a:rPr>
              <a:t>주제별로</a:t>
            </a:r>
            <a:r>
              <a:rPr sz="545" spc="-24" dirty="0" smtClean="0">
                <a:latin typeface="Malgun Gothic"/>
                <a:cs typeface="Malgun Gothic"/>
              </a:rPr>
              <a:t>  </a:t>
            </a:r>
            <a:r>
              <a:rPr sz="545" spc="-24" dirty="0">
                <a:latin typeface="Malgun Gothic"/>
                <a:cs typeface="Malgun Gothic"/>
              </a:rPr>
              <a:t>선정하</a:t>
            </a:r>
            <a:r>
              <a:rPr sz="545" dirty="0">
                <a:latin typeface="Malgun Gothic"/>
                <a:cs typeface="Malgun Gothic"/>
              </a:rPr>
              <a:t>여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를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작성하고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클</a:t>
            </a:r>
            <a:r>
              <a:rPr sz="545" dirty="0">
                <a:latin typeface="Malgun Gothic"/>
                <a:cs typeface="Malgun Gothic"/>
              </a:rPr>
              <a:t>릭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dirty="0">
                <a:latin typeface="Malgun Gothic"/>
                <a:cs typeface="Malgun Gothic"/>
              </a:rPr>
              <a:t>해  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</a:t>
            </a:r>
            <a:r>
              <a:rPr sz="545" dirty="0">
                <a:latin typeface="Malgun Gothic"/>
                <a:cs typeface="Malgun Gothic"/>
              </a:rPr>
              <a:t>을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모아놓</a:t>
            </a:r>
            <a:r>
              <a:rPr sz="545" dirty="0">
                <a:latin typeface="Malgun Gothic"/>
                <a:cs typeface="Malgun Gothic"/>
              </a:rPr>
              <a:t>은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상품리스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  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7" dirty="0">
                <a:latin typeface="Malgun Gothic"/>
                <a:cs typeface="Malgun Gothic"/>
              </a:rPr>
              <a:t> </a:t>
            </a:r>
            <a:r>
              <a:rPr sz="545" spc="-20" dirty="0">
                <a:latin typeface="Malgun Gothic"/>
                <a:cs typeface="Malgun Gothic"/>
              </a:rPr>
              <a:t>이동한다.</a:t>
            </a:r>
            <a:endParaRPr sz="545" dirty="0">
              <a:latin typeface="Malgun Gothic"/>
              <a:cs typeface="Malgun Gothic"/>
            </a:endParaRPr>
          </a:p>
          <a:p>
            <a:pPr>
              <a:spcBef>
                <a:spcPts val="17"/>
              </a:spcBef>
            </a:pPr>
            <a:endParaRPr sz="340" dirty="0">
              <a:latin typeface="Malgun Gothic"/>
              <a:cs typeface="Malgun Gothic"/>
            </a:endParaRPr>
          </a:p>
          <a:p>
            <a:pPr marL="118003" indent="-109790">
              <a:lnSpc>
                <a:spcPts val="636"/>
              </a:lnSpc>
              <a:spcBef>
                <a:spcPts val="3"/>
              </a:spcBef>
              <a:buAutoNum type="arabicPlain" startAt="2"/>
              <a:tabLst>
                <a:tab pos="118435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더보러가기</a:t>
            </a:r>
            <a:r>
              <a:rPr lang="en-US" altLang="ko-KR" sz="545" b="1" spc="-24" dirty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:</a:t>
            </a:r>
          </a:p>
          <a:p>
            <a:pPr marL="8213">
              <a:lnSpc>
                <a:spcPts val="636"/>
              </a:lnSpc>
              <a:spcBef>
                <a:spcPts val="3"/>
              </a:spcBef>
              <a:tabLst>
                <a:tab pos="118435" algn="l"/>
              </a:tabLst>
            </a:pPr>
            <a:r>
              <a:rPr sz="545" b="1" spc="-10" dirty="0" smtClean="0">
                <a:latin typeface="Malgun Gothic"/>
                <a:cs typeface="Malgun Gothic"/>
              </a:rPr>
              <a:t>-</a:t>
            </a:r>
            <a:r>
              <a:rPr sz="545" dirty="0">
                <a:latin typeface="Malgun Gothic"/>
                <a:cs typeface="Malgun Gothic"/>
              </a:rPr>
              <a:t>각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핫딜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아이템 리스트 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0"/>
              </a:lnSpc>
              <a:spcBef>
                <a:spcPts val="572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3.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이옷이면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나도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연예견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smtClean="0">
                <a:latin typeface="Malgun Gothic"/>
                <a:cs typeface="Malgun Gothic"/>
              </a:rPr>
              <a:t>옷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 smtClean="0">
                <a:latin typeface="Malgun Gothic"/>
                <a:cs typeface="Malgun Gothic"/>
              </a:rPr>
              <a:t>5</a:t>
            </a:r>
            <a:r>
              <a:rPr lang="ko-KR" altLang="en-US" sz="545" spc="-7" dirty="0" smtClean="0">
                <a:latin typeface="Malgun Gothic"/>
                <a:cs typeface="Malgun Gothic"/>
              </a:rPr>
              <a:t>개</a:t>
            </a:r>
            <a:endParaRPr lang="en-US" altLang="ko-KR" sz="545" spc="-7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24" dirty="0" err="1" smtClean="0">
                <a:latin typeface="Malgun Gothic"/>
                <a:cs typeface="Malgun Gothic"/>
              </a:rPr>
              <a:t>연</a:t>
            </a:r>
            <a:r>
              <a:rPr sz="545" dirty="0" err="1" smtClean="0">
                <a:latin typeface="Malgun Gothic"/>
                <a:cs typeface="Malgun Gothic"/>
              </a:rPr>
              <a:t>관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이동한다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118003" indent="-109790">
              <a:lnSpc>
                <a:spcPts val="630"/>
              </a:lnSpc>
              <a:spcBef>
                <a:spcPts val="572"/>
              </a:spcBef>
              <a:buAutoNum type="arabicPlain" startAt="4"/>
              <a:tabLst>
                <a:tab pos="118435" algn="l"/>
              </a:tabLst>
            </a:pPr>
            <a:r>
              <a:rPr lang="ko-KR" altLang="en-US" sz="545" b="1" spc="-24" dirty="0" err="1" smtClean="0">
                <a:latin typeface="Malgun Gothic"/>
                <a:cs typeface="Malgun Gothic"/>
              </a:rPr>
              <a:t>더보러가기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 </a:t>
            </a:r>
            <a:r>
              <a:rPr lang="ko-KR" altLang="en-US" sz="545" dirty="0" err="1" smtClean="0">
                <a:latin typeface="Malgun Gothic"/>
                <a:cs typeface="Malgun Gothic"/>
              </a:rPr>
              <a:t>각배너</a:t>
            </a:r>
            <a:r>
              <a:rPr lang="ko-KR" altLang="en-US" sz="545" dirty="0" smtClean="0">
                <a:latin typeface="Malgun Gothic"/>
                <a:cs typeface="Malgun Gothic"/>
              </a:rPr>
              <a:t> 카테고리 별 상품리스트로 이동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이거먹고싶어요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</a:t>
            </a:r>
          </a:p>
          <a:p>
            <a:pPr marL="8645">
              <a:spcBef>
                <a:spcPts val="557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식품 관련 베스트 상품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5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개를 보여줌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spcBef>
                <a:spcPts val="557"/>
              </a:spcBef>
            </a:pPr>
            <a:r>
              <a:rPr lang="en-US" sz="545" b="1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연관 상품 목록으로 이동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6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유통기한 임박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!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싸게팔아요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유통기한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1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개월이상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3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개월내에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상품을 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ko-KR" altLang="en-US" sz="545" b="1" spc="-24" dirty="0" smtClean="0">
                <a:latin typeface="Malgun Gothic"/>
                <a:cs typeface="Malgun Gothic"/>
              </a:rPr>
              <a:t>할인가로 판매 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(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상인재업로드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)</a:t>
            </a: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7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먹을것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옷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생일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~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여러필수품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각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카테리고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별 이동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9" y="1821860"/>
            <a:ext cx="125278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99795" y="182681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8" y="2581200"/>
            <a:ext cx="125278" cy="12524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699795" y="258615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4074" y="1976192"/>
            <a:ext cx="54719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{Banner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Image}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12289" y="2447834"/>
            <a:ext cx="46983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9965" indent="-80397">
              <a:spcBef>
                <a:spcPts val="68"/>
              </a:spcBef>
              <a:buChar char="●"/>
              <a:tabLst>
                <a:tab pos="80397" algn="l"/>
              </a:tabLst>
            </a:pP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11520" y="1787893"/>
            <a:ext cx="4387535" cy="776279"/>
            <a:chOff x="1286155" y="2023110"/>
            <a:chExt cx="6445885" cy="1140460"/>
          </a:xfrm>
        </p:grpSpPr>
        <p:sp>
          <p:nvSpPr>
            <p:cNvPr id="36" name="object 36"/>
            <p:cNvSpPr/>
            <p:nvPr/>
          </p:nvSpPr>
          <p:spPr>
            <a:xfrm>
              <a:off x="1292505" y="2299989"/>
              <a:ext cx="6433185" cy="857250"/>
            </a:xfrm>
            <a:custGeom>
              <a:avLst/>
              <a:gdLst/>
              <a:ahLst/>
              <a:cxnLst/>
              <a:rect l="l" t="t" r="r" b="b"/>
              <a:pathLst>
                <a:path w="6433184" h="857250">
                  <a:moveTo>
                    <a:pt x="0" y="0"/>
                  </a:moveTo>
                  <a:lnTo>
                    <a:pt x="6432926" y="0"/>
                  </a:lnTo>
                  <a:lnTo>
                    <a:pt x="6432926" y="857152"/>
                  </a:lnTo>
                  <a:lnTo>
                    <a:pt x="0" y="857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0408" y="2023109"/>
              <a:ext cx="6421120" cy="266700"/>
            </a:xfrm>
            <a:custGeom>
              <a:avLst/>
              <a:gdLst/>
              <a:ahLst/>
              <a:cxnLst/>
              <a:rect l="l" t="t" r="r" b="b"/>
              <a:pathLst>
                <a:path w="6421120" h="266700">
                  <a:moveTo>
                    <a:pt x="6421120" y="1270"/>
                  </a:moveTo>
                  <a:lnTo>
                    <a:pt x="6421006" y="0"/>
                  </a:lnTo>
                  <a:lnTo>
                    <a:pt x="241" y="0"/>
                  </a:lnTo>
                  <a:lnTo>
                    <a:pt x="241" y="1270"/>
                  </a:lnTo>
                  <a:lnTo>
                    <a:pt x="0" y="1270"/>
                  </a:lnTo>
                  <a:lnTo>
                    <a:pt x="0" y="266700"/>
                  </a:lnTo>
                  <a:lnTo>
                    <a:pt x="6421120" y="266700"/>
                  </a:lnTo>
                  <a:lnTo>
                    <a:pt x="6421120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67511" y="1818516"/>
            <a:ext cx="5037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오늘의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핫딜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11520" y="2747910"/>
            <a:ext cx="4379323" cy="372147"/>
            <a:chOff x="1286155" y="3433505"/>
            <a:chExt cx="6433820" cy="546735"/>
          </a:xfrm>
        </p:grpSpPr>
        <p:sp>
          <p:nvSpPr>
            <p:cNvPr id="40" name="object 40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0"/>
                  </a:moveTo>
                  <a:lnTo>
                    <a:pt x="6421116" y="0"/>
                  </a:lnTo>
                  <a:lnTo>
                    <a:pt x="6421116" y="533977"/>
                  </a:lnTo>
                  <a:lnTo>
                    <a:pt x="0" y="5339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6421117" y="0"/>
                  </a:moveTo>
                  <a:lnTo>
                    <a:pt x="0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533977"/>
                  </a:moveTo>
                  <a:lnTo>
                    <a:pt x="6421116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0" y="0"/>
                  </a:moveTo>
                  <a:lnTo>
                    <a:pt x="6421117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2505" y="3439855"/>
              <a:ext cx="6421120" cy="534035"/>
            </a:xfrm>
            <a:custGeom>
              <a:avLst/>
              <a:gdLst/>
              <a:ahLst/>
              <a:cxnLst/>
              <a:rect l="l" t="t" r="r" b="b"/>
              <a:pathLst>
                <a:path w="6421120" h="534035">
                  <a:moveTo>
                    <a:pt x="6421116" y="53397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6282" y="3655382"/>
              <a:ext cx="334010" cy="118110"/>
            </a:xfrm>
            <a:custGeom>
              <a:avLst/>
              <a:gdLst/>
              <a:ahLst/>
              <a:cxnLst/>
              <a:rect l="l" t="t" r="r" b="b"/>
              <a:pathLst>
                <a:path w="334010" h="118110">
                  <a:moveTo>
                    <a:pt x="333564" y="0"/>
                  </a:moveTo>
                  <a:lnTo>
                    <a:pt x="0" y="0"/>
                  </a:lnTo>
                  <a:lnTo>
                    <a:pt x="0" y="117980"/>
                  </a:lnTo>
                  <a:lnTo>
                    <a:pt x="333564" y="117980"/>
                  </a:lnTo>
                  <a:lnTo>
                    <a:pt x="333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16474" y="2881100"/>
            <a:ext cx="1793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1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4629" y="3303827"/>
            <a:ext cx="4376297" cy="372147"/>
            <a:chOff x="1290723" y="4250223"/>
            <a:chExt cx="6429375" cy="546735"/>
          </a:xfrm>
        </p:grpSpPr>
        <p:sp>
          <p:nvSpPr>
            <p:cNvPr id="48" name="object 48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0"/>
                  </a:moveTo>
                  <a:lnTo>
                    <a:pt x="6416548" y="0"/>
                  </a:lnTo>
                  <a:lnTo>
                    <a:pt x="6416548" y="533977"/>
                  </a:lnTo>
                  <a:lnTo>
                    <a:pt x="0" y="5339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6416549" y="0"/>
                  </a:moveTo>
                  <a:lnTo>
                    <a:pt x="0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533977"/>
                  </a:moveTo>
                  <a:lnTo>
                    <a:pt x="6416548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0" y="0"/>
                  </a:moveTo>
                  <a:lnTo>
                    <a:pt x="6416549" y="53397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52"/>
            <p:cNvSpPr/>
            <p:nvPr/>
          </p:nvSpPr>
          <p:spPr>
            <a:xfrm>
              <a:off x="1297073" y="4256573"/>
              <a:ext cx="6416675" cy="534035"/>
            </a:xfrm>
            <a:custGeom>
              <a:avLst/>
              <a:gdLst/>
              <a:ahLst/>
              <a:cxnLst/>
              <a:rect l="l" t="t" r="r" b="b"/>
              <a:pathLst>
                <a:path w="6416675" h="534035">
                  <a:moveTo>
                    <a:pt x="6416548" y="53397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3" name="object 53"/>
            <p:cNvSpPr/>
            <p:nvPr/>
          </p:nvSpPr>
          <p:spPr>
            <a:xfrm>
              <a:off x="4338685" y="4472100"/>
              <a:ext cx="333375" cy="118110"/>
            </a:xfrm>
            <a:custGeom>
              <a:avLst/>
              <a:gdLst/>
              <a:ahLst/>
              <a:cxnLst/>
              <a:rect l="l" t="t" r="r" b="b"/>
              <a:pathLst>
                <a:path w="333375" h="118110">
                  <a:moveTo>
                    <a:pt x="333326" y="0"/>
                  </a:moveTo>
                  <a:lnTo>
                    <a:pt x="0" y="0"/>
                  </a:lnTo>
                  <a:lnTo>
                    <a:pt x="0" y="117980"/>
                  </a:lnTo>
                  <a:lnTo>
                    <a:pt x="333326" y="117980"/>
                  </a:lnTo>
                  <a:lnTo>
                    <a:pt x="333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18028" y="3437117"/>
            <a:ext cx="179374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1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45873" y="3883499"/>
            <a:ext cx="942255" cy="570107"/>
            <a:chOff x="1336625" y="5101839"/>
            <a:chExt cx="1384300" cy="837565"/>
          </a:xfrm>
        </p:grpSpPr>
        <p:sp>
          <p:nvSpPr>
            <p:cNvPr id="56" name="object 56"/>
            <p:cNvSpPr/>
            <p:nvPr/>
          </p:nvSpPr>
          <p:spPr>
            <a:xfrm>
              <a:off x="1342975" y="5108190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7" name="object 57"/>
            <p:cNvSpPr/>
            <p:nvPr/>
          </p:nvSpPr>
          <p:spPr>
            <a:xfrm>
              <a:off x="1342975" y="5108189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18254" y="4630063"/>
            <a:ext cx="644450" cy="9259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545" spc="-7" dirty="0">
                <a:latin typeface="Malgun Gothic"/>
                <a:cs typeface="Malgun Gothic"/>
              </a:rPr>
              <a:t>{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등</a:t>
            </a:r>
            <a:r>
              <a:rPr sz="545" dirty="0">
                <a:latin typeface="Malgun Gothic"/>
                <a:cs typeface="Malgun Gothic"/>
              </a:rPr>
              <a:t>록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년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월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일</a:t>
            </a:r>
            <a:r>
              <a:rPr sz="545" dirty="0">
                <a:latin typeface="Malgun Gothic"/>
                <a:cs typeface="Malgun Gothic"/>
              </a:rPr>
              <a:t>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10283" y="4513066"/>
            <a:ext cx="259336" cy="17289"/>
          </a:xfrm>
          <a:custGeom>
            <a:avLst/>
            <a:gdLst/>
            <a:ahLst/>
            <a:cxnLst/>
            <a:rect l="l" t="t" r="r" b="b"/>
            <a:pathLst>
              <a:path w="381000" h="25400">
                <a:moveTo>
                  <a:pt x="12700" y="12700"/>
                </a:moveTo>
                <a:lnTo>
                  <a:pt x="0" y="12700"/>
                </a:lnTo>
                <a:lnTo>
                  <a:pt x="0" y="25387"/>
                </a:lnTo>
                <a:lnTo>
                  <a:pt x="12700" y="25387"/>
                </a:lnTo>
                <a:lnTo>
                  <a:pt x="12700" y="12700"/>
                </a:lnTo>
                <a:close/>
              </a:path>
              <a:path w="381000" h="25400">
                <a:moveTo>
                  <a:pt x="381000" y="0"/>
                </a:moveTo>
                <a:lnTo>
                  <a:pt x="12700" y="0"/>
                </a:lnTo>
                <a:lnTo>
                  <a:pt x="12700" y="12700"/>
                </a:lnTo>
                <a:lnTo>
                  <a:pt x="381000" y="12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0" name="object 60"/>
          <p:cNvSpPr txBox="1"/>
          <p:nvPr/>
        </p:nvSpPr>
        <p:spPr>
          <a:xfrm>
            <a:off x="1818254" y="4462356"/>
            <a:ext cx="991961" cy="1626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671">
              <a:lnSpc>
                <a:spcPts val="562"/>
              </a:lnSpc>
              <a:spcBef>
                <a:spcPts val="68"/>
              </a:spcBef>
            </a:pPr>
            <a:r>
              <a:rPr sz="476" b="1" spc="-7" dirty="0">
                <a:latin typeface="Malgun Gothic"/>
                <a:cs typeface="Malgun Gothic"/>
              </a:rPr>
              <a:t>{판매</a:t>
            </a:r>
            <a:r>
              <a:rPr sz="476" b="1" spc="-27" dirty="0">
                <a:latin typeface="Malgun Gothic"/>
                <a:cs typeface="Malgun Gothic"/>
              </a:rPr>
              <a:t> </a:t>
            </a:r>
            <a:r>
              <a:rPr sz="476" b="1" spc="-10" dirty="0">
                <a:latin typeface="Malgun Gothic"/>
                <a:cs typeface="Malgun Gothic"/>
              </a:rPr>
              <a:t>가격}원</a:t>
            </a:r>
            <a:r>
              <a:rPr sz="476" b="1" spc="-27" dirty="0">
                <a:latin typeface="Malgun Gothic"/>
                <a:cs typeface="Malgun Gothic"/>
              </a:rPr>
              <a:t> </a:t>
            </a:r>
            <a:r>
              <a:rPr sz="272" spc="3" dirty="0">
                <a:latin typeface="Malgun Gothic"/>
                <a:cs typeface="Malgun Gothic"/>
              </a:rPr>
              <a:t>{</a:t>
            </a:r>
            <a:r>
              <a:rPr sz="340" spc="3" dirty="0">
                <a:latin typeface="Malgun Gothic"/>
                <a:cs typeface="Malgun Gothic"/>
              </a:rPr>
              <a:t>새상품</a:t>
            </a:r>
            <a:r>
              <a:rPr sz="340" dirty="0">
                <a:latin typeface="Malgun Gothic"/>
                <a:cs typeface="Malgun Gothic"/>
              </a:rPr>
              <a:t> </a:t>
            </a:r>
            <a:r>
              <a:rPr sz="340" spc="-7" dirty="0">
                <a:latin typeface="Malgun Gothic"/>
                <a:cs typeface="Malgun Gothic"/>
              </a:rPr>
              <a:t>가격}</a:t>
            </a:r>
            <a:r>
              <a:rPr sz="476" b="1" spc="-7" dirty="0">
                <a:latin typeface="Malgun Gothic"/>
                <a:cs typeface="Malgun Gothic"/>
              </a:rPr>
              <a:t>원{할인율}%</a:t>
            </a:r>
            <a:endParaRPr sz="476">
              <a:latin typeface="Malgun Gothic"/>
              <a:cs typeface="Malgun Gothic"/>
            </a:endParaRPr>
          </a:p>
          <a:p>
            <a:pPr marL="8645">
              <a:lnSpc>
                <a:spcPts val="643"/>
              </a:lnSpc>
            </a:pPr>
            <a:r>
              <a:rPr sz="545" spc="-17" dirty="0">
                <a:latin typeface="Malgun Gothic"/>
                <a:cs typeface="Malgun Gothic"/>
              </a:rPr>
              <a:t>{상품명}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1393" y="4448288"/>
            <a:ext cx="956518" cy="301237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8645">
              <a:spcBef>
                <a:spcPts val="106"/>
              </a:spcBef>
              <a:tabLst>
                <a:tab pos="556298" algn="l"/>
              </a:tabLst>
            </a:pPr>
            <a:r>
              <a:rPr sz="613" b="1" spc="14" dirty="0">
                <a:latin typeface="Malgun Gothic"/>
                <a:cs typeface="Malgun Gothic"/>
              </a:rPr>
              <a:t>10</a:t>
            </a:r>
            <a:r>
              <a:rPr sz="613" b="1" spc="3" dirty="0">
                <a:latin typeface="Malgun Gothic"/>
                <a:cs typeface="Malgun Gothic"/>
              </a:rPr>
              <a:t>,</a:t>
            </a:r>
            <a:r>
              <a:rPr sz="613" b="1" spc="14" dirty="0">
                <a:latin typeface="Malgun Gothic"/>
                <a:cs typeface="Malgun Gothic"/>
              </a:rPr>
              <a:t>000</a:t>
            </a:r>
            <a:r>
              <a:rPr sz="476" dirty="0">
                <a:latin typeface="Malgun Gothic"/>
                <a:cs typeface="Malgun Gothic"/>
              </a:rPr>
              <a:t>원	</a:t>
            </a:r>
            <a:r>
              <a:rPr sz="715" u="sng" spc="-15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20000</a:t>
            </a:r>
            <a:r>
              <a:rPr sz="715" u="sng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원</a:t>
            </a:r>
            <a:r>
              <a:rPr sz="715" u="sng" spc="-10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919" b="1" spc="-35" baseline="3086" dirty="0">
                <a:latin typeface="Malgun Gothic"/>
                <a:cs typeface="Malgun Gothic"/>
              </a:rPr>
              <a:t>50%</a:t>
            </a:r>
            <a:endParaRPr sz="919" baseline="3086" dirty="0">
              <a:latin typeface="Malgun Gothic"/>
              <a:cs typeface="Malgun Gothic"/>
            </a:endParaRPr>
          </a:p>
          <a:p>
            <a:pPr marL="11238">
              <a:spcBef>
                <a:spcPts val="37"/>
              </a:spcBef>
            </a:pPr>
            <a:r>
              <a:rPr lang="ko-KR" altLang="en-US" sz="545" spc="-24" dirty="0" smtClean="0">
                <a:latin typeface="Malgun Gothic"/>
                <a:cs typeface="Malgun Gothic"/>
              </a:rPr>
              <a:t>강아지 사료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2KG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판매합니다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  <a:p>
            <a:pPr marL="21612">
              <a:spcBef>
                <a:spcPts val="194"/>
              </a:spcBef>
            </a:pPr>
            <a:r>
              <a:rPr sz="545" spc="-10" dirty="0" smtClean="0">
                <a:latin typeface="Malgun Gothic"/>
                <a:cs typeface="Malgun Gothic"/>
              </a:rPr>
              <a:t>202</a:t>
            </a:r>
            <a:r>
              <a:rPr lang="en-US" sz="545" spc="-10" dirty="0" smtClean="0">
                <a:latin typeface="Malgun Gothic"/>
                <a:cs typeface="Malgun Gothic"/>
              </a:rPr>
              <a:t>2</a:t>
            </a:r>
            <a:r>
              <a:rPr sz="545" spc="-10" dirty="0" smtClean="0">
                <a:latin typeface="Malgun Gothic"/>
                <a:cs typeface="Malgun Gothic"/>
              </a:rPr>
              <a:t>-06-30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51335" y="4459595"/>
            <a:ext cx="1008385" cy="26014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4580">
              <a:spcBef>
                <a:spcPts val="68"/>
              </a:spcBef>
              <a:tabLst>
                <a:tab pos="582233" algn="l"/>
              </a:tabLst>
            </a:pPr>
            <a:r>
              <a:rPr sz="613" b="1" spc="14" dirty="0">
                <a:latin typeface="Malgun Gothic"/>
                <a:cs typeface="Malgun Gothic"/>
              </a:rPr>
              <a:t>10</a:t>
            </a:r>
            <a:r>
              <a:rPr sz="613" b="1" spc="3" dirty="0">
                <a:latin typeface="Malgun Gothic"/>
                <a:cs typeface="Malgun Gothic"/>
              </a:rPr>
              <a:t>,</a:t>
            </a:r>
            <a:r>
              <a:rPr sz="613" b="1" spc="14" dirty="0">
                <a:latin typeface="Malgun Gothic"/>
                <a:cs typeface="Malgun Gothic"/>
              </a:rPr>
              <a:t>000</a:t>
            </a:r>
            <a:r>
              <a:rPr sz="476" dirty="0">
                <a:latin typeface="Malgun Gothic"/>
                <a:cs typeface="Malgun Gothic"/>
              </a:rPr>
              <a:t>원	</a:t>
            </a:r>
            <a:r>
              <a:rPr sz="715" u="sng" spc="-15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20000</a:t>
            </a:r>
            <a:r>
              <a:rPr sz="715" u="sng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원</a:t>
            </a:r>
            <a:r>
              <a:rPr sz="715" u="sng" spc="-10" baseline="3968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919" b="1" spc="-35" baseline="3086" dirty="0">
                <a:latin typeface="Malgun Gothic"/>
                <a:cs typeface="Malgun Gothic"/>
              </a:rPr>
              <a:t>50%</a:t>
            </a:r>
            <a:endParaRPr sz="919" baseline="3086">
              <a:latin typeface="Malgun Gothic"/>
              <a:cs typeface="Malgun Gothic"/>
            </a:endParaRPr>
          </a:p>
          <a:p>
            <a:pPr>
              <a:spcBef>
                <a:spcPts val="20"/>
              </a:spcBef>
            </a:pPr>
            <a:endParaRPr sz="476">
              <a:latin typeface="Malgun Gothic"/>
              <a:cs typeface="Malgun Gothic"/>
            </a:endParaRPr>
          </a:p>
          <a:p>
            <a:pPr marL="32851"/>
            <a:r>
              <a:rPr sz="545" spc="-10" dirty="0">
                <a:latin typeface="Malgun Gothic"/>
                <a:cs typeface="Malgun Gothic"/>
              </a:rPr>
              <a:t>2020-06-30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50195" y="3887822"/>
            <a:ext cx="933610" cy="340542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783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906126" y="3889021"/>
            <a:ext cx="942255" cy="570107"/>
            <a:chOff x="2894281" y="5109952"/>
            <a:chExt cx="1384300" cy="837565"/>
          </a:xfrm>
        </p:grpSpPr>
        <p:sp>
          <p:nvSpPr>
            <p:cNvPr id="65" name="object 65"/>
            <p:cNvSpPr/>
            <p:nvPr/>
          </p:nvSpPr>
          <p:spPr>
            <a:xfrm>
              <a:off x="2900631" y="5116302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0631" y="5116303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10449" y="3893343"/>
            <a:ext cx="933610" cy="345800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980938" y="3894544"/>
            <a:ext cx="942255" cy="570107"/>
            <a:chOff x="4473326" y="5118066"/>
            <a:chExt cx="1384300" cy="837565"/>
          </a:xfrm>
        </p:grpSpPr>
        <p:sp>
          <p:nvSpPr>
            <p:cNvPr id="69" name="object 69"/>
            <p:cNvSpPr/>
            <p:nvPr/>
          </p:nvSpPr>
          <p:spPr>
            <a:xfrm>
              <a:off x="4479677" y="5124417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0"/>
                  </a:moveTo>
                  <a:lnTo>
                    <a:pt x="1371238" y="824794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70"/>
            <p:cNvSpPr/>
            <p:nvPr/>
          </p:nvSpPr>
          <p:spPr>
            <a:xfrm>
              <a:off x="4479677" y="5124417"/>
              <a:ext cx="1371600" cy="824865"/>
            </a:xfrm>
            <a:custGeom>
              <a:avLst/>
              <a:gdLst/>
              <a:ahLst/>
              <a:cxnLst/>
              <a:rect l="l" t="t" r="r" b="b"/>
              <a:pathLst>
                <a:path w="1371600" h="824864">
                  <a:moveTo>
                    <a:pt x="0" y="824794"/>
                  </a:moveTo>
                  <a:lnTo>
                    <a:pt x="1371238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985262" y="3898867"/>
            <a:ext cx="933610" cy="340542"/>
          </a:xfrm>
          <a:prstGeom prst="rect">
            <a:avLst/>
          </a:prstGeom>
          <a:ln w="10821">
            <a:solidFill>
              <a:srgbClr val="BFBFB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17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783">
              <a:latin typeface="Times New Roman"/>
              <a:cs typeface="Times New Roman"/>
            </a:endParaRPr>
          </a:p>
          <a:p>
            <a:pPr marL="145234"/>
            <a:r>
              <a:rPr sz="613" spc="-14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상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품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리스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트</a:t>
            </a:r>
            <a:r>
              <a:rPr sz="613" spc="-48" dirty="0">
                <a:solidFill>
                  <a:srgbClr val="7F7F7F"/>
                </a:solidFill>
                <a:latin typeface="Malgun Gothic"/>
                <a:cs typeface="Malgun Gothic"/>
              </a:rPr>
              <a:t> </a:t>
            </a:r>
            <a:r>
              <a:rPr sz="613" spc="-3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613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15842" y="2564119"/>
            <a:ext cx="4378891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r>
              <a:rPr lang="ko-KR" altLang="en-US" sz="613" dirty="0" err="1" smtClean="0">
                <a:latin typeface="Malgun Gothic"/>
                <a:cs typeface="Malgun Gothic"/>
              </a:rPr>
              <a:t>이옷이면</a:t>
            </a:r>
            <a:r>
              <a:rPr lang="ko-KR" altLang="en-US" sz="613" dirty="0" smtClean="0">
                <a:latin typeface="Malgun Gothic"/>
                <a:cs typeface="Malgun Gothic"/>
              </a:rPr>
              <a:t> 나도 </a:t>
            </a:r>
            <a:r>
              <a:rPr lang="ko-KR" altLang="en-US" sz="613" dirty="0" err="1" smtClean="0">
                <a:latin typeface="Malgun Gothic"/>
                <a:cs typeface="Malgun Gothic"/>
              </a:rPr>
              <a:t>연예견</a:t>
            </a:r>
            <a:r>
              <a:rPr lang="en-US" altLang="ko-KR" sz="613" dirty="0" smtClean="0"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15842" y="3120018"/>
            <a:ext cx="4378891" cy="13971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44952" rIns="0" bIns="0" rtlCol="0">
            <a:spAutoFit/>
          </a:bodyPr>
          <a:lstStyle/>
          <a:p>
            <a:pPr marL="51437">
              <a:spcBef>
                <a:spcPts val="354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이거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먹고싶어요</a:t>
            </a: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lang="en-US" altLang="ko-KR" sz="613" spc="-34" dirty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819862" y="3679344"/>
            <a:ext cx="4370678" cy="181968"/>
          </a:xfrm>
          <a:custGeom>
            <a:avLst/>
            <a:gdLst/>
            <a:ahLst/>
            <a:cxnLst/>
            <a:rect l="l" t="t" r="r" b="b"/>
            <a:pathLst>
              <a:path w="6421120" h="267335">
                <a:moveTo>
                  <a:pt x="6420984" y="0"/>
                </a:moveTo>
                <a:lnTo>
                  <a:pt x="294" y="0"/>
                </a:lnTo>
                <a:lnTo>
                  <a:pt x="0" y="294"/>
                </a:lnTo>
                <a:lnTo>
                  <a:pt x="0" y="266438"/>
                </a:lnTo>
                <a:lnTo>
                  <a:pt x="132" y="266733"/>
                </a:lnTo>
                <a:lnTo>
                  <a:pt x="6420821" y="266733"/>
                </a:lnTo>
                <a:lnTo>
                  <a:pt x="6421116" y="266600"/>
                </a:lnTo>
                <a:lnTo>
                  <a:pt x="6421116" y="294"/>
                </a:lnTo>
                <a:lnTo>
                  <a:pt x="642098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5" name="object 75"/>
          <p:cNvSpPr txBox="1"/>
          <p:nvPr/>
        </p:nvSpPr>
        <p:spPr>
          <a:xfrm>
            <a:off x="1867511" y="3733244"/>
            <a:ext cx="929905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유통기한 임박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싸게팔아요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76" name="object 7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386" y="3141161"/>
            <a:ext cx="125278" cy="12524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1701283" y="314631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78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540" y="3714181"/>
            <a:ext cx="125277" cy="12524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1698436" y="371893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80" name="object 8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6177" y="3699284"/>
            <a:ext cx="130733" cy="140140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5609446" y="3712707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14847" y="1794498"/>
            <a:ext cx="447787" cy="179806"/>
            <a:chOff x="7020673" y="2032814"/>
            <a:chExt cx="657860" cy="264160"/>
          </a:xfrm>
        </p:grpSpPr>
        <p:sp>
          <p:nvSpPr>
            <p:cNvPr id="83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676079" y="1833516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spc="3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86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580" y="1809963"/>
            <a:ext cx="125278" cy="118614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5665122" y="1812769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721537" y="3686942"/>
            <a:ext cx="447787" cy="179806"/>
            <a:chOff x="7030502" y="4813071"/>
            <a:chExt cx="657860" cy="264160"/>
          </a:xfrm>
        </p:grpSpPr>
        <p:sp>
          <p:nvSpPr>
            <p:cNvPr id="89" name="object 89"/>
            <p:cNvSpPr/>
            <p:nvPr/>
          </p:nvSpPr>
          <p:spPr>
            <a:xfrm>
              <a:off x="7036852" y="4819421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1"/>
                  </a:lnTo>
                  <a:lnTo>
                    <a:pt x="0" y="24397"/>
                  </a:lnTo>
                  <a:lnTo>
                    <a:pt x="0" y="226936"/>
                  </a:lnTo>
                  <a:lnTo>
                    <a:pt x="1917" y="236432"/>
                  </a:lnTo>
                  <a:lnTo>
                    <a:pt x="7147" y="244187"/>
                  </a:lnTo>
                  <a:lnTo>
                    <a:pt x="14904" y="249415"/>
                  </a:lnTo>
                  <a:lnTo>
                    <a:pt x="24404" y="251333"/>
                  </a:lnTo>
                  <a:lnTo>
                    <a:pt x="620247" y="251333"/>
                  </a:lnTo>
                  <a:lnTo>
                    <a:pt x="629747" y="249415"/>
                  </a:lnTo>
                  <a:lnTo>
                    <a:pt x="637504" y="244187"/>
                  </a:lnTo>
                  <a:lnTo>
                    <a:pt x="642734" y="236432"/>
                  </a:lnTo>
                  <a:lnTo>
                    <a:pt x="644651" y="226936"/>
                  </a:lnTo>
                  <a:lnTo>
                    <a:pt x="644651" y="24397"/>
                  </a:lnTo>
                  <a:lnTo>
                    <a:pt x="642734" y="14901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90"/>
            <p:cNvSpPr/>
            <p:nvPr/>
          </p:nvSpPr>
          <p:spPr>
            <a:xfrm>
              <a:off x="7036852" y="4819421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757824" y="3719535"/>
            <a:ext cx="383385" cy="8939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57921" marR="3458" indent="-58353">
              <a:lnSpc>
                <a:spcPct val="105000"/>
              </a:lnSpc>
              <a:spcBef>
                <a:spcPts val="68"/>
              </a:spcBef>
            </a:pPr>
            <a:r>
              <a:rPr lang="ko-KR" altLang="en-US" sz="545" dirty="0" smtClean="0">
                <a:latin typeface="Malgun Gothic"/>
                <a:cs typeface="Malgun Gothic"/>
              </a:rPr>
              <a:t>더 </a:t>
            </a:r>
            <a:r>
              <a:rPr lang="ko-KR" altLang="en-US" sz="545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5" name="object 17"/>
          <p:cNvSpPr txBox="1"/>
          <p:nvPr/>
        </p:nvSpPr>
        <p:spPr>
          <a:xfrm>
            <a:off x="3409110" y="76655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9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9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0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0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1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1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11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11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11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11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2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122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grpSp>
        <p:nvGrpSpPr>
          <p:cNvPr id="125" name="object 82"/>
          <p:cNvGrpSpPr/>
          <p:nvPr/>
        </p:nvGrpSpPr>
        <p:grpSpPr>
          <a:xfrm>
            <a:off x="5726707" y="2555014"/>
            <a:ext cx="447787" cy="179806"/>
            <a:chOff x="7020673" y="2032814"/>
            <a:chExt cx="657860" cy="264160"/>
          </a:xfrm>
        </p:grpSpPr>
        <p:sp>
          <p:nvSpPr>
            <p:cNvPr id="126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7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8" name="object 85"/>
          <p:cNvSpPr txBox="1"/>
          <p:nvPr/>
        </p:nvSpPr>
        <p:spPr>
          <a:xfrm>
            <a:off x="5687939" y="2594032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29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440" y="2570479"/>
            <a:ext cx="125278" cy="118614"/>
          </a:xfrm>
          <a:prstGeom prst="rect">
            <a:avLst/>
          </a:prstGeom>
        </p:spPr>
      </p:pic>
      <p:sp>
        <p:nvSpPr>
          <p:cNvPr id="130" name="object 87"/>
          <p:cNvSpPr txBox="1"/>
          <p:nvPr/>
        </p:nvSpPr>
        <p:spPr>
          <a:xfrm>
            <a:off x="5676982" y="2573285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131" name="object 82"/>
          <p:cNvGrpSpPr/>
          <p:nvPr/>
        </p:nvGrpSpPr>
        <p:grpSpPr>
          <a:xfrm>
            <a:off x="5733352" y="3133670"/>
            <a:ext cx="447787" cy="179806"/>
            <a:chOff x="7020673" y="2032814"/>
            <a:chExt cx="657860" cy="264160"/>
          </a:xfrm>
        </p:grpSpPr>
        <p:sp>
          <p:nvSpPr>
            <p:cNvPr id="132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33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34" name="object 85"/>
          <p:cNvSpPr txBox="1"/>
          <p:nvPr/>
        </p:nvSpPr>
        <p:spPr>
          <a:xfrm>
            <a:off x="5694584" y="3172688"/>
            <a:ext cx="469874" cy="89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 smtClean="0">
                <a:latin typeface="Malgun Gothic"/>
                <a:cs typeface="Malgun Gothic"/>
              </a:rPr>
              <a:t>더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135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3085" y="3149135"/>
            <a:ext cx="125278" cy="118614"/>
          </a:xfrm>
          <a:prstGeom prst="rect">
            <a:avLst/>
          </a:prstGeom>
        </p:spPr>
      </p:pic>
      <p:sp>
        <p:nvSpPr>
          <p:cNvPr id="136" name="object 87"/>
          <p:cNvSpPr txBox="1"/>
          <p:nvPr/>
        </p:nvSpPr>
        <p:spPr>
          <a:xfrm>
            <a:off x="5683627" y="3151941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grpSp>
        <p:nvGrpSpPr>
          <p:cNvPr id="137" name="object 9"/>
          <p:cNvGrpSpPr/>
          <p:nvPr/>
        </p:nvGrpSpPr>
        <p:grpSpPr>
          <a:xfrm>
            <a:off x="573059" y="1397144"/>
            <a:ext cx="4774310" cy="210796"/>
            <a:chOff x="669308" y="1926676"/>
            <a:chExt cx="7026909" cy="309688"/>
          </a:xfrm>
        </p:grpSpPr>
        <p:sp>
          <p:nvSpPr>
            <p:cNvPr id="13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001869" y="1389216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먹을 것</a:t>
            </a:r>
            <a:endParaRPr lang="ko-KR" altLang="en-US" sz="800" dirty="0"/>
          </a:p>
        </p:txBody>
      </p:sp>
      <p:grpSp>
        <p:nvGrpSpPr>
          <p:cNvPr id="146" name="object 9"/>
          <p:cNvGrpSpPr/>
          <p:nvPr/>
        </p:nvGrpSpPr>
        <p:grpSpPr>
          <a:xfrm>
            <a:off x="1410783" y="1397309"/>
            <a:ext cx="4774310" cy="210796"/>
            <a:chOff x="669308" y="1926676"/>
            <a:chExt cx="7026909" cy="309688"/>
          </a:xfrm>
        </p:grpSpPr>
        <p:sp>
          <p:nvSpPr>
            <p:cNvPr id="14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968746" y="1389381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옷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645235" y="1432785"/>
            <a:ext cx="673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생일 이벤트 상품</a:t>
            </a:r>
            <a:endParaRPr lang="ko-KR" altLang="en-US" sz="500" dirty="0"/>
          </a:p>
        </p:txBody>
      </p:sp>
      <p:grpSp>
        <p:nvGrpSpPr>
          <p:cNvPr id="151" name="object 9"/>
          <p:cNvGrpSpPr/>
          <p:nvPr/>
        </p:nvGrpSpPr>
        <p:grpSpPr>
          <a:xfrm>
            <a:off x="2264570" y="1396926"/>
            <a:ext cx="4774310" cy="210796"/>
            <a:chOff x="669308" y="1926676"/>
            <a:chExt cx="7026909" cy="309688"/>
          </a:xfrm>
        </p:grpSpPr>
        <p:sp>
          <p:nvSpPr>
            <p:cNvPr id="152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4" name="object 9"/>
          <p:cNvGrpSpPr/>
          <p:nvPr/>
        </p:nvGrpSpPr>
        <p:grpSpPr>
          <a:xfrm>
            <a:off x="3138454" y="1397295"/>
            <a:ext cx="4774310" cy="210796"/>
            <a:chOff x="669308" y="1926676"/>
            <a:chExt cx="7026909" cy="309688"/>
          </a:xfrm>
        </p:grpSpPr>
        <p:sp>
          <p:nvSpPr>
            <p:cNvPr id="15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7" name="object 9"/>
          <p:cNvGrpSpPr/>
          <p:nvPr/>
        </p:nvGrpSpPr>
        <p:grpSpPr>
          <a:xfrm>
            <a:off x="4006161" y="1396926"/>
            <a:ext cx="4774310" cy="210796"/>
            <a:chOff x="669308" y="1926676"/>
            <a:chExt cx="7026909" cy="309688"/>
          </a:xfrm>
        </p:grpSpPr>
        <p:sp>
          <p:nvSpPr>
            <p:cNvPr id="15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71884" y="1396007"/>
            <a:ext cx="78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산책 </a:t>
            </a:r>
            <a:r>
              <a:rPr lang="ko-KR" altLang="en-US" sz="800" dirty="0" err="1" smtClean="0"/>
              <a:t>필수템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401450" y="1424864"/>
            <a:ext cx="1145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여러 필수 품</a:t>
            </a:r>
            <a:endParaRPr lang="ko-KR" altLang="en-US" sz="500" dirty="0"/>
          </a:p>
        </p:txBody>
      </p:sp>
      <p:pic>
        <p:nvPicPr>
          <p:cNvPr id="162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8460" y="1336397"/>
            <a:ext cx="125277" cy="125244"/>
          </a:xfrm>
          <a:prstGeom prst="rect">
            <a:avLst/>
          </a:prstGeom>
        </p:spPr>
      </p:pic>
      <p:sp>
        <p:nvSpPr>
          <p:cNvPr id="163" name="object 79"/>
          <p:cNvSpPr txBox="1"/>
          <p:nvPr/>
        </p:nvSpPr>
        <p:spPr>
          <a:xfrm>
            <a:off x="1850356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4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6189" y="1336397"/>
            <a:ext cx="125277" cy="125244"/>
          </a:xfrm>
          <a:prstGeom prst="rect">
            <a:avLst/>
          </a:prstGeom>
        </p:spPr>
      </p:pic>
      <p:sp>
        <p:nvSpPr>
          <p:cNvPr id="165" name="object 79"/>
          <p:cNvSpPr txBox="1"/>
          <p:nvPr/>
        </p:nvSpPr>
        <p:spPr>
          <a:xfrm>
            <a:off x="2678085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6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1332" y="1323719"/>
            <a:ext cx="125277" cy="125244"/>
          </a:xfrm>
          <a:prstGeom prst="rect">
            <a:avLst/>
          </a:prstGeom>
        </p:spPr>
      </p:pic>
      <p:sp>
        <p:nvSpPr>
          <p:cNvPr id="167" name="object 79"/>
          <p:cNvSpPr txBox="1"/>
          <p:nvPr/>
        </p:nvSpPr>
        <p:spPr>
          <a:xfrm>
            <a:off x="3553228" y="13284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8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536" y="1329836"/>
            <a:ext cx="125277" cy="125244"/>
          </a:xfrm>
          <a:prstGeom prst="rect">
            <a:avLst/>
          </a:prstGeom>
        </p:spPr>
      </p:pic>
      <p:sp>
        <p:nvSpPr>
          <p:cNvPr id="169" name="object 79"/>
          <p:cNvSpPr txBox="1"/>
          <p:nvPr/>
        </p:nvSpPr>
        <p:spPr>
          <a:xfrm>
            <a:off x="4447432" y="133458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70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7637" y="1336397"/>
            <a:ext cx="125277" cy="125244"/>
          </a:xfrm>
          <a:prstGeom prst="rect">
            <a:avLst/>
          </a:prstGeom>
        </p:spPr>
      </p:pic>
      <p:sp>
        <p:nvSpPr>
          <p:cNvPr id="171" name="object 79"/>
          <p:cNvSpPr txBox="1"/>
          <p:nvPr/>
        </p:nvSpPr>
        <p:spPr>
          <a:xfrm>
            <a:off x="5309533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809854" y="1045871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173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4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5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6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98295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사실래요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사실래요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내 근처에는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9105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8851" y="1551032"/>
            <a:ext cx="1203319" cy="186513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여기어때요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?</a:t>
            </a:r>
            <a:endParaRPr sz="545" dirty="0">
              <a:latin typeface="Malgun Gothic"/>
              <a:cs typeface="Malgun Gothic"/>
            </a:endParaRP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sz="545" dirty="0">
                <a:latin typeface="Malgun Gothic"/>
                <a:cs typeface="Malgun Gothic"/>
              </a:rPr>
              <a:t>-</a:t>
            </a:r>
            <a:r>
              <a:rPr sz="545" spc="-17" dirty="0">
                <a:latin typeface="Malgun Gothic"/>
                <a:cs typeface="Malgun Gothic"/>
              </a:rPr>
              <a:t>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카테고리별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 베스트 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(3</a:t>
            </a:r>
            <a:r>
              <a:rPr lang="ko-KR" altLang="en-US" sz="545" spc="-24" dirty="0">
                <a:latin typeface="Malgun Gothic"/>
                <a:cs typeface="Malgun Gothic"/>
              </a:rPr>
              <a:t>일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마다 </a:t>
            </a:r>
            <a:r>
              <a:rPr lang="ko-KR" altLang="en-US" sz="545" spc="-24" dirty="0" err="1" smtClean="0">
                <a:latin typeface="Malgun Gothic"/>
                <a:cs typeface="Malgun Gothic"/>
              </a:rPr>
              <a:t>업뎃</a:t>
            </a:r>
            <a:r>
              <a:rPr lang="en-US" altLang="ko-KR" sz="545" spc="-24" dirty="0" smtClean="0">
                <a:latin typeface="Malgun Gothic"/>
                <a:cs typeface="Malgun Gothic"/>
              </a:rPr>
              <a:t>)</a:t>
            </a:r>
          </a:p>
          <a:p>
            <a:pPr marL="8645" marR="8645">
              <a:lnSpc>
                <a:spcPct val="93300"/>
              </a:lnSpc>
              <a:spcBef>
                <a:spcPts val="27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2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 :</a:t>
            </a:r>
          </a:p>
          <a:p>
            <a:pPr marL="8213">
              <a:lnSpc>
                <a:spcPts val="636"/>
              </a:lnSpc>
              <a:spcBef>
                <a:spcPts val="3"/>
              </a:spcBef>
              <a:tabLst>
                <a:tab pos="118435" algn="l"/>
              </a:tabLst>
            </a:pPr>
            <a:r>
              <a:rPr sz="545" b="1" spc="-10" dirty="0" smtClean="0">
                <a:latin typeface="Malgun Gothic"/>
                <a:cs typeface="Malgun Gothic"/>
              </a:rPr>
              <a:t>-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  <a:r>
              <a:rPr lang="ko-KR" altLang="en-US" sz="545" dirty="0" smtClean="0">
                <a:latin typeface="Malgun Gothic"/>
                <a:cs typeface="Malgun Gothic"/>
              </a:rPr>
              <a:t>해당 상품으로 이동</a:t>
            </a:r>
            <a:endParaRPr sz="545" dirty="0">
              <a:latin typeface="Malgun Gothic"/>
              <a:cs typeface="Malgun Gothic"/>
            </a:endParaRPr>
          </a:p>
          <a:p>
            <a:pPr marL="8214">
              <a:lnSpc>
                <a:spcPts val="630"/>
              </a:lnSpc>
              <a:spcBef>
                <a:spcPts val="572"/>
              </a:spcBef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3.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 근처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펫샵</a:t>
            </a:r>
            <a:endParaRPr sz="545" dirty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7" dirty="0" smtClean="0">
                <a:latin typeface="Malgun Gothic"/>
                <a:cs typeface="Malgun Gothic"/>
              </a:rPr>
              <a:t>-</a:t>
            </a:r>
            <a:r>
              <a:rPr 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펫샵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 smtClean="0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 smtClean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>
                <a:latin typeface="Malgun Gothic"/>
                <a:cs typeface="Malgun Gothic"/>
              </a:rPr>
              <a:t>6</a:t>
            </a:r>
            <a:r>
              <a:rPr lang="ko-KR" altLang="en-US" sz="545" spc="-7" dirty="0" smtClean="0">
                <a:latin typeface="Malgun Gothic"/>
                <a:cs typeface="Malgun Gothic"/>
              </a:rPr>
              <a:t>개</a:t>
            </a:r>
            <a:endParaRPr lang="en-US" altLang="ko-KR" sz="545" spc="-7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sz="545" spc="-24" dirty="0" err="1" smtClean="0">
                <a:latin typeface="Malgun Gothic"/>
                <a:cs typeface="Malgun Gothic"/>
              </a:rPr>
              <a:t>연</a:t>
            </a:r>
            <a:r>
              <a:rPr sz="545" dirty="0" err="1" smtClean="0">
                <a:latin typeface="Malgun Gothic"/>
                <a:cs typeface="Malgun Gothic"/>
              </a:rPr>
              <a:t>관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리스</a:t>
            </a:r>
            <a:r>
              <a:rPr sz="545" dirty="0">
                <a:latin typeface="Malgun Gothic"/>
                <a:cs typeface="Malgun Gothic"/>
              </a:rPr>
              <a:t>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이동한다</a:t>
            </a:r>
            <a:r>
              <a:rPr sz="545" dirty="0">
                <a:latin typeface="Malgun Gothic"/>
                <a:cs typeface="Malgun Gothic"/>
              </a:rPr>
              <a:t>.</a:t>
            </a:r>
          </a:p>
          <a:p>
            <a:pPr marL="118003" indent="-109790">
              <a:lnSpc>
                <a:spcPts val="630"/>
              </a:lnSpc>
              <a:spcBef>
                <a:spcPts val="572"/>
              </a:spcBef>
              <a:buAutoNum type="arabicPlain" startAt="4"/>
              <a:tabLst>
                <a:tab pos="118435" algn="l"/>
              </a:tabLst>
            </a:pPr>
            <a:r>
              <a:rPr lang="ko-KR" altLang="en-US" sz="545" b="1" spc="-24" dirty="0" smtClean="0">
                <a:latin typeface="Malgun Gothic"/>
                <a:cs typeface="Malgun Gothic"/>
              </a:rPr>
              <a:t>정렬</a:t>
            </a:r>
            <a:endParaRPr sz="545" dirty="0">
              <a:latin typeface="Malgun Gothic"/>
              <a:cs typeface="Malgun Gothic"/>
            </a:endParaRP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lang="en-US" sz="545" dirty="0" smtClean="0">
                <a:latin typeface="Malgun Gothic"/>
                <a:cs typeface="Malgun Gothic"/>
              </a:rPr>
              <a:t>-</a:t>
            </a:r>
            <a:r>
              <a:rPr lang="ko-KR" altLang="en-US" sz="545" dirty="0" smtClean="0">
                <a:latin typeface="Malgun Gothic"/>
                <a:cs typeface="Malgun Gothic"/>
              </a:rPr>
              <a:t>베스트상품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가격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평점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err="1" smtClean="0">
                <a:latin typeface="Malgun Gothic"/>
                <a:cs typeface="Malgun Gothic"/>
              </a:rPr>
              <a:t>거리순으로</a:t>
            </a:r>
            <a:r>
              <a:rPr lang="ko-KR" altLang="en-US" sz="545" dirty="0" smtClean="0">
                <a:latin typeface="Malgun Gothic"/>
                <a:cs typeface="Malgun Gothic"/>
              </a:rPr>
              <a:t> 정렬</a:t>
            </a:r>
            <a:r>
              <a:rPr lang="en-US" sz="545" dirty="0" smtClean="0">
                <a:latin typeface="Malgun Gothic"/>
                <a:cs typeface="Malgun Gothic"/>
              </a:rPr>
              <a:t> </a:t>
            </a:r>
          </a:p>
          <a:p>
            <a:pPr marL="108061" marR="3458" indent="-99848">
              <a:lnSpc>
                <a:spcPts val="619"/>
              </a:lnSpc>
              <a:spcBef>
                <a:spcPts val="24"/>
              </a:spcBef>
            </a:pP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5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내근처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애견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미용 전문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</a:t>
            </a:r>
            <a:r>
              <a:rPr lang="ko-KR" altLang="en-US" sz="545" spc="-7" dirty="0" err="1">
                <a:latin typeface="Malgun Gothic"/>
                <a:cs typeface="Malgun Gothic"/>
              </a:rPr>
              <a:t>카테리고리</a:t>
            </a:r>
            <a:r>
              <a:rPr lang="ko-KR" altLang="en-US" sz="545" spc="-7" dirty="0">
                <a:latin typeface="Malgun Gothic"/>
                <a:cs typeface="Malgun Gothic"/>
              </a:rPr>
              <a:t> 상품별 베스트 </a:t>
            </a:r>
            <a:r>
              <a:rPr lang="en-US" altLang="ko-KR" sz="545" spc="-7" dirty="0">
                <a:latin typeface="Malgun Gothic"/>
                <a:cs typeface="Malgun Gothic"/>
              </a:rPr>
              <a:t>6</a:t>
            </a:r>
            <a:r>
              <a:rPr lang="ko-KR" altLang="en-US" sz="545" spc="-7" dirty="0">
                <a:latin typeface="Malgun Gothic"/>
                <a:cs typeface="Malgun Gothic"/>
              </a:rPr>
              <a:t>개</a:t>
            </a: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ko-KR" altLang="en-US" sz="545" spc="-24" dirty="0">
                <a:latin typeface="Malgun Gothic"/>
                <a:cs typeface="Malgun Gothic"/>
              </a:rPr>
              <a:t>연</a:t>
            </a:r>
            <a:r>
              <a:rPr lang="ko-KR" altLang="en-US" sz="545" dirty="0">
                <a:latin typeface="Malgun Gothic"/>
                <a:cs typeface="Malgun Gothic"/>
              </a:rPr>
              <a:t>관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</a:t>
            </a:r>
            <a:r>
              <a:rPr lang="ko-KR" altLang="en-US" sz="545" dirty="0">
                <a:latin typeface="Malgun Gothic"/>
                <a:cs typeface="Malgun Gothic"/>
              </a:rPr>
              <a:t>품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리스</a:t>
            </a:r>
            <a:r>
              <a:rPr lang="ko-KR" altLang="en-US" sz="545" dirty="0">
                <a:latin typeface="Malgun Gothic"/>
                <a:cs typeface="Malgun Gothic"/>
              </a:rPr>
              <a:t>트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페이지</a:t>
            </a:r>
            <a:r>
              <a:rPr lang="ko-KR" altLang="en-US" sz="545" dirty="0">
                <a:latin typeface="Malgun Gothic"/>
                <a:cs typeface="Malgun Gothic"/>
              </a:rPr>
              <a:t>로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이동한다</a:t>
            </a:r>
            <a:r>
              <a:rPr lang="en-US" altLang="ko-KR" sz="545" dirty="0">
                <a:latin typeface="Malgun Gothic"/>
                <a:cs typeface="Malgun Gothic"/>
              </a:rPr>
              <a:t>.</a:t>
            </a: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en-US" sz="545" b="1" spc="-24" dirty="0" smtClean="0">
                <a:latin typeface="Malgun Gothic"/>
                <a:cs typeface="Malgun Gothic"/>
              </a:rPr>
              <a:t>7 -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각 </a:t>
            </a:r>
            <a:r>
              <a:rPr lang="ko-KR" altLang="en-US" sz="545" b="1" spc="-24" dirty="0" err="1" smtClean="0">
                <a:latin typeface="Malgun Gothic"/>
                <a:cs typeface="Malgun Gothic"/>
              </a:rPr>
              <a:t>카테리고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 별 이동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214">
              <a:lnSpc>
                <a:spcPts val="636"/>
              </a:lnSpc>
              <a:spcBef>
                <a:spcPts val="572"/>
              </a:spcBef>
              <a:buSzPct val="87500"/>
              <a:tabLst>
                <a:tab pos="96823" algn="l"/>
              </a:tabLst>
            </a:pP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899" y="1821860"/>
            <a:ext cx="125278" cy="1252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699795" y="182681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4074" y="1976192"/>
            <a:ext cx="54719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spc="-3" dirty="0">
                <a:latin typeface="Malgun Gothic"/>
                <a:cs typeface="Malgun Gothic"/>
              </a:rPr>
              <a:t>{Banner</a:t>
            </a:r>
            <a:r>
              <a:rPr sz="613" spc="-27" dirty="0">
                <a:latin typeface="Malgun Gothic"/>
                <a:cs typeface="Malgun Gothic"/>
              </a:rPr>
              <a:t> </a:t>
            </a:r>
            <a:r>
              <a:rPr sz="613" spc="-3" dirty="0">
                <a:latin typeface="Malgun Gothic"/>
                <a:cs typeface="Malgun Gothic"/>
              </a:rPr>
              <a:t>Image}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12289" y="2447834"/>
            <a:ext cx="46983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79965" indent="-80397">
              <a:spcBef>
                <a:spcPts val="68"/>
              </a:spcBef>
              <a:buChar char="●"/>
              <a:tabLst>
                <a:tab pos="80397" algn="l"/>
              </a:tabLst>
            </a:pP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31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r>
              <a:rPr sz="476" spc="-27" dirty="0">
                <a:latin typeface="Malgun Gothic"/>
                <a:cs typeface="Malgun Gothic"/>
              </a:rPr>
              <a:t> </a:t>
            </a:r>
            <a:r>
              <a:rPr sz="476" dirty="0">
                <a:latin typeface="Malgun Gothic"/>
                <a:cs typeface="Malgun Gothic"/>
              </a:rPr>
              <a:t>○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11520" y="1787893"/>
            <a:ext cx="4387535" cy="776279"/>
            <a:chOff x="1286155" y="2023110"/>
            <a:chExt cx="6445885" cy="1140460"/>
          </a:xfrm>
        </p:grpSpPr>
        <p:sp>
          <p:nvSpPr>
            <p:cNvPr id="36" name="object 36"/>
            <p:cNvSpPr/>
            <p:nvPr/>
          </p:nvSpPr>
          <p:spPr>
            <a:xfrm>
              <a:off x="1292505" y="2299989"/>
              <a:ext cx="6433185" cy="857250"/>
            </a:xfrm>
            <a:custGeom>
              <a:avLst/>
              <a:gdLst/>
              <a:ahLst/>
              <a:cxnLst/>
              <a:rect l="l" t="t" r="r" b="b"/>
              <a:pathLst>
                <a:path w="6433184" h="857250">
                  <a:moveTo>
                    <a:pt x="0" y="0"/>
                  </a:moveTo>
                  <a:lnTo>
                    <a:pt x="6432926" y="0"/>
                  </a:lnTo>
                  <a:lnTo>
                    <a:pt x="6432926" y="857152"/>
                  </a:lnTo>
                  <a:lnTo>
                    <a:pt x="0" y="857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0408" y="2023109"/>
              <a:ext cx="6421120" cy="266700"/>
            </a:xfrm>
            <a:custGeom>
              <a:avLst/>
              <a:gdLst/>
              <a:ahLst/>
              <a:cxnLst/>
              <a:rect l="l" t="t" r="r" b="b"/>
              <a:pathLst>
                <a:path w="6421120" h="266700">
                  <a:moveTo>
                    <a:pt x="6421120" y="1270"/>
                  </a:moveTo>
                  <a:lnTo>
                    <a:pt x="6421006" y="0"/>
                  </a:lnTo>
                  <a:lnTo>
                    <a:pt x="241" y="0"/>
                  </a:lnTo>
                  <a:lnTo>
                    <a:pt x="241" y="1270"/>
                  </a:lnTo>
                  <a:lnTo>
                    <a:pt x="0" y="1270"/>
                  </a:lnTo>
                  <a:lnTo>
                    <a:pt x="0" y="266700"/>
                  </a:lnTo>
                  <a:lnTo>
                    <a:pt x="6421120" y="266700"/>
                  </a:lnTo>
                  <a:lnTo>
                    <a:pt x="6421120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67511" y="1818516"/>
            <a:ext cx="50376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여기 어때요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15842" y="2564119"/>
            <a:ext cx="4378891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14847" y="1794498"/>
            <a:ext cx="447787" cy="179806"/>
            <a:chOff x="7020673" y="2032814"/>
            <a:chExt cx="657860" cy="264160"/>
          </a:xfrm>
        </p:grpSpPr>
        <p:sp>
          <p:nvSpPr>
            <p:cNvPr id="83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676079" y="1833516"/>
            <a:ext cx="469874" cy="9676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3458" indent="69591">
              <a:lnSpc>
                <a:spcPct val="105000"/>
              </a:lnSpc>
              <a:spcBef>
                <a:spcPts val="68"/>
              </a:spcBef>
            </a:pPr>
            <a:r>
              <a:rPr lang="ko-KR" altLang="en-US" sz="545" spc="3" dirty="0">
                <a:latin typeface="Malgun Gothic"/>
                <a:cs typeface="Malgun Gothic"/>
              </a:rPr>
              <a:t> </a:t>
            </a:r>
            <a:r>
              <a:rPr lang="ko-KR" altLang="en-US" sz="545" spc="3" dirty="0" err="1" smtClean="0">
                <a:latin typeface="Malgun Gothic"/>
                <a:cs typeface="Malgun Gothic"/>
              </a:rPr>
              <a:t>보러가기</a:t>
            </a:r>
            <a:r>
              <a:rPr lang="en-US" altLang="ko-KR" sz="545" spc="3" dirty="0" smtClean="0">
                <a:latin typeface="Malgun Gothic"/>
                <a:cs typeface="Malgun Gothic"/>
              </a:rPr>
              <a:t>!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86" name="object 8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580" y="1809963"/>
            <a:ext cx="125278" cy="118614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5665122" y="1812769"/>
            <a:ext cx="5186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95" name="object 17"/>
          <p:cNvSpPr txBox="1"/>
          <p:nvPr/>
        </p:nvSpPr>
        <p:spPr>
          <a:xfrm>
            <a:off x="3409110" y="76655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9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9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4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105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6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7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108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10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11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1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13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114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115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116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17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118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9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20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121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122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grpSp>
        <p:nvGrpSpPr>
          <p:cNvPr id="137" name="object 9"/>
          <p:cNvGrpSpPr/>
          <p:nvPr/>
        </p:nvGrpSpPr>
        <p:grpSpPr>
          <a:xfrm>
            <a:off x="573059" y="1397144"/>
            <a:ext cx="4774310" cy="210796"/>
            <a:chOff x="669308" y="1926676"/>
            <a:chExt cx="7026909" cy="309688"/>
          </a:xfrm>
        </p:grpSpPr>
        <p:sp>
          <p:nvSpPr>
            <p:cNvPr id="13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108256" y="1395526"/>
            <a:ext cx="578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펫샵</a:t>
            </a:r>
            <a:endParaRPr lang="ko-KR" altLang="en-US" sz="800" dirty="0"/>
          </a:p>
        </p:txBody>
      </p:sp>
      <p:grpSp>
        <p:nvGrpSpPr>
          <p:cNvPr id="146" name="object 9"/>
          <p:cNvGrpSpPr/>
          <p:nvPr/>
        </p:nvGrpSpPr>
        <p:grpSpPr>
          <a:xfrm>
            <a:off x="1410783" y="1397309"/>
            <a:ext cx="4774310" cy="210796"/>
            <a:chOff x="669308" y="1926676"/>
            <a:chExt cx="7026909" cy="309688"/>
          </a:xfrm>
        </p:grpSpPr>
        <p:sp>
          <p:nvSpPr>
            <p:cNvPr id="14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8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16881" y="1402684"/>
            <a:ext cx="630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애견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미용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737197" y="1426349"/>
            <a:ext cx="673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애견호텔</a:t>
            </a:r>
            <a:endParaRPr lang="ko-KR" altLang="en-US" sz="500" dirty="0"/>
          </a:p>
        </p:txBody>
      </p:sp>
      <p:grpSp>
        <p:nvGrpSpPr>
          <p:cNvPr id="151" name="object 9"/>
          <p:cNvGrpSpPr/>
          <p:nvPr/>
        </p:nvGrpSpPr>
        <p:grpSpPr>
          <a:xfrm>
            <a:off x="2264570" y="1396926"/>
            <a:ext cx="4774310" cy="210796"/>
            <a:chOff x="669308" y="1926676"/>
            <a:chExt cx="7026909" cy="309688"/>
          </a:xfrm>
        </p:grpSpPr>
        <p:sp>
          <p:nvSpPr>
            <p:cNvPr id="152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3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4" name="object 9"/>
          <p:cNvGrpSpPr/>
          <p:nvPr/>
        </p:nvGrpSpPr>
        <p:grpSpPr>
          <a:xfrm>
            <a:off x="3138454" y="1397295"/>
            <a:ext cx="4774310" cy="210796"/>
            <a:chOff x="669308" y="1926676"/>
            <a:chExt cx="7026909" cy="309688"/>
          </a:xfrm>
        </p:grpSpPr>
        <p:sp>
          <p:nvSpPr>
            <p:cNvPr id="15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157" name="object 9"/>
          <p:cNvGrpSpPr/>
          <p:nvPr/>
        </p:nvGrpSpPr>
        <p:grpSpPr>
          <a:xfrm>
            <a:off x="4006161" y="1396926"/>
            <a:ext cx="4774310" cy="210796"/>
            <a:chOff x="669308" y="1926676"/>
            <a:chExt cx="7026909" cy="309688"/>
          </a:xfrm>
        </p:grpSpPr>
        <p:sp>
          <p:nvSpPr>
            <p:cNvPr id="158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511794" y="1402684"/>
            <a:ext cx="78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애견유치원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401450" y="1424864"/>
            <a:ext cx="1145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       병원</a:t>
            </a:r>
            <a:endParaRPr lang="ko-KR" altLang="en-US" sz="500" dirty="0"/>
          </a:p>
        </p:txBody>
      </p:sp>
      <p:pic>
        <p:nvPicPr>
          <p:cNvPr id="162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8460" y="1336397"/>
            <a:ext cx="125277" cy="125244"/>
          </a:xfrm>
          <a:prstGeom prst="rect">
            <a:avLst/>
          </a:prstGeom>
        </p:spPr>
      </p:pic>
      <p:sp>
        <p:nvSpPr>
          <p:cNvPr id="163" name="object 79"/>
          <p:cNvSpPr txBox="1"/>
          <p:nvPr/>
        </p:nvSpPr>
        <p:spPr>
          <a:xfrm>
            <a:off x="1850356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4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6189" y="1336397"/>
            <a:ext cx="125277" cy="125244"/>
          </a:xfrm>
          <a:prstGeom prst="rect">
            <a:avLst/>
          </a:prstGeom>
        </p:spPr>
      </p:pic>
      <p:sp>
        <p:nvSpPr>
          <p:cNvPr id="165" name="object 79"/>
          <p:cNvSpPr txBox="1"/>
          <p:nvPr/>
        </p:nvSpPr>
        <p:spPr>
          <a:xfrm>
            <a:off x="2678085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6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1332" y="1323719"/>
            <a:ext cx="125277" cy="125244"/>
          </a:xfrm>
          <a:prstGeom prst="rect">
            <a:avLst/>
          </a:prstGeom>
        </p:spPr>
      </p:pic>
      <p:sp>
        <p:nvSpPr>
          <p:cNvPr id="167" name="object 79"/>
          <p:cNvSpPr txBox="1"/>
          <p:nvPr/>
        </p:nvSpPr>
        <p:spPr>
          <a:xfrm>
            <a:off x="3553228" y="13284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8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5536" y="1329836"/>
            <a:ext cx="125277" cy="125244"/>
          </a:xfrm>
          <a:prstGeom prst="rect">
            <a:avLst/>
          </a:prstGeom>
        </p:spPr>
      </p:pic>
      <p:sp>
        <p:nvSpPr>
          <p:cNvPr id="169" name="object 79"/>
          <p:cNvSpPr txBox="1"/>
          <p:nvPr/>
        </p:nvSpPr>
        <p:spPr>
          <a:xfrm>
            <a:off x="4447432" y="133458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70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7637" y="1336397"/>
            <a:ext cx="125277" cy="125244"/>
          </a:xfrm>
          <a:prstGeom prst="rect">
            <a:avLst/>
          </a:prstGeom>
        </p:spPr>
      </p:pic>
      <p:sp>
        <p:nvSpPr>
          <p:cNvPr id="171" name="object 79"/>
          <p:cNvSpPr txBox="1"/>
          <p:nvPr/>
        </p:nvSpPr>
        <p:spPr>
          <a:xfrm>
            <a:off x="5309533" y="1341147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chemeClr val="bg1"/>
                </a:solidFill>
                <a:latin typeface="Malgun Gothic"/>
                <a:cs typeface="Malgun Gothic"/>
              </a:rPr>
              <a:t>7</a:t>
            </a:r>
            <a:endParaRPr sz="613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73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74" name="object 42"/>
          <p:cNvSpPr txBox="1"/>
          <p:nvPr/>
        </p:nvSpPr>
        <p:spPr>
          <a:xfrm>
            <a:off x="1029429" y="731630"/>
            <a:ext cx="135892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5" name="object 46"/>
          <p:cNvSpPr txBox="1"/>
          <p:nvPr/>
        </p:nvSpPr>
        <p:spPr>
          <a:xfrm>
            <a:off x="3119095" y="729555"/>
            <a:ext cx="853648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176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178" name="표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76834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내 근처에는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smtClean="0">
                          <a:effectLst/>
                        </a:rPr>
                        <a:t>내 근처에는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583" name="object 62"/>
          <p:cNvSpPr txBox="1"/>
          <p:nvPr/>
        </p:nvSpPr>
        <p:spPr>
          <a:xfrm>
            <a:off x="1819770" y="2711055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</a:t>
            </a:r>
            <a:r>
              <a:rPr lang="ko-KR" altLang="en-US" sz="613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펫샵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585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611" y="2739212"/>
            <a:ext cx="125278" cy="125242"/>
          </a:xfrm>
          <a:prstGeom prst="rect">
            <a:avLst/>
          </a:prstGeom>
        </p:spPr>
      </p:pic>
      <p:sp>
        <p:nvSpPr>
          <p:cNvPr id="586" name="object 113"/>
          <p:cNvSpPr txBox="1"/>
          <p:nvPr/>
        </p:nvSpPr>
        <p:spPr>
          <a:xfrm>
            <a:off x="1741507" y="274462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61543" y="2970146"/>
            <a:ext cx="3692512" cy="567224"/>
            <a:chOff x="2061543" y="2970146"/>
            <a:chExt cx="3692512" cy="567224"/>
          </a:xfrm>
        </p:grpSpPr>
        <p:grpSp>
          <p:nvGrpSpPr>
            <p:cNvPr id="587" name="object 40"/>
            <p:cNvGrpSpPr/>
            <p:nvPr/>
          </p:nvGrpSpPr>
          <p:grpSpPr>
            <a:xfrm>
              <a:off x="3956372" y="2970146"/>
              <a:ext cx="429201" cy="533800"/>
              <a:chOff x="4383867" y="2827539"/>
              <a:chExt cx="630555" cy="784225"/>
            </a:xfrm>
          </p:grpSpPr>
          <p:sp>
            <p:nvSpPr>
              <p:cNvPr id="588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89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90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91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92" name="object 45"/>
            <p:cNvSpPr txBox="1"/>
            <p:nvPr/>
          </p:nvSpPr>
          <p:spPr>
            <a:xfrm>
              <a:off x="4064025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grpSp>
          <p:nvGrpSpPr>
            <p:cNvPr id="593" name="object 46"/>
            <p:cNvGrpSpPr/>
            <p:nvPr/>
          </p:nvGrpSpPr>
          <p:grpSpPr>
            <a:xfrm>
              <a:off x="4640687" y="2970146"/>
              <a:ext cx="429201" cy="533800"/>
              <a:chOff x="5389219" y="2827539"/>
              <a:chExt cx="630555" cy="784225"/>
            </a:xfrm>
          </p:grpSpPr>
          <p:sp>
            <p:nvSpPr>
              <p:cNvPr id="594" name="object 47"/>
              <p:cNvSpPr/>
              <p:nvPr/>
            </p:nvSpPr>
            <p:spPr>
              <a:xfrm>
                <a:off x="5395569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95" name="object 48"/>
              <p:cNvSpPr/>
              <p:nvPr/>
            </p:nvSpPr>
            <p:spPr>
              <a:xfrm>
                <a:off x="5392864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96" name="object 49"/>
              <p:cNvSpPr/>
              <p:nvPr/>
            </p:nvSpPr>
            <p:spPr>
              <a:xfrm>
                <a:off x="5395569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97" name="object 50"/>
              <p:cNvSpPr/>
              <p:nvPr/>
            </p:nvSpPr>
            <p:spPr>
              <a:xfrm>
                <a:off x="5395569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98" name="object 51"/>
            <p:cNvSpPr txBox="1"/>
            <p:nvPr/>
          </p:nvSpPr>
          <p:spPr>
            <a:xfrm>
              <a:off x="4748339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grpSp>
          <p:nvGrpSpPr>
            <p:cNvPr id="599" name="object 52"/>
            <p:cNvGrpSpPr/>
            <p:nvPr/>
          </p:nvGrpSpPr>
          <p:grpSpPr>
            <a:xfrm>
              <a:off x="5324854" y="2970146"/>
              <a:ext cx="429201" cy="533800"/>
              <a:chOff x="6394353" y="2827539"/>
              <a:chExt cx="630555" cy="784225"/>
            </a:xfrm>
          </p:grpSpPr>
          <p:sp>
            <p:nvSpPr>
              <p:cNvPr id="600" name="object 53"/>
              <p:cNvSpPr/>
              <p:nvPr/>
            </p:nvSpPr>
            <p:spPr>
              <a:xfrm>
                <a:off x="6400703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01" name="object 54"/>
              <p:cNvSpPr/>
              <p:nvPr/>
            </p:nvSpPr>
            <p:spPr>
              <a:xfrm>
                <a:off x="6397998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02" name="object 55"/>
              <p:cNvSpPr/>
              <p:nvPr/>
            </p:nvSpPr>
            <p:spPr>
              <a:xfrm>
                <a:off x="6400703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03" name="object 56"/>
              <p:cNvSpPr/>
              <p:nvPr/>
            </p:nvSpPr>
            <p:spPr>
              <a:xfrm>
                <a:off x="6400703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04" name="object 57"/>
            <p:cNvSpPr txBox="1"/>
            <p:nvPr/>
          </p:nvSpPr>
          <p:spPr>
            <a:xfrm>
              <a:off x="5432507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605" name="object 124"/>
            <p:cNvSpPr/>
            <p:nvPr/>
          </p:nvSpPr>
          <p:spPr>
            <a:xfrm>
              <a:off x="3958385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6" name="object 125"/>
            <p:cNvSpPr txBox="1"/>
            <p:nvPr/>
          </p:nvSpPr>
          <p:spPr>
            <a:xfrm>
              <a:off x="3959924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sp>
          <p:nvSpPr>
            <p:cNvPr id="607" name="object 126"/>
            <p:cNvSpPr/>
            <p:nvPr/>
          </p:nvSpPr>
          <p:spPr>
            <a:xfrm>
              <a:off x="4642700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8" name="object 127"/>
            <p:cNvSpPr txBox="1"/>
            <p:nvPr/>
          </p:nvSpPr>
          <p:spPr>
            <a:xfrm>
              <a:off x="4644239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5</a:t>
              </a:r>
              <a:endParaRPr sz="545">
                <a:latin typeface="Malgun Gothic"/>
                <a:cs typeface="Malgun Gothic"/>
              </a:endParaRPr>
            </a:p>
          </p:txBody>
        </p:sp>
        <p:sp>
          <p:nvSpPr>
            <p:cNvPr id="609" name="object 128"/>
            <p:cNvSpPr/>
            <p:nvPr/>
          </p:nvSpPr>
          <p:spPr>
            <a:xfrm>
              <a:off x="5327016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0" name="object 129"/>
            <p:cNvSpPr txBox="1"/>
            <p:nvPr/>
          </p:nvSpPr>
          <p:spPr>
            <a:xfrm>
              <a:off x="5328456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6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611" name="object 40"/>
            <p:cNvGrpSpPr/>
            <p:nvPr/>
          </p:nvGrpSpPr>
          <p:grpSpPr>
            <a:xfrm>
              <a:off x="3337200" y="2974830"/>
              <a:ext cx="429201" cy="533800"/>
              <a:chOff x="4383867" y="2827539"/>
              <a:chExt cx="630555" cy="784225"/>
            </a:xfrm>
          </p:grpSpPr>
          <p:sp>
            <p:nvSpPr>
              <p:cNvPr id="612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13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14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15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16" name="object 45"/>
            <p:cNvSpPr txBox="1"/>
            <p:nvPr/>
          </p:nvSpPr>
          <p:spPr>
            <a:xfrm>
              <a:off x="3444853" y="3207550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617" name="object 124"/>
            <p:cNvSpPr/>
            <p:nvPr/>
          </p:nvSpPr>
          <p:spPr>
            <a:xfrm>
              <a:off x="3339213" y="2982119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8" name="object 125"/>
            <p:cNvSpPr txBox="1"/>
            <p:nvPr/>
          </p:nvSpPr>
          <p:spPr>
            <a:xfrm>
              <a:off x="3340752" y="2982119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619" name="object 40"/>
            <p:cNvGrpSpPr/>
            <p:nvPr/>
          </p:nvGrpSpPr>
          <p:grpSpPr>
            <a:xfrm>
              <a:off x="2749386" y="2998341"/>
              <a:ext cx="429201" cy="533800"/>
              <a:chOff x="4383867" y="2827539"/>
              <a:chExt cx="630555" cy="784225"/>
            </a:xfrm>
          </p:grpSpPr>
          <p:sp>
            <p:nvSpPr>
              <p:cNvPr id="620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21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22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23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24" name="object 45"/>
            <p:cNvSpPr txBox="1"/>
            <p:nvPr/>
          </p:nvSpPr>
          <p:spPr>
            <a:xfrm>
              <a:off x="2857039" y="3231061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625" name="object 124"/>
            <p:cNvSpPr/>
            <p:nvPr/>
          </p:nvSpPr>
          <p:spPr>
            <a:xfrm>
              <a:off x="2751399" y="3005630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6" name="object 125"/>
            <p:cNvSpPr txBox="1"/>
            <p:nvPr/>
          </p:nvSpPr>
          <p:spPr>
            <a:xfrm>
              <a:off x="2752938" y="3005630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627" name="object 40"/>
            <p:cNvGrpSpPr/>
            <p:nvPr/>
          </p:nvGrpSpPr>
          <p:grpSpPr>
            <a:xfrm>
              <a:off x="2061543" y="3003570"/>
              <a:ext cx="429201" cy="533800"/>
              <a:chOff x="4383867" y="2827539"/>
              <a:chExt cx="630555" cy="784225"/>
            </a:xfrm>
          </p:grpSpPr>
          <p:sp>
            <p:nvSpPr>
              <p:cNvPr id="628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29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30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31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32" name="object 45"/>
            <p:cNvSpPr txBox="1"/>
            <p:nvPr/>
          </p:nvSpPr>
          <p:spPr>
            <a:xfrm>
              <a:off x="2169196" y="3236290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633" name="object 124"/>
            <p:cNvSpPr/>
            <p:nvPr/>
          </p:nvSpPr>
          <p:spPr>
            <a:xfrm>
              <a:off x="2063556" y="3010859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34" name="object 125"/>
            <p:cNvSpPr txBox="1"/>
            <p:nvPr/>
          </p:nvSpPr>
          <p:spPr>
            <a:xfrm>
              <a:off x="2065095" y="3010859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</p:grpSp>
      <p:sp>
        <p:nvSpPr>
          <p:cNvPr id="635" name="object 62"/>
          <p:cNvSpPr txBox="1"/>
          <p:nvPr/>
        </p:nvSpPr>
        <p:spPr>
          <a:xfrm>
            <a:off x="1819355" y="3756215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애견</a:t>
            </a:r>
            <a:r>
              <a:rPr lang="en-US" altLang="ko-KR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/</a:t>
            </a: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미용 전문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637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196" y="3784372"/>
            <a:ext cx="125278" cy="125242"/>
          </a:xfrm>
          <a:prstGeom prst="rect">
            <a:avLst/>
          </a:prstGeom>
        </p:spPr>
      </p:pic>
      <p:sp>
        <p:nvSpPr>
          <p:cNvPr id="638" name="object 113"/>
          <p:cNvSpPr txBox="1"/>
          <p:nvPr/>
        </p:nvSpPr>
        <p:spPr>
          <a:xfrm>
            <a:off x="1741092" y="378978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grpSp>
        <p:nvGrpSpPr>
          <p:cNvPr id="639" name="object 40"/>
          <p:cNvGrpSpPr/>
          <p:nvPr/>
        </p:nvGrpSpPr>
        <p:grpSpPr>
          <a:xfrm>
            <a:off x="3955957" y="4015306"/>
            <a:ext cx="429201" cy="533800"/>
            <a:chOff x="4383867" y="2827539"/>
            <a:chExt cx="630555" cy="784225"/>
          </a:xfrm>
        </p:grpSpPr>
        <p:sp>
          <p:nvSpPr>
            <p:cNvPr id="64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44" name="object 45"/>
          <p:cNvSpPr txBox="1"/>
          <p:nvPr/>
        </p:nvSpPr>
        <p:spPr>
          <a:xfrm>
            <a:off x="4063610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645" name="object 46"/>
          <p:cNvGrpSpPr/>
          <p:nvPr/>
        </p:nvGrpSpPr>
        <p:grpSpPr>
          <a:xfrm>
            <a:off x="4640272" y="4015306"/>
            <a:ext cx="429201" cy="533800"/>
            <a:chOff x="5389219" y="2827539"/>
            <a:chExt cx="630555" cy="784225"/>
          </a:xfrm>
        </p:grpSpPr>
        <p:sp>
          <p:nvSpPr>
            <p:cNvPr id="646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7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8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49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50" name="object 51"/>
          <p:cNvSpPr txBox="1"/>
          <p:nvPr/>
        </p:nvSpPr>
        <p:spPr>
          <a:xfrm>
            <a:off x="4747924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651" name="object 52"/>
          <p:cNvGrpSpPr/>
          <p:nvPr/>
        </p:nvGrpSpPr>
        <p:grpSpPr>
          <a:xfrm>
            <a:off x="5324439" y="4015306"/>
            <a:ext cx="429201" cy="533800"/>
            <a:chOff x="6394353" y="2827539"/>
            <a:chExt cx="630555" cy="784225"/>
          </a:xfrm>
        </p:grpSpPr>
        <p:sp>
          <p:nvSpPr>
            <p:cNvPr id="652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3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4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55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56" name="object 57"/>
          <p:cNvSpPr txBox="1"/>
          <p:nvPr/>
        </p:nvSpPr>
        <p:spPr>
          <a:xfrm>
            <a:off x="5432092" y="4248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57" name="object 124"/>
          <p:cNvSpPr/>
          <p:nvPr/>
        </p:nvSpPr>
        <p:spPr>
          <a:xfrm>
            <a:off x="3957970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58" name="object 125"/>
          <p:cNvSpPr txBox="1"/>
          <p:nvPr/>
        </p:nvSpPr>
        <p:spPr>
          <a:xfrm>
            <a:off x="3959509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59" name="object 126"/>
          <p:cNvSpPr/>
          <p:nvPr/>
        </p:nvSpPr>
        <p:spPr>
          <a:xfrm>
            <a:off x="4642285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60" name="object 127"/>
          <p:cNvSpPr txBox="1"/>
          <p:nvPr/>
        </p:nvSpPr>
        <p:spPr>
          <a:xfrm>
            <a:off x="4643824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661" name="object 128"/>
          <p:cNvSpPr/>
          <p:nvPr/>
        </p:nvSpPr>
        <p:spPr>
          <a:xfrm>
            <a:off x="5326601" y="4022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62" name="object 129"/>
          <p:cNvSpPr txBox="1"/>
          <p:nvPr/>
        </p:nvSpPr>
        <p:spPr>
          <a:xfrm>
            <a:off x="5328041" y="4022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63" name="object 40"/>
          <p:cNvGrpSpPr/>
          <p:nvPr/>
        </p:nvGrpSpPr>
        <p:grpSpPr>
          <a:xfrm>
            <a:off x="3336785" y="4019990"/>
            <a:ext cx="429201" cy="533800"/>
            <a:chOff x="4383867" y="2827539"/>
            <a:chExt cx="630555" cy="784225"/>
          </a:xfrm>
        </p:grpSpPr>
        <p:sp>
          <p:nvSpPr>
            <p:cNvPr id="664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5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6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67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68" name="object 45"/>
          <p:cNvSpPr txBox="1"/>
          <p:nvPr/>
        </p:nvSpPr>
        <p:spPr>
          <a:xfrm>
            <a:off x="3444438" y="425271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69" name="object 124"/>
          <p:cNvSpPr/>
          <p:nvPr/>
        </p:nvSpPr>
        <p:spPr>
          <a:xfrm>
            <a:off x="3338798" y="402727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70" name="object 125"/>
          <p:cNvSpPr txBox="1"/>
          <p:nvPr/>
        </p:nvSpPr>
        <p:spPr>
          <a:xfrm>
            <a:off x="3340337" y="402727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71" name="object 40"/>
          <p:cNvGrpSpPr/>
          <p:nvPr/>
        </p:nvGrpSpPr>
        <p:grpSpPr>
          <a:xfrm>
            <a:off x="2748971" y="4043501"/>
            <a:ext cx="429201" cy="533800"/>
            <a:chOff x="4383867" y="2827539"/>
            <a:chExt cx="630555" cy="784225"/>
          </a:xfrm>
        </p:grpSpPr>
        <p:sp>
          <p:nvSpPr>
            <p:cNvPr id="672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3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4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75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76" name="object 45"/>
          <p:cNvSpPr txBox="1"/>
          <p:nvPr/>
        </p:nvSpPr>
        <p:spPr>
          <a:xfrm>
            <a:off x="2856624" y="427622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77" name="object 124"/>
          <p:cNvSpPr/>
          <p:nvPr/>
        </p:nvSpPr>
        <p:spPr>
          <a:xfrm>
            <a:off x="2750984" y="405079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78" name="object 125"/>
          <p:cNvSpPr txBox="1"/>
          <p:nvPr/>
        </p:nvSpPr>
        <p:spPr>
          <a:xfrm>
            <a:off x="2752523" y="405079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679" name="object 40"/>
          <p:cNvGrpSpPr/>
          <p:nvPr/>
        </p:nvGrpSpPr>
        <p:grpSpPr>
          <a:xfrm>
            <a:off x="2061128" y="4048730"/>
            <a:ext cx="429201" cy="533800"/>
            <a:chOff x="4383867" y="2827539"/>
            <a:chExt cx="630555" cy="784225"/>
          </a:xfrm>
        </p:grpSpPr>
        <p:sp>
          <p:nvSpPr>
            <p:cNvPr id="68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84" name="object 45"/>
          <p:cNvSpPr txBox="1"/>
          <p:nvPr/>
        </p:nvSpPr>
        <p:spPr>
          <a:xfrm>
            <a:off x="2168781" y="428145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85" name="object 124"/>
          <p:cNvSpPr/>
          <p:nvPr/>
        </p:nvSpPr>
        <p:spPr>
          <a:xfrm>
            <a:off x="2063141" y="405601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86" name="object 125"/>
          <p:cNvSpPr txBox="1"/>
          <p:nvPr/>
        </p:nvSpPr>
        <p:spPr>
          <a:xfrm>
            <a:off x="2064680" y="405601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25" name="object 82"/>
          <p:cNvGrpSpPr/>
          <p:nvPr/>
        </p:nvGrpSpPr>
        <p:grpSpPr>
          <a:xfrm>
            <a:off x="5713200" y="2701556"/>
            <a:ext cx="447787" cy="179806"/>
            <a:chOff x="7020673" y="2032814"/>
            <a:chExt cx="657860" cy="264160"/>
          </a:xfrm>
          <a:solidFill>
            <a:schemeClr val="bg1"/>
          </a:solidFill>
        </p:grpSpPr>
        <p:sp>
          <p:nvSpPr>
            <p:cNvPr id="126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7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68370" y="2718825"/>
            <a:ext cx="9405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정렬</a:t>
            </a:r>
            <a:endParaRPr lang="ko-KR" altLang="en-US" sz="500"/>
          </a:p>
        </p:txBody>
      </p:sp>
      <p:sp>
        <p:nvSpPr>
          <p:cNvPr id="791" name="object 83"/>
          <p:cNvSpPr txBox="1"/>
          <p:nvPr/>
        </p:nvSpPr>
        <p:spPr>
          <a:xfrm>
            <a:off x="2170470" y="3600742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 smtClean="0">
                <a:latin typeface="Malgun Gothic"/>
                <a:cs typeface="Malgun Gothic"/>
              </a:rPr>
              <a:t>0.3KM</a:t>
            </a:r>
            <a:r>
              <a:rPr sz="408" dirty="0" smtClean="0">
                <a:latin typeface="Malgun Gothic"/>
                <a:cs typeface="Malgun Gothic"/>
              </a:rPr>
              <a:t>&gt;</a:t>
            </a:r>
            <a:endParaRPr sz="408" dirty="0">
              <a:latin typeface="Malgun Gothic"/>
              <a:cs typeface="Malgun Gothic"/>
            </a:endParaRPr>
          </a:p>
        </p:txBody>
      </p:sp>
      <p:sp>
        <p:nvSpPr>
          <p:cNvPr id="792" name="object 83"/>
          <p:cNvSpPr txBox="1"/>
          <p:nvPr/>
        </p:nvSpPr>
        <p:spPr>
          <a:xfrm>
            <a:off x="2841184" y="3600742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 smtClean="0">
                <a:latin typeface="Malgun Gothic"/>
                <a:cs typeface="Malgun Gothic"/>
              </a:rPr>
              <a:t>0.5kM</a:t>
            </a:r>
            <a:r>
              <a:rPr sz="408" spc="-3" dirty="0" smtClean="0">
                <a:latin typeface="Malgun Gothic"/>
                <a:cs typeface="Malgun Gothic"/>
              </a:rPr>
              <a:t> </a:t>
            </a:r>
            <a:r>
              <a:rPr sz="408" dirty="0">
                <a:latin typeface="Malgun Gothic"/>
                <a:cs typeface="Malgun Gothic"/>
              </a:rPr>
              <a:t>&gt;</a:t>
            </a:r>
          </a:p>
        </p:txBody>
      </p:sp>
      <p:pic>
        <p:nvPicPr>
          <p:cNvPr id="793" name="object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756" y="2640240"/>
            <a:ext cx="125278" cy="125242"/>
          </a:xfrm>
          <a:prstGeom prst="rect">
            <a:avLst/>
          </a:prstGeom>
        </p:spPr>
      </p:pic>
      <p:sp>
        <p:nvSpPr>
          <p:cNvPr id="794" name="object 113"/>
          <p:cNvSpPr txBox="1"/>
          <p:nvPr/>
        </p:nvSpPr>
        <p:spPr>
          <a:xfrm>
            <a:off x="5684652" y="264565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91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7" y="868622"/>
            <a:ext cx="1193378" cy="459705"/>
          </a:xfrm>
          <a:prstGeom prst="rect">
            <a:avLst/>
          </a:prstGeom>
        </p:spPr>
        <p:txBody>
          <a:bodyPr vert="horz" wrap="square" lIns="0" tIns="14696" rIns="0" bIns="0" rtlCol="0">
            <a:spAutoFit/>
          </a:bodyPr>
          <a:lstStyle/>
          <a:p>
            <a:pPr marL="8645" marR="16425">
              <a:lnSpc>
                <a:spcPts val="619"/>
              </a:lnSpc>
              <a:spcBef>
                <a:spcPts val="116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00" spc="-34" dirty="0">
                <a:solidFill>
                  <a:srgbClr val="404040"/>
                </a:solidFill>
                <a:latin typeface="Malgun Gothic"/>
                <a:cs typeface="Malgun Gothic"/>
              </a:rPr>
              <a:t>내 근처 애견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호텔</a:t>
            </a:r>
            <a:r>
              <a:rPr sz="545" b="1" dirty="0" smtClean="0">
                <a:latin typeface="Malgun Gothic"/>
                <a:cs typeface="Malgun Gothic"/>
              </a:rPr>
              <a:t>,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2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ko-KR" altLang="en-US" sz="500" spc="-34" dirty="0">
                <a:solidFill>
                  <a:srgbClr val="404040"/>
                </a:solidFill>
                <a:latin typeface="Malgun Gothic"/>
                <a:cs typeface="Malgun Gothic"/>
              </a:rPr>
              <a:t>애견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유치원</a:t>
            </a:r>
            <a:r>
              <a:rPr sz="545" b="1" dirty="0" smtClean="0">
                <a:latin typeface="Malgun Gothic"/>
                <a:cs typeface="Malgun Gothic"/>
              </a:rPr>
              <a:t>,</a:t>
            </a:r>
            <a:r>
              <a:rPr sz="545" b="1" spc="-17" dirty="0" smtClean="0">
                <a:latin typeface="Malgun Gothic"/>
                <a:cs typeface="Malgun Gothic"/>
              </a:rPr>
              <a:t> </a:t>
            </a:r>
            <a:r>
              <a:rPr sz="545" b="1" spc="-7" dirty="0" smtClean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3</a:t>
            </a:r>
            <a:r>
              <a:rPr sz="545" b="1" dirty="0" smtClean="0">
                <a:latin typeface="Malgun Gothic"/>
                <a:cs typeface="Malgun Gothic"/>
              </a:rPr>
              <a:t>] </a:t>
            </a:r>
            <a:r>
              <a:rPr lang="ko-KR" altLang="en-US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병원</a:t>
            </a:r>
            <a:endParaRPr lang="en-US" altLang="ko-KR" sz="500" spc="-34" dirty="0" smtClean="0">
              <a:solidFill>
                <a:srgbClr val="404040"/>
              </a:solidFill>
              <a:latin typeface="Malgun Gothic"/>
              <a:cs typeface="Malgun Gothic"/>
            </a:endParaRP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en-US" altLang="ko-KR" sz="500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-</a:t>
            </a:r>
            <a:r>
              <a:rPr lang="ko-KR" altLang="en-US" sz="400" spc="-7" dirty="0">
                <a:latin typeface="Malgun Gothic"/>
                <a:cs typeface="Malgun Gothic"/>
              </a:rPr>
              <a:t> </a:t>
            </a:r>
            <a:r>
              <a:rPr lang="ko-KR" altLang="en-US" sz="400" spc="-7" dirty="0" err="1">
                <a:latin typeface="Malgun Gothic"/>
                <a:cs typeface="Malgun Gothic"/>
              </a:rPr>
              <a:t>카테리고리</a:t>
            </a:r>
            <a:r>
              <a:rPr lang="ko-KR" altLang="en-US" sz="400" spc="-7" dirty="0">
                <a:latin typeface="Malgun Gothic"/>
                <a:cs typeface="Malgun Gothic"/>
              </a:rPr>
              <a:t> 상품별 베스트 </a:t>
            </a:r>
            <a:r>
              <a:rPr lang="en-US" altLang="ko-KR" sz="400" spc="-7" dirty="0">
                <a:latin typeface="Malgun Gothic"/>
                <a:cs typeface="Malgun Gothic"/>
              </a:rPr>
              <a:t>6</a:t>
            </a:r>
            <a:r>
              <a:rPr lang="ko-KR" altLang="en-US" sz="400" spc="-7" dirty="0">
                <a:latin typeface="Malgun Gothic"/>
                <a:cs typeface="Malgun Gothic"/>
              </a:rPr>
              <a:t>개</a:t>
            </a:r>
          </a:p>
          <a:p>
            <a:pPr marL="8645" marR="36309" algn="just">
              <a:lnSpc>
                <a:spcPct val="93700"/>
              </a:lnSpc>
              <a:spcBef>
                <a:spcPts val="14"/>
              </a:spcBef>
            </a:pPr>
            <a:r>
              <a:rPr lang="ko-KR" altLang="en-US" sz="400" spc="-24" dirty="0">
                <a:latin typeface="Malgun Gothic"/>
                <a:cs typeface="Malgun Gothic"/>
              </a:rPr>
              <a:t>연</a:t>
            </a:r>
            <a:r>
              <a:rPr lang="ko-KR" altLang="en-US" sz="400" dirty="0">
                <a:latin typeface="Malgun Gothic"/>
                <a:cs typeface="Malgun Gothic"/>
              </a:rPr>
              <a:t>관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상</a:t>
            </a:r>
            <a:r>
              <a:rPr lang="ko-KR" altLang="en-US" sz="400" dirty="0">
                <a:latin typeface="Malgun Gothic"/>
                <a:cs typeface="Malgun Gothic"/>
              </a:rPr>
              <a:t>품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리스</a:t>
            </a:r>
            <a:r>
              <a:rPr lang="ko-KR" altLang="en-US" sz="400" dirty="0">
                <a:latin typeface="Malgun Gothic"/>
                <a:cs typeface="Malgun Gothic"/>
              </a:rPr>
              <a:t>트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페이지</a:t>
            </a:r>
            <a:r>
              <a:rPr lang="ko-KR" altLang="en-US" sz="400" dirty="0">
                <a:latin typeface="Malgun Gothic"/>
                <a:cs typeface="Malgun Gothic"/>
              </a:rPr>
              <a:t>로</a:t>
            </a:r>
            <a:r>
              <a:rPr lang="ko-KR" altLang="en-US" sz="400" spc="-34" dirty="0">
                <a:latin typeface="Malgun Gothic"/>
                <a:cs typeface="Malgun Gothic"/>
              </a:rPr>
              <a:t> </a:t>
            </a:r>
            <a:r>
              <a:rPr lang="ko-KR" altLang="en-US" sz="400" spc="-24" dirty="0">
                <a:latin typeface="Malgun Gothic"/>
                <a:cs typeface="Malgun Gothic"/>
              </a:rPr>
              <a:t>이동한다</a:t>
            </a:r>
            <a:endParaRPr lang="ko-KR" altLang="en-US" sz="500" dirty="0" smtClean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sz="545" dirty="0">
                <a:latin typeface="Malgun Gothic"/>
                <a:cs typeface="Malgun Gothic"/>
              </a:rPr>
              <a:t>4</a:t>
            </a:r>
            <a:r>
              <a:rPr sz="545" spc="-17" dirty="0" smtClean="0">
                <a:latin typeface="Malgun Gothic"/>
                <a:cs typeface="Malgun Gothic"/>
              </a:rPr>
              <a:t> </a:t>
            </a:r>
            <a:r>
              <a:rPr sz="545" b="1" spc="-24" dirty="0" err="1" smtClean="0">
                <a:latin typeface="Malgun Gothic"/>
                <a:cs typeface="Malgun Gothic"/>
              </a:rPr>
              <a:t>이미지</a:t>
            </a:r>
            <a:endParaRPr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sz="545" spc="-24" dirty="0">
                <a:latin typeface="Malgun Gothic"/>
                <a:cs typeface="Malgun Gothic"/>
              </a:rPr>
              <a:t>클릭하</a:t>
            </a:r>
            <a:r>
              <a:rPr sz="545" dirty="0">
                <a:latin typeface="Malgun Gothic"/>
                <a:cs typeface="Malgun Gothic"/>
              </a:rPr>
              <a:t>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</a:t>
            </a:r>
            <a:r>
              <a:rPr sz="545" dirty="0">
                <a:latin typeface="Malgun Gothic"/>
                <a:cs typeface="Malgun Gothic"/>
              </a:rPr>
              <a:t>품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상세페이지</a:t>
            </a:r>
            <a:r>
              <a:rPr sz="545" dirty="0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넘어간다</a:t>
            </a:r>
            <a:r>
              <a:rPr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005" y="611017"/>
            <a:ext cx="532071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베스트</a:t>
            </a:r>
            <a:r>
              <a:rPr sz="613" spc="-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5730" y="1634690"/>
            <a:ext cx="4331778" cy="1336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900" rIns="0" bIns="0" rtlCol="0">
            <a:spAutoFit/>
          </a:bodyPr>
          <a:lstStyle/>
          <a:p>
            <a:pPr marL="52734">
              <a:spcBef>
                <a:spcPts val="306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 애견 호텔</a:t>
            </a:r>
            <a:endParaRPr sz="613" dirty="0">
              <a:latin typeface="Malgun Gothic"/>
              <a:cs typeface="Malgun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16627" y="1924628"/>
            <a:ext cx="429201" cy="533800"/>
            <a:chOff x="4383867" y="2827539"/>
            <a:chExt cx="630555" cy="784225"/>
          </a:xfrm>
        </p:grpSpPr>
        <p:sp>
          <p:nvSpPr>
            <p:cNvPr id="4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24280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0942" y="1924628"/>
            <a:ext cx="429201" cy="533800"/>
            <a:chOff x="5389219" y="2827539"/>
            <a:chExt cx="630555" cy="784225"/>
          </a:xfrm>
        </p:grpSpPr>
        <p:sp>
          <p:nvSpPr>
            <p:cNvPr id="47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708594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285109" y="1924628"/>
            <a:ext cx="429201" cy="533800"/>
            <a:chOff x="6394353" y="2827539"/>
            <a:chExt cx="630555" cy="784225"/>
          </a:xfrm>
        </p:grpSpPr>
        <p:sp>
          <p:nvSpPr>
            <p:cNvPr id="53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92762" y="215734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25730" y="2631390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애견 유치원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25730" y="3627030"/>
            <a:ext cx="4331778" cy="1327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8036" rIns="0" bIns="0" rtlCol="0">
            <a:spAutoFit/>
          </a:bodyPr>
          <a:lstStyle/>
          <a:p>
            <a:pPr marL="52734">
              <a:spcBef>
                <a:spcPts val="300"/>
              </a:spcBef>
            </a:pPr>
            <a:r>
              <a:rPr lang="ko-KR" altLang="en-US" sz="613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병원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571" y="1652103"/>
            <a:ext cx="125278" cy="125244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1547467" y="1656660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2" name="object 1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571" y="2659547"/>
            <a:ext cx="125278" cy="125242"/>
          </a:xfrm>
          <a:prstGeom prst="rect">
            <a:avLst/>
          </a:prstGeom>
        </p:spPr>
      </p:pic>
      <p:sp>
        <p:nvSpPr>
          <p:cNvPr id="113" name="object 113"/>
          <p:cNvSpPr txBox="1"/>
          <p:nvPr/>
        </p:nvSpPr>
        <p:spPr>
          <a:xfrm>
            <a:off x="1547467" y="266495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571" y="3658264"/>
            <a:ext cx="125278" cy="125244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1547467" y="3662885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683" y="1928661"/>
            <a:ext cx="125277" cy="125244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1720579" y="1934669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18640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5" name="object 125"/>
          <p:cNvSpPr txBox="1"/>
          <p:nvPr/>
        </p:nvSpPr>
        <p:spPr>
          <a:xfrm>
            <a:off x="3920179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602955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7" name="object 127"/>
          <p:cNvSpPr txBox="1"/>
          <p:nvPr/>
        </p:nvSpPr>
        <p:spPr>
          <a:xfrm>
            <a:off x="4604494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287271" y="193191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29" name="object 129"/>
          <p:cNvSpPr txBox="1"/>
          <p:nvPr/>
        </p:nvSpPr>
        <p:spPr>
          <a:xfrm>
            <a:off x="5288711" y="193191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40" name="object 40"/>
          <p:cNvGrpSpPr/>
          <p:nvPr/>
        </p:nvGrpSpPr>
        <p:grpSpPr>
          <a:xfrm>
            <a:off x="3297455" y="1929312"/>
            <a:ext cx="429201" cy="533800"/>
            <a:chOff x="4383867" y="2827539"/>
            <a:chExt cx="630555" cy="784225"/>
          </a:xfrm>
        </p:grpSpPr>
        <p:sp>
          <p:nvSpPr>
            <p:cNvPr id="14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45" name="object 45"/>
          <p:cNvSpPr txBox="1"/>
          <p:nvPr/>
        </p:nvSpPr>
        <p:spPr>
          <a:xfrm>
            <a:off x="3405108" y="216203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46" name="object 124"/>
          <p:cNvSpPr/>
          <p:nvPr/>
        </p:nvSpPr>
        <p:spPr>
          <a:xfrm>
            <a:off x="3299468" y="193660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47" name="object 125"/>
          <p:cNvSpPr txBox="1"/>
          <p:nvPr/>
        </p:nvSpPr>
        <p:spPr>
          <a:xfrm>
            <a:off x="3301007" y="193660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48" name="object 40"/>
          <p:cNvGrpSpPr/>
          <p:nvPr/>
        </p:nvGrpSpPr>
        <p:grpSpPr>
          <a:xfrm>
            <a:off x="2709641" y="1952823"/>
            <a:ext cx="429201" cy="533800"/>
            <a:chOff x="4383867" y="2827539"/>
            <a:chExt cx="630555" cy="784225"/>
          </a:xfrm>
        </p:grpSpPr>
        <p:sp>
          <p:nvSpPr>
            <p:cNvPr id="14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53" name="object 45"/>
          <p:cNvSpPr txBox="1"/>
          <p:nvPr/>
        </p:nvSpPr>
        <p:spPr>
          <a:xfrm>
            <a:off x="2817294" y="2185543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54" name="object 124"/>
          <p:cNvSpPr/>
          <p:nvPr/>
        </p:nvSpPr>
        <p:spPr>
          <a:xfrm>
            <a:off x="2711654" y="1960112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55" name="object 125"/>
          <p:cNvSpPr txBox="1"/>
          <p:nvPr/>
        </p:nvSpPr>
        <p:spPr>
          <a:xfrm>
            <a:off x="2713193" y="1960112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156" name="object 40"/>
          <p:cNvGrpSpPr/>
          <p:nvPr/>
        </p:nvGrpSpPr>
        <p:grpSpPr>
          <a:xfrm>
            <a:off x="2021798" y="1958052"/>
            <a:ext cx="429201" cy="533800"/>
            <a:chOff x="4383867" y="2827539"/>
            <a:chExt cx="630555" cy="784225"/>
          </a:xfrm>
        </p:grpSpPr>
        <p:sp>
          <p:nvSpPr>
            <p:cNvPr id="15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5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6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61" name="object 45"/>
          <p:cNvSpPr txBox="1"/>
          <p:nvPr/>
        </p:nvSpPr>
        <p:spPr>
          <a:xfrm>
            <a:off x="2129451" y="219077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62" name="object 124"/>
          <p:cNvSpPr/>
          <p:nvPr/>
        </p:nvSpPr>
        <p:spPr>
          <a:xfrm>
            <a:off x="2023811" y="196534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63" name="object 125"/>
          <p:cNvSpPr txBox="1"/>
          <p:nvPr/>
        </p:nvSpPr>
        <p:spPr>
          <a:xfrm>
            <a:off x="2025350" y="196534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212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3" name="object 11"/>
          <p:cNvSpPr txBox="1"/>
          <p:nvPr/>
        </p:nvSpPr>
        <p:spPr>
          <a:xfrm>
            <a:off x="1386005" y="611017"/>
            <a:ext cx="34145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제철음식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4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15" name="object 16"/>
          <p:cNvSpPr txBox="1"/>
          <p:nvPr/>
        </p:nvSpPr>
        <p:spPr>
          <a:xfrm>
            <a:off x="1355714" y="704492"/>
            <a:ext cx="265387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213">
              <a:spcBef>
                <a:spcPts val="68"/>
              </a:spcBef>
              <a:tabLst>
                <a:tab pos="94662" algn="l"/>
              </a:tabLst>
            </a:pPr>
            <a:r>
              <a:rPr sz="613" spc="24" dirty="0">
                <a:solidFill>
                  <a:srgbClr val="FFFFFF"/>
                </a:solidFill>
                <a:latin typeface="Malgun Gothic"/>
                <a:cs typeface="Malgun Gothic"/>
              </a:rPr>
              <a:t>헤더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6957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smtClean="0">
                          <a:effectLst/>
                        </a:rPr>
                        <a:t>내 근처에는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smtClean="0">
                          <a:effectLst/>
                        </a:rPr>
                        <a:t>내 근처에는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218" name="object 9"/>
          <p:cNvSpPr txBox="1"/>
          <p:nvPr/>
        </p:nvSpPr>
        <p:spPr>
          <a:xfrm>
            <a:off x="5209463" y="865159"/>
            <a:ext cx="914160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08" spc="-3" dirty="0">
                <a:latin typeface="Malgun Gothic"/>
                <a:cs typeface="Malgun Gothic"/>
              </a:rPr>
              <a:t>로그인(마이페이지)/회원가입/고객센터</a:t>
            </a:r>
            <a:endParaRPr sz="408">
              <a:latin typeface="Malgun Gothic"/>
              <a:cs typeface="Malgun Gothic"/>
            </a:endParaRPr>
          </a:p>
        </p:txBody>
      </p:sp>
      <p:sp>
        <p:nvSpPr>
          <p:cNvPr id="219" name="object 10"/>
          <p:cNvSpPr txBox="1"/>
          <p:nvPr/>
        </p:nvSpPr>
        <p:spPr>
          <a:xfrm>
            <a:off x="2377482" y="790858"/>
            <a:ext cx="515214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latin typeface="Malgun Gothic"/>
                <a:cs typeface="Malgun Gothic"/>
              </a:rPr>
              <a:t>|</a:t>
            </a:r>
            <a:r>
              <a:rPr sz="613" spc="143" dirty="0">
                <a:latin typeface="Malgun Gothic"/>
                <a:cs typeface="Malgun Gothic"/>
              </a:rPr>
              <a:t> </a:t>
            </a:r>
            <a:r>
              <a:rPr sz="613" spc="-27" dirty="0">
                <a:latin typeface="Malgun Gothic"/>
                <a:cs typeface="Malgun Gothic"/>
              </a:rPr>
              <a:t>언어선택[KR]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220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221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2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3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4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5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2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7" name="object 18"/>
          <p:cNvSpPr txBox="1"/>
          <p:nvPr/>
        </p:nvSpPr>
        <p:spPr>
          <a:xfrm>
            <a:off x="1652228" y="1079285"/>
            <a:ext cx="145006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algn="ctr">
              <a:spcBef>
                <a:spcPts val="68"/>
              </a:spcBef>
              <a:tabLst>
                <a:tab pos="802678" algn="l"/>
              </a:tabLst>
            </a:pPr>
            <a:r>
              <a:rPr lang="ko-KR" altLang="en-US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  </a:t>
            </a:r>
            <a:r>
              <a:rPr lang="ko-KR" altLang="en-US" sz="613" b="1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사실래요</a:t>
            </a:r>
            <a:r>
              <a:rPr lang="en-US" altLang="ko-KR" sz="613" b="1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r>
              <a:rPr sz="613" dirty="0">
                <a:solidFill>
                  <a:srgbClr val="404040"/>
                </a:solidFill>
                <a:latin typeface="Malgun Gothic"/>
                <a:cs typeface="Malgun Gothic"/>
              </a:rPr>
              <a:t>	</a:t>
            </a: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내 근처에는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28" name="object 19"/>
          <p:cNvGrpSpPr/>
          <p:nvPr/>
        </p:nvGrpSpPr>
        <p:grpSpPr>
          <a:xfrm>
            <a:off x="3189877" y="1031890"/>
            <a:ext cx="800752" cy="215681"/>
            <a:chOff x="3750062" y="1925316"/>
            <a:chExt cx="1178560" cy="316865"/>
          </a:xfrm>
        </p:grpSpPr>
        <p:sp>
          <p:nvSpPr>
            <p:cNvPr id="229" name="object 20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8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1" y="303806"/>
                  </a:lnTo>
                  <a:lnTo>
                    <a:pt x="1165649" y="303655"/>
                  </a:lnTo>
                  <a:lnTo>
                    <a:pt x="1165649" y="337"/>
                  </a:lnTo>
                  <a:lnTo>
                    <a:pt x="116549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0" name="object 21"/>
            <p:cNvSpPr/>
            <p:nvPr/>
          </p:nvSpPr>
          <p:spPr>
            <a:xfrm>
              <a:off x="3756412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31" name="object 22"/>
          <p:cNvSpPr txBox="1"/>
          <p:nvPr/>
        </p:nvSpPr>
        <p:spPr>
          <a:xfrm>
            <a:off x="3385740" y="1079285"/>
            <a:ext cx="475289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나누실래요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grpSp>
        <p:nvGrpSpPr>
          <p:cNvPr id="232" name="object 23"/>
          <p:cNvGrpSpPr/>
          <p:nvPr/>
        </p:nvGrpSpPr>
        <p:grpSpPr>
          <a:xfrm>
            <a:off x="3983302" y="1031890"/>
            <a:ext cx="800752" cy="215681"/>
            <a:chOff x="4915711" y="1925316"/>
            <a:chExt cx="1178560" cy="316865"/>
          </a:xfrm>
        </p:grpSpPr>
        <p:sp>
          <p:nvSpPr>
            <p:cNvPr id="233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34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35" name="object 26"/>
          <p:cNvSpPr txBox="1"/>
          <p:nvPr/>
        </p:nvSpPr>
        <p:spPr>
          <a:xfrm>
            <a:off x="4162935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같이할까요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?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36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sp>
        <p:nvSpPr>
          <p:cNvPr id="237" name="object 46"/>
          <p:cNvSpPr txBox="1"/>
          <p:nvPr/>
        </p:nvSpPr>
        <p:spPr>
          <a:xfrm>
            <a:off x="3174008" y="987999"/>
            <a:ext cx="852093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99220" algn="l"/>
              </a:tabLst>
            </a:pPr>
            <a:r>
              <a:rPr sz="919" spc="-5" baseline="3086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238" name="object 23"/>
          <p:cNvGrpSpPr/>
          <p:nvPr/>
        </p:nvGrpSpPr>
        <p:grpSpPr>
          <a:xfrm>
            <a:off x="4765449" y="1037946"/>
            <a:ext cx="800752" cy="211357"/>
            <a:chOff x="4915711" y="1925316"/>
            <a:chExt cx="1178560" cy="316865"/>
          </a:xfrm>
        </p:grpSpPr>
        <p:sp>
          <p:nvSpPr>
            <p:cNvPr id="239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 dirty="0"/>
            </a:p>
          </p:txBody>
        </p:sp>
        <p:sp>
          <p:nvSpPr>
            <p:cNvPr id="240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grpSp>
        <p:nvGrpSpPr>
          <p:cNvPr id="241" name="object 23"/>
          <p:cNvGrpSpPr/>
          <p:nvPr/>
        </p:nvGrpSpPr>
        <p:grpSpPr>
          <a:xfrm>
            <a:off x="5565496" y="1035784"/>
            <a:ext cx="800752" cy="215681"/>
            <a:chOff x="4915711" y="1925316"/>
            <a:chExt cx="1178560" cy="316865"/>
          </a:xfrm>
        </p:grpSpPr>
        <p:sp>
          <p:nvSpPr>
            <p:cNvPr id="242" name="object 24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1165499" y="0"/>
                  </a:moveTo>
                  <a:lnTo>
                    <a:pt x="151" y="0"/>
                  </a:lnTo>
                  <a:lnTo>
                    <a:pt x="0" y="337"/>
                  </a:lnTo>
                  <a:lnTo>
                    <a:pt x="0" y="303469"/>
                  </a:lnTo>
                  <a:lnTo>
                    <a:pt x="151" y="303806"/>
                  </a:lnTo>
                  <a:lnTo>
                    <a:pt x="1165312" y="303806"/>
                  </a:lnTo>
                  <a:lnTo>
                    <a:pt x="1165650" y="303655"/>
                  </a:lnTo>
                  <a:lnTo>
                    <a:pt x="1165650" y="337"/>
                  </a:lnTo>
                  <a:lnTo>
                    <a:pt x="1165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243" name="object 25"/>
            <p:cNvSpPr/>
            <p:nvPr/>
          </p:nvSpPr>
          <p:spPr>
            <a:xfrm>
              <a:off x="4922061" y="1931666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44" name="object 26"/>
          <p:cNvSpPr txBox="1"/>
          <p:nvPr/>
        </p:nvSpPr>
        <p:spPr>
          <a:xfrm>
            <a:off x="4975856" y="1086102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err="1" smtClean="0">
                <a:solidFill>
                  <a:srgbClr val="404040"/>
                </a:solidFill>
                <a:latin typeface="Malgun Gothic"/>
                <a:cs typeface="Malgun Gothic"/>
              </a:rPr>
              <a:t>이벤트는요</a:t>
            </a:r>
            <a:r>
              <a:rPr lang="en-US" altLang="ko-KR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!</a:t>
            </a:r>
            <a:endParaRPr sz="613" b="1" dirty="0">
              <a:latin typeface="Malgun Gothic"/>
              <a:cs typeface="Malgun Gothic"/>
            </a:endParaRPr>
          </a:p>
        </p:txBody>
      </p:sp>
      <p:sp>
        <p:nvSpPr>
          <p:cNvPr id="245" name="object 26"/>
          <p:cNvSpPr txBox="1"/>
          <p:nvPr/>
        </p:nvSpPr>
        <p:spPr>
          <a:xfrm>
            <a:off x="5719758" y="1079285"/>
            <a:ext cx="47308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613" b="1" spc="-34" dirty="0" smtClean="0">
                <a:solidFill>
                  <a:srgbClr val="404040"/>
                </a:solidFill>
                <a:latin typeface="Malgun Gothic"/>
                <a:cs typeface="Malgun Gothic"/>
              </a:rPr>
              <a:t>궁금해요</a:t>
            </a:r>
            <a:endParaRPr sz="613" b="1" dirty="0">
              <a:latin typeface="Malgun Gothic"/>
              <a:cs typeface="Malgun Gothic"/>
            </a:endParaRPr>
          </a:p>
        </p:txBody>
      </p:sp>
      <p:pic>
        <p:nvPicPr>
          <p:cNvPr id="246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5682" y="1092472"/>
            <a:ext cx="77200" cy="66274"/>
          </a:xfrm>
          <a:prstGeom prst="rect">
            <a:avLst/>
          </a:prstGeom>
        </p:spPr>
      </p:pic>
      <p:sp>
        <p:nvSpPr>
          <p:cNvPr id="247" name="object 17"/>
          <p:cNvSpPr txBox="1"/>
          <p:nvPr/>
        </p:nvSpPr>
        <p:spPr>
          <a:xfrm>
            <a:off x="3328286" y="713588"/>
            <a:ext cx="132780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ko-KR" altLang="en-US" sz="1634" spc="-10" dirty="0" err="1" smtClean="0">
                <a:solidFill>
                  <a:srgbClr val="92D050"/>
                </a:solidFill>
                <a:latin typeface="Malgun Gothic"/>
                <a:cs typeface="Malgun Gothic"/>
              </a:rPr>
              <a:t>댕댕로드</a:t>
            </a:r>
            <a:r>
              <a:rPr sz="1634" spc="-65" dirty="0" smtClean="0">
                <a:solidFill>
                  <a:srgbClr val="92D050"/>
                </a:solidFill>
                <a:latin typeface="Malgun Gothic"/>
                <a:cs typeface="Malgun Gothic"/>
              </a:rPr>
              <a:t> </a:t>
            </a:r>
            <a:endParaRPr sz="1634" dirty="0">
              <a:solidFill>
                <a:srgbClr val="92D050"/>
              </a:solidFill>
              <a:latin typeface="Malgun Gothic"/>
              <a:cs typeface="Malgun Gothic"/>
            </a:endParaRPr>
          </a:p>
        </p:txBody>
      </p:sp>
      <p:grpSp>
        <p:nvGrpSpPr>
          <p:cNvPr id="300" name="object 40"/>
          <p:cNvGrpSpPr/>
          <p:nvPr/>
        </p:nvGrpSpPr>
        <p:grpSpPr>
          <a:xfrm>
            <a:off x="3897638" y="2918447"/>
            <a:ext cx="429201" cy="533800"/>
            <a:chOff x="4383867" y="2827539"/>
            <a:chExt cx="630555" cy="784225"/>
          </a:xfrm>
        </p:grpSpPr>
        <p:sp>
          <p:nvSpPr>
            <p:cNvPr id="30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05" name="object 45"/>
          <p:cNvSpPr txBox="1"/>
          <p:nvPr/>
        </p:nvSpPr>
        <p:spPr>
          <a:xfrm>
            <a:off x="4005291" y="315116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06" name="object 46"/>
          <p:cNvGrpSpPr/>
          <p:nvPr/>
        </p:nvGrpSpPr>
        <p:grpSpPr>
          <a:xfrm>
            <a:off x="4583710" y="2886707"/>
            <a:ext cx="429201" cy="533800"/>
            <a:chOff x="5389219" y="2827539"/>
            <a:chExt cx="630555" cy="784225"/>
          </a:xfrm>
        </p:grpSpPr>
        <p:sp>
          <p:nvSpPr>
            <p:cNvPr id="307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8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09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0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1" name="object 51"/>
          <p:cNvSpPr txBox="1"/>
          <p:nvPr/>
        </p:nvSpPr>
        <p:spPr>
          <a:xfrm>
            <a:off x="4691362" y="311942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12" name="object 52"/>
          <p:cNvGrpSpPr/>
          <p:nvPr/>
        </p:nvGrpSpPr>
        <p:grpSpPr>
          <a:xfrm>
            <a:off x="5267877" y="2886707"/>
            <a:ext cx="429201" cy="533800"/>
            <a:chOff x="6394353" y="2827539"/>
            <a:chExt cx="630555" cy="784225"/>
          </a:xfrm>
        </p:grpSpPr>
        <p:sp>
          <p:nvSpPr>
            <p:cNvPr id="313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4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5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16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7" name="object 57"/>
          <p:cNvSpPr txBox="1"/>
          <p:nvPr/>
        </p:nvSpPr>
        <p:spPr>
          <a:xfrm>
            <a:off x="5375530" y="311942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22" name="object 124"/>
          <p:cNvSpPr/>
          <p:nvPr/>
        </p:nvSpPr>
        <p:spPr>
          <a:xfrm>
            <a:off x="3899651" y="292573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3" name="object 125"/>
          <p:cNvSpPr txBox="1"/>
          <p:nvPr/>
        </p:nvSpPr>
        <p:spPr>
          <a:xfrm>
            <a:off x="3901190" y="292573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4" name="object 126"/>
          <p:cNvSpPr/>
          <p:nvPr/>
        </p:nvSpPr>
        <p:spPr>
          <a:xfrm>
            <a:off x="4585723" y="289399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5" name="object 127"/>
          <p:cNvSpPr txBox="1"/>
          <p:nvPr/>
        </p:nvSpPr>
        <p:spPr>
          <a:xfrm>
            <a:off x="4587262" y="289399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6" name="object 128"/>
          <p:cNvSpPr/>
          <p:nvPr/>
        </p:nvSpPr>
        <p:spPr>
          <a:xfrm>
            <a:off x="5270039" y="289399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27" name="object 129"/>
          <p:cNvSpPr txBox="1"/>
          <p:nvPr/>
        </p:nvSpPr>
        <p:spPr>
          <a:xfrm>
            <a:off x="5271479" y="289399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28" name="object 40"/>
          <p:cNvGrpSpPr/>
          <p:nvPr/>
        </p:nvGrpSpPr>
        <p:grpSpPr>
          <a:xfrm>
            <a:off x="3286868" y="2911158"/>
            <a:ext cx="429201" cy="533800"/>
            <a:chOff x="4383867" y="2827539"/>
            <a:chExt cx="630555" cy="784225"/>
          </a:xfrm>
        </p:grpSpPr>
        <p:sp>
          <p:nvSpPr>
            <p:cNvPr id="32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33" name="object 45"/>
          <p:cNvSpPr txBox="1"/>
          <p:nvPr/>
        </p:nvSpPr>
        <p:spPr>
          <a:xfrm>
            <a:off x="3394521" y="3143878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34" name="object 124"/>
          <p:cNvSpPr/>
          <p:nvPr/>
        </p:nvSpPr>
        <p:spPr>
          <a:xfrm>
            <a:off x="3288881" y="2918447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35" name="object 125"/>
          <p:cNvSpPr txBox="1"/>
          <p:nvPr/>
        </p:nvSpPr>
        <p:spPr>
          <a:xfrm>
            <a:off x="3290420" y="2918447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36" name="object 40"/>
          <p:cNvGrpSpPr/>
          <p:nvPr/>
        </p:nvGrpSpPr>
        <p:grpSpPr>
          <a:xfrm>
            <a:off x="2692409" y="2914902"/>
            <a:ext cx="429201" cy="533800"/>
            <a:chOff x="4383867" y="2827539"/>
            <a:chExt cx="630555" cy="784225"/>
          </a:xfrm>
        </p:grpSpPr>
        <p:sp>
          <p:nvSpPr>
            <p:cNvPr id="33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3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41" name="object 45"/>
          <p:cNvSpPr txBox="1"/>
          <p:nvPr/>
        </p:nvSpPr>
        <p:spPr>
          <a:xfrm>
            <a:off x="2800062" y="314762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42" name="object 124"/>
          <p:cNvSpPr/>
          <p:nvPr/>
        </p:nvSpPr>
        <p:spPr>
          <a:xfrm>
            <a:off x="2694422" y="292219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43" name="object 125"/>
          <p:cNvSpPr txBox="1"/>
          <p:nvPr/>
        </p:nvSpPr>
        <p:spPr>
          <a:xfrm>
            <a:off x="2695961" y="292219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44" name="object 40"/>
          <p:cNvGrpSpPr/>
          <p:nvPr/>
        </p:nvGrpSpPr>
        <p:grpSpPr>
          <a:xfrm>
            <a:off x="2004566" y="2920131"/>
            <a:ext cx="429201" cy="533800"/>
            <a:chOff x="4383867" y="2827539"/>
            <a:chExt cx="630555" cy="784225"/>
          </a:xfrm>
        </p:grpSpPr>
        <p:sp>
          <p:nvSpPr>
            <p:cNvPr id="345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6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7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48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49" name="object 45"/>
          <p:cNvSpPr txBox="1"/>
          <p:nvPr/>
        </p:nvSpPr>
        <p:spPr>
          <a:xfrm>
            <a:off x="2112219" y="315285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50" name="object 124"/>
          <p:cNvSpPr/>
          <p:nvPr/>
        </p:nvSpPr>
        <p:spPr>
          <a:xfrm>
            <a:off x="2006579" y="292742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51" name="object 125"/>
          <p:cNvSpPr txBox="1"/>
          <p:nvPr/>
        </p:nvSpPr>
        <p:spPr>
          <a:xfrm>
            <a:off x="2008118" y="292742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53" name="object 40"/>
          <p:cNvGrpSpPr/>
          <p:nvPr/>
        </p:nvGrpSpPr>
        <p:grpSpPr>
          <a:xfrm>
            <a:off x="3896281" y="3872327"/>
            <a:ext cx="429201" cy="533800"/>
            <a:chOff x="4383867" y="2827539"/>
            <a:chExt cx="630555" cy="784225"/>
          </a:xfrm>
        </p:grpSpPr>
        <p:sp>
          <p:nvSpPr>
            <p:cNvPr id="354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5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6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57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58" name="object 45"/>
          <p:cNvSpPr txBox="1"/>
          <p:nvPr/>
        </p:nvSpPr>
        <p:spPr>
          <a:xfrm>
            <a:off x="4003934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59" name="object 46"/>
          <p:cNvGrpSpPr/>
          <p:nvPr/>
        </p:nvGrpSpPr>
        <p:grpSpPr>
          <a:xfrm>
            <a:off x="4580596" y="3872327"/>
            <a:ext cx="429201" cy="533800"/>
            <a:chOff x="5389219" y="2827539"/>
            <a:chExt cx="630555" cy="784225"/>
          </a:xfrm>
        </p:grpSpPr>
        <p:sp>
          <p:nvSpPr>
            <p:cNvPr id="360" name="object 47"/>
            <p:cNvSpPr/>
            <p:nvPr/>
          </p:nvSpPr>
          <p:spPr>
            <a:xfrm>
              <a:off x="5395569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1" name="object 48"/>
            <p:cNvSpPr/>
            <p:nvPr/>
          </p:nvSpPr>
          <p:spPr>
            <a:xfrm>
              <a:off x="5392864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2" name="object 49"/>
            <p:cNvSpPr/>
            <p:nvPr/>
          </p:nvSpPr>
          <p:spPr>
            <a:xfrm>
              <a:off x="5395569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3" name="object 50"/>
            <p:cNvSpPr/>
            <p:nvPr/>
          </p:nvSpPr>
          <p:spPr>
            <a:xfrm>
              <a:off x="5395569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64" name="object 51"/>
          <p:cNvSpPr txBox="1"/>
          <p:nvPr/>
        </p:nvSpPr>
        <p:spPr>
          <a:xfrm>
            <a:off x="4688248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grpSp>
        <p:nvGrpSpPr>
          <p:cNvPr id="365" name="object 52"/>
          <p:cNvGrpSpPr/>
          <p:nvPr/>
        </p:nvGrpSpPr>
        <p:grpSpPr>
          <a:xfrm>
            <a:off x="5264763" y="3872327"/>
            <a:ext cx="429201" cy="533800"/>
            <a:chOff x="6394353" y="2827539"/>
            <a:chExt cx="630555" cy="784225"/>
          </a:xfrm>
        </p:grpSpPr>
        <p:sp>
          <p:nvSpPr>
            <p:cNvPr id="366" name="object 53"/>
            <p:cNvSpPr/>
            <p:nvPr/>
          </p:nvSpPr>
          <p:spPr>
            <a:xfrm>
              <a:off x="6400703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7" name="object 54"/>
            <p:cNvSpPr/>
            <p:nvPr/>
          </p:nvSpPr>
          <p:spPr>
            <a:xfrm>
              <a:off x="6397998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8" name="object 55"/>
            <p:cNvSpPr/>
            <p:nvPr/>
          </p:nvSpPr>
          <p:spPr>
            <a:xfrm>
              <a:off x="6400703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9" name="object 56"/>
            <p:cNvSpPr/>
            <p:nvPr/>
          </p:nvSpPr>
          <p:spPr>
            <a:xfrm>
              <a:off x="6400703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0" name="object 57"/>
          <p:cNvSpPr txBox="1"/>
          <p:nvPr/>
        </p:nvSpPr>
        <p:spPr>
          <a:xfrm>
            <a:off x="5372416" y="4105047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75" name="object 124"/>
          <p:cNvSpPr/>
          <p:nvPr/>
        </p:nvSpPr>
        <p:spPr>
          <a:xfrm>
            <a:off x="3898294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76" name="object 125"/>
          <p:cNvSpPr txBox="1"/>
          <p:nvPr/>
        </p:nvSpPr>
        <p:spPr>
          <a:xfrm>
            <a:off x="3899833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7" name="object 126"/>
          <p:cNvSpPr/>
          <p:nvPr/>
        </p:nvSpPr>
        <p:spPr>
          <a:xfrm>
            <a:off x="4582609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78" name="object 127"/>
          <p:cNvSpPr txBox="1"/>
          <p:nvPr/>
        </p:nvSpPr>
        <p:spPr>
          <a:xfrm>
            <a:off x="4584148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5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79" name="object 128"/>
          <p:cNvSpPr/>
          <p:nvPr/>
        </p:nvSpPr>
        <p:spPr>
          <a:xfrm>
            <a:off x="5266925" y="3879616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80" name="object 129"/>
          <p:cNvSpPr txBox="1"/>
          <p:nvPr/>
        </p:nvSpPr>
        <p:spPr>
          <a:xfrm>
            <a:off x="5268365" y="3879616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6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1" name="object 40"/>
          <p:cNvGrpSpPr/>
          <p:nvPr/>
        </p:nvGrpSpPr>
        <p:grpSpPr>
          <a:xfrm>
            <a:off x="3277109" y="3877011"/>
            <a:ext cx="429201" cy="533800"/>
            <a:chOff x="4383867" y="2827539"/>
            <a:chExt cx="630555" cy="784225"/>
          </a:xfrm>
        </p:grpSpPr>
        <p:sp>
          <p:nvSpPr>
            <p:cNvPr id="382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3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4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85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86" name="object 45"/>
          <p:cNvSpPr txBox="1"/>
          <p:nvPr/>
        </p:nvSpPr>
        <p:spPr>
          <a:xfrm>
            <a:off x="3384762" y="410973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87" name="object 124"/>
          <p:cNvSpPr/>
          <p:nvPr/>
        </p:nvSpPr>
        <p:spPr>
          <a:xfrm>
            <a:off x="3279122" y="388430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88" name="object 125"/>
          <p:cNvSpPr txBox="1"/>
          <p:nvPr/>
        </p:nvSpPr>
        <p:spPr>
          <a:xfrm>
            <a:off x="3280661" y="388430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89" name="object 40"/>
          <p:cNvGrpSpPr/>
          <p:nvPr/>
        </p:nvGrpSpPr>
        <p:grpSpPr>
          <a:xfrm>
            <a:off x="2689295" y="3900522"/>
            <a:ext cx="429201" cy="533800"/>
            <a:chOff x="4383867" y="2827539"/>
            <a:chExt cx="630555" cy="784225"/>
          </a:xfrm>
        </p:grpSpPr>
        <p:sp>
          <p:nvSpPr>
            <p:cNvPr id="390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1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2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3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94" name="object 45"/>
          <p:cNvSpPr txBox="1"/>
          <p:nvPr/>
        </p:nvSpPr>
        <p:spPr>
          <a:xfrm>
            <a:off x="2796948" y="4133242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395" name="object 124"/>
          <p:cNvSpPr/>
          <p:nvPr/>
        </p:nvSpPr>
        <p:spPr>
          <a:xfrm>
            <a:off x="2691308" y="3907811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396" name="object 125"/>
          <p:cNvSpPr txBox="1"/>
          <p:nvPr/>
        </p:nvSpPr>
        <p:spPr>
          <a:xfrm>
            <a:off x="2692847" y="3907811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97" name="object 40"/>
          <p:cNvGrpSpPr/>
          <p:nvPr/>
        </p:nvGrpSpPr>
        <p:grpSpPr>
          <a:xfrm>
            <a:off x="2001452" y="3905751"/>
            <a:ext cx="429201" cy="533800"/>
            <a:chOff x="4383867" y="2827539"/>
            <a:chExt cx="630555" cy="784225"/>
          </a:xfrm>
        </p:grpSpPr>
        <p:sp>
          <p:nvSpPr>
            <p:cNvPr id="398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99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0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01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02" name="object 45"/>
          <p:cNvSpPr txBox="1"/>
          <p:nvPr/>
        </p:nvSpPr>
        <p:spPr>
          <a:xfrm>
            <a:off x="2109105" y="413847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403" name="object 124"/>
          <p:cNvSpPr/>
          <p:nvPr/>
        </p:nvSpPr>
        <p:spPr>
          <a:xfrm>
            <a:off x="2003465" y="391304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04" name="object 125"/>
          <p:cNvSpPr txBox="1"/>
          <p:nvPr/>
        </p:nvSpPr>
        <p:spPr>
          <a:xfrm>
            <a:off x="2005004" y="391304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19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err="1" smtClean="0"/>
              <a:t>나누실래요</a:t>
            </a:r>
            <a:r>
              <a:rPr lang="en-US" altLang="ko-KR" sz="3000" b="1" dirty="0" smtClean="0"/>
              <a:t>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8080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9"/>
          <p:cNvGrpSpPr/>
          <p:nvPr/>
        </p:nvGrpSpPr>
        <p:grpSpPr>
          <a:xfrm>
            <a:off x="1165835" y="1562797"/>
            <a:ext cx="5196098" cy="210796"/>
            <a:chOff x="669308" y="1926676"/>
            <a:chExt cx="7026909" cy="309688"/>
          </a:xfrm>
        </p:grpSpPr>
        <p:sp>
          <p:nvSpPr>
            <p:cNvPr id="35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36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87249" y="1562797"/>
            <a:ext cx="1419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싸게팔아요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나눔해요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sp>
        <p:nvSpPr>
          <p:cNvPr id="40" name="object 15"/>
          <p:cNvSpPr/>
          <p:nvPr/>
        </p:nvSpPr>
        <p:spPr>
          <a:xfrm>
            <a:off x="3869570" y="1566556"/>
            <a:ext cx="792123" cy="207037"/>
          </a:xfrm>
          <a:custGeom>
            <a:avLst/>
            <a:gdLst/>
            <a:ahLst/>
            <a:cxnLst/>
            <a:rect l="l" t="t" r="r" b="b"/>
            <a:pathLst>
              <a:path w="1165860" h="304164">
                <a:moveTo>
                  <a:pt x="0" y="337"/>
                </a:moveTo>
                <a:lnTo>
                  <a:pt x="0" y="151"/>
                </a:lnTo>
                <a:lnTo>
                  <a:pt x="151" y="0"/>
                </a:lnTo>
                <a:lnTo>
                  <a:pt x="337" y="0"/>
                </a:lnTo>
                <a:lnTo>
                  <a:pt x="1165312" y="0"/>
                </a:lnTo>
                <a:lnTo>
                  <a:pt x="1165499" y="0"/>
                </a:lnTo>
                <a:lnTo>
                  <a:pt x="1165649" y="151"/>
                </a:lnTo>
                <a:lnTo>
                  <a:pt x="1165649" y="337"/>
                </a:lnTo>
                <a:lnTo>
                  <a:pt x="1165649" y="303468"/>
                </a:lnTo>
                <a:lnTo>
                  <a:pt x="1165649" y="303654"/>
                </a:lnTo>
                <a:lnTo>
                  <a:pt x="1165499" y="303806"/>
                </a:lnTo>
                <a:lnTo>
                  <a:pt x="1165312" y="303806"/>
                </a:lnTo>
                <a:lnTo>
                  <a:pt x="337" y="303806"/>
                </a:lnTo>
                <a:lnTo>
                  <a:pt x="151" y="303806"/>
                </a:lnTo>
                <a:lnTo>
                  <a:pt x="0" y="303654"/>
                </a:lnTo>
                <a:lnTo>
                  <a:pt x="0" y="303468"/>
                </a:lnTo>
                <a:lnTo>
                  <a:pt x="0" y="337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1" name="TextBox 40"/>
          <p:cNvSpPr txBox="1"/>
          <p:nvPr/>
        </p:nvSpPr>
        <p:spPr>
          <a:xfrm>
            <a:off x="3869570" y="1542761"/>
            <a:ext cx="1153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같이 사요</a:t>
            </a:r>
            <a:r>
              <a:rPr lang="en-US" altLang="ko-KR" sz="900" dirty="0" smtClean="0"/>
              <a:t>!</a:t>
            </a:r>
            <a:endParaRPr lang="ko-KR" altLang="en-US" sz="900" dirty="0"/>
          </a:p>
        </p:txBody>
      </p:sp>
      <p:grpSp>
        <p:nvGrpSpPr>
          <p:cNvPr id="42" name="object 40"/>
          <p:cNvGrpSpPr/>
          <p:nvPr/>
        </p:nvGrpSpPr>
        <p:grpSpPr>
          <a:xfrm>
            <a:off x="1769539" y="1947580"/>
            <a:ext cx="429201" cy="533800"/>
            <a:chOff x="4383867" y="2827539"/>
            <a:chExt cx="630555" cy="784225"/>
          </a:xfrm>
        </p:grpSpPr>
        <p:sp>
          <p:nvSpPr>
            <p:cNvPr id="43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4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5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46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47" name="object 45"/>
          <p:cNvSpPr txBox="1"/>
          <p:nvPr/>
        </p:nvSpPr>
        <p:spPr>
          <a:xfrm>
            <a:off x="1877192" y="2180300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48" name="object 124"/>
          <p:cNvSpPr/>
          <p:nvPr/>
        </p:nvSpPr>
        <p:spPr>
          <a:xfrm>
            <a:off x="1771552" y="1954869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49" name="object 125"/>
          <p:cNvSpPr txBox="1"/>
          <p:nvPr/>
        </p:nvSpPr>
        <p:spPr>
          <a:xfrm>
            <a:off x="1773091" y="1954869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1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50" name="object 40"/>
          <p:cNvGrpSpPr/>
          <p:nvPr/>
        </p:nvGrpSpPr>
        <p:grpSpPr>
          <a:xfrm>
            <a:off x="1771552" y="2595151"/>
            <a:ext cx="429201" cy="533800"/>
            <a:chOff x="4383867" y="2827539"/>
            <a:chExt cx="630555" cy="784225"/>
          </a:xfrm>
        </p:grpSpPr>
        <p:sp>
          <p:nvSpPr>
            <p:cNvPr id="5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5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55" name="object 45"/>
          <p:cNvSpPr txBox="1"/>
          <p:nvPr/>
        </p:nvSpPr>
        <p:spPr>
          <a:xfrm>
            <a:off x="1879205" y="282787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56" name="object 124"/>
          <p:cNvSpPr/>
          <p:nvPr/>
        </p:nvSpPr>
        <p:spPr>
          <a:xfrm>
            <a:off x="1773565" y="260244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57" name="object 125"/>
          <p:cNvSpPr txBox="1"/>
          <p:nvPr/>
        </p:nvSpPr>
        <p:spPr>
          <a:xfrm>
            <a:off x="1775104" y="260244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2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58" name="object 40"/>
          <p:cNvGrpSpPr/>
          <p:nvPr/>
        </p:nvGrpSpPr>
        <p:grpSpPr>
          <a:xfrm>
            <a:off x="1765216" y="3245834"/>
            <a:ext cx="429201" cy="533800"/>
            <a:chOff x="4383867" y="2827539"/>
            <a:chExt cx="630555" cy="784225"/>
          </a:xfrm>
        </p:grpSpPr>
        <p:sp>
          <p:nvSpPr>
            <p:cNvPr id="5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63" name="object 45"/>
          <p:cNvSpPr txBox="1"/>
          <p:nvPr/>
        </p:nvSpPr>
        <p:spPr>
          <a:xfrm>
            <a:off x="1872869" y="3478554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64" name="object 124"/>
          <p:cNvSpPr/>
          <p:nvPr/>
        </p:nvSpPr>
        <p:spPr>
          <a:xfrm>
            <a:off x="1767229" y="3253123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65" name="object 125"/>
          <p:cNvSpPr txBox="1"/>
          <p:nvPr/>
        </p:nvSpPr>
        <p:spPr>
          <a:xfrm>
            <a:off x="1768768" y="3253123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3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66" name="object 40"/>
          <p:cNvGrpSpPr/>
          <p:nvPr/>
        </p:nvGrpSpPr>
        <p:grpSpPr>
          <a:xfrm>
            <a:off x="1752478" y="3903306"/>
            <a:ext cx="429201" cy="533800"/>
            <a:chOff x="4383867" y="2827539"/>
            <a:chExt cx="630555" cy="784225"/>
          </a:xfrm>
        </p:grpSpPr>
        <p:sp>
          <p:nvSpPr>
            <p:cNvPr id="67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8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69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0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1" name="object 45"/>
          <p:cNvSpPr txBox="1"/>
          <p:nvPr/>
        </p:nvSpPr>
        <p:spPr>
          <a:xfrm>
            <a:off x="1860131" y="413602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72" name="object 124"/>
          <p:cNvSpPr/>
          <p:nvPr/>
        </p:nvSpPr>
        <p:spPr>
          <a:xfrm>
            <a:off x="1754491" y="391059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73" name="object 125"/>
          <p:cNvSpPr txBox="1"/>
          <p:nvPr/>
        </p:nvSpPr>
        <p:spPr>
          <a:xfrm>
            <a:off x="1756030" y="391059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74" name="object 40"/>
          <p:cNvGrpSpPr/>
          <p:nvPr/>
        </p:nvGrpSpPr>
        <p:grpSpPr>
          <a:xfrm>
            <a:off x="4003375" y="1976365"/>
            <a:ext cx="429201" cy="533800"/>
            <a:chOff x="4383867" y="2827539"/>
            <a:chExt cx="630555" cy="784225"/>
          </a:xfrm>
        </p:grpSpPr>
        <p:sp>
          <p:nvSpPr>
            <p:cNvPr id="75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6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7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78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79" name="object 45"/>
          <p:cNvSpPr txBox="1"/>
          <p:nvPr/>
        </p:nvSpPr>
        <p:spPr>
          <a:xfrm>
            <a:off x="4111028" y="2209085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80" name="object 124"/>
          <p:cNvSpPr/>
          <p:nvPr/>
        </p:nvSpPr>
        <p:spPr>
          <a:xfrm>
            <a:off x="4005388" y="1983654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1" name="object 125"/>
          <p:cNvSpPr txBox="1"/>
          <p:nvPr/>
        </p:nvSpPr>
        <p:spPr>
          <a:xfrm>
            <a:off x="4006927" y="1983654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1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82" name="object 40"/>
          <p:cNvGrpSpPr/>
          <p:nvPr/>
        </p:nvGrpSpPr>
        <p:grpSpPr>
          <a:xfrm>
            <a:off x="4005388" y="2623936"/>
            <a:ext cx="429201" cy="533800"/>
            <a:chOff x="4383867" y="2827539"/>
            <a:chExt cx="630555" cy="784225"/>
          </a:xfrm>
        </p:grpSpPr>
        <p:sp>
          <p:nvSpPr>
            <p:cNvPr id="83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4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5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6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87" name="object 45"/>
          <p:cNvSpPr txBox="1"/>
          <p:nvPr/>
        </p:nvSpPr>
        <p:spPr>
          <a:xfrm>
            <a:off x="4113041" y="2856656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88" name="object 124"/>
          <p:cNvSpPr/>
          <p:nvPr/>
        </p:nvSpPr>
        <p:spPr>
          <a:xfrm>
            <a:off x="4007401" y="2631225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89" name="object 125"/>
          <p:cNvSpPr txBox="1"/>
          <p:nvPr/>
        </p:nvSpPr>
        <p:spPr>
          <a:xfrm>
            <a:off x="4008940" y="2631225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2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90" name="object 40"/>
          <p:cNvGrpSpPr/>
          <p:nvPr/>
        </p:nvGrpSpPr>
        <p:grpSpPr>
          <a:xfrm>
            <a:off x="3999052" y="3274619"/>
            <a:ext cx="429201" cy="533800"/>
            <a:chOff x="4383867" y="2827539"/>
            <a:chExt cx="630555" cy="784225"/>
          </a:xfrm>
        </p:grpSpPr>
        <p:sp>
          <p:nvSpPr>
            <p:cNvPr id="91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2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3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4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95" name="object 45"/>
          <p:cNvSpPr txBox="1"/>
          <p:nvPr/>
        </p:nvSpPr>
        <p:spPr>
          <a:xfrm>
            <a:off x="4106705" y="3507339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96" name="object 124"/>
          <p:cNvSpPr/>
          <p:nvPr/>
        </p:nvSpPr>
        <p:spPr>
          <a:xfrm>
            <a:off x="4001065" y="3281908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97" name="object 125"/>
          <p:cNvSpPr txBox="1"/>
          <p:nvPr/>
        </p:nvSpPr>
        <p:spPr>
          <a:xfrm>
            <a:off x="4002604" y="3281908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lang="en-US" sz="545" dirty="0">
                <a:latin typeface="Malgun Gothic"/>
                <a:cs typeface="Malgun Gothic"/>
              </a:rPr>
              <a:t>3</a:t>
            </a:r>
            <a:endParaRPr sz="545" dirty="0">
              <a:latin typeface="Malgun Gothic"/>
              <a:cs typeface="Malgun Gothic"/>
            </a:endParaRPr>
          </a:p>
        </p:txBody>
      </p:sp>
      <p:grpSp>
        <p:nvGrpSpPr>
          <p:cNvPr id="98" name="object 40"/>
          <p:cNvGrpSpPr/>
          <p:nvPr/>
        </p:nvGrpSpPr>
        <p:grpSpPr>
          <a:xfrm>
            <a:off x="3986314" y="3932091"/>
            <a:ext cx="429201" cy="533800"/>
            <a:chOff x="4383867" y="2827539"/>
            <a:chExt cx="630555" cy="784225"/>
          </a:xfrm>
        </p:grpSpPr>
        <p:sp>
          <p:nvSpPr>
            <p:cNvPr id="99" name="object 41"/>
            <p:cNvSpPr/>
            <p:nvPr/>
          </p:nvSpPr>
          <p:spPr>
            <a:xfrm>
              <a:off x="4390217" y="301746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0"/>
                  </a:moveTo>
                  <a:lnTo>
                    <a:pt x="0" y="590512"/>
                  </a:lnTo>
                </a:path>
              </a:pathLst>
            </a:custGeom>
            <a:ln w="541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0" name="object 42"/>
            <p:cNvSpPr/>
            <p:nvPr/>
          </p:nvSpPr>
          <p:spPr>
            <a:xfrm>
              <a:off x="4387511" y="2831186"/>
              <a:ext cx="623570" cy="777240"/>
            </a:xfrm>
            <a:custGeom>
              <a:avLst/>
              <a:gdLst/>
              <a:ahLst/>
              <a:cxnLst/>
              <a:rect l="l" t="t" r="r" b="b"/>
              <a:pathLst>
                <a:path w="623570" h="777239">
                  <a:moveTo>
                    <a:pt x="620310" y="0"/>
                  </a:moveTo>
                  <a:lnTo>
                    <a:pt x="620310" y="776791"/>
                  </a:lnTo>
                </a:path>
                <a:path w="623570" h="777239">
                  <a:moveTo>
                    <a:pt x="0" y="2704"/>
                  </a:moveTo>
                  <a:lnTo>
                    <a:pt x="623016" y="2704"/>
                  </a:lnTo>
                </a:path>
                <a:path w="623570" h="777239">
                  <a:moveTo>
                    <a:pt x="0" y="774087"/>
                  </a:moveTo>
                  <a:lnTo>
                    <a:pt x="623016" y="774087"/>
                  </a:lnTo>
                </a:path>
              </a:pathLst>
            </a:custGeom>
            <a:ln w="540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1" name="object 43"/>
            <p:cNvSpPr/>
            <p:nvPr/>
          </p:nvSpPr>
          <p:spPr>
            <a:xfrm>
              <a:off x="4390217" y="2833890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0"/>
                  </a:moveTo>
                  <a:lnTo>
                    <a:pt x="617605" y="771382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44"/>
            <p:cNvSpPr/>
            <p:nvPr/>
          </p:nvSpPr>
          <p:spPr>
            <a:xfrm>
              <a:off x="4390217" y="2833889"/>
              <a:ext cx="617855" cy="771525"/>
            </a:xfrm>
            <a:custGeom>
              <a:avLst/>
              <a:gdLst/>
              <a:ahLst/>
              <a:cxnLst/>
              <a:rect l="l" t="t" r="r" b="b"/>
              <a:pathLst>
                <a:path w="617854" h="771525">
                  <a:moveTo>
                    <a:pt x="0" y="771382"/>
                  </a:moveTo>
                  <a:lnTo>
                    <a:pt x="617605" y="0"/>
                  </a:lnTo>
                </a:path>
              </a:pathLst>
            </a:custGeom>
            <a:ln w="12702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103" name="object 45"/>
          <p:cNvSpPr txBox="1"/>
          <p:nvPr/>
        </p:nvSpPr>
        <p:spPr>
          <a:xfrm>
            <a:off x="4093967" y="4164811"/>
            <a:ext cx="231241" cy="819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476" spc="-3" dirty="0">
                <a:solidFill>
                  <a:srgbClr val="7F7F7F"/>
                </a:solidFill>
                <a:latin typeface="Malgun Gothic"/>
                <a:cs typeface="Malgun Gothic"/>
              </a:rPr>
              <a:t>{</a:t>
            </a:r>
            <a:r>
              <a:rPr sz="476" spc="-14" dirty="0">
                <a:solidFill>
                  <a:srgbClr val="7F7F7F"/>
                </a:solidFill>
                <a:latin typeface="Malgun Gothic"/>
                <a:cs typeface="Malgun Gothic"/>
              </a:rPr>
              <a:t>이미지</a:t>
            </a:r>
            <a:r>
              <a:rPr sz="476" dirty="0">
                <a:solidFill>
                  <a:srgbClr val="7F7F7F"/>
                </a:solidFill>
                <a:latin typeface="Malgun Gothic"/>
                <a:cs typeface="Malgun Gothic"/>
              </a:rPr>
              <a:t>}</a:t>
            </a:r>
            <a:endParaRPr sz="476">
              <a:latin typeface="Malgun Gothic"/>
              <a:cs typeface="Malgun Gothic"/>
            </a:endParaRPr>
          </a:p>
        </p:txBody>
      </p:sp>
      <p:sp>
        <p:nvSpPr>
          <p:cNvPr id="104" name="object 124"/>
          <p:cNvSpPr/>
          <p:nvPr/>
        </p:nvSpPr>
        <p:spPr>
          <a:xfrm>
            <a:off x="3988327" y="3939380"/>
            <a:ext cx="80826" cy="122320"/>
          </a:xfrm>
          <a:custGeom>
            <a:avLst/>
            <a:gdLst/>
            <a:ahLst/>
            <a:cxnLst/>
            <a:rect l="l" t="t" r="r" b="b"/>
            <a:pathLst>
              <a:path w="118745" h="179705">
                <a:moveTo>
                  <a:pt x="118482" y="0"/>
                </a:moveTo>
                <a:lnTo>
                  <a:pt x="0" y="0"/>
                </a:lnTo>
                <a:lnTo>
                  <a:pt x="0" y="179217"/>
                </a:lnTo>
                <a:lnTo>
                  <a:pt x="118482" y="179217"/>
                </a:lnTo>
                <a:lnTo>
                  <a:pt x="118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105" name="object 125"/>
          <p:cNvSpPr txBox="1"/>
          <p:nvPr/>
        </p:nvSpPr>
        <p:spPr>
          <a:xfrm>
            <a:off x="3989866" y="3939380"/>
            <a:ext cx="79529" cy="95653"/>
          </a:xfrm>
          <a:prstGeom prst="rect">
            <a:avLst/>
          </a:prstGeom>
          <a:ln w="12702">
            <a:solidFill>
              <a:srgbClr val="7F7F7F"/>
            </a:solidFill>
          </a:ln>
        </p:spPr>
        <p:txBody>
          <a:bodyPr vert="horz" wrap="square" lIns="0" tIns="11670" rIns="0" bIns="0" rtlCol="0">
            <a:spAutoFit/>
          </a:bodyPr>
          <a:lstStyle/>
          <a:p>
            <a:pPr marL="20315">
              <a:spcBef>
                <a:spcPts val="92"/>
              </a:spcBef>
            </a:pPr>
            <a:r>
              <a:rPr sz="545" dirty="0">
                <a:latin typeface="Malgun Gothic"/>
                <a:cs typeface="Malgun Gothic"/>
              </a:rPr>
              <a:t>4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90094" y="1950062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사료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96466" y="2605350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옷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싸게팔아요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</a:t>
            </a:r>
            <a:r>
              <a:rPr lang="ko-KR" altLang="en-US" sz="500" dirty="0" err="1" smtClean="0">
                <a:solidFill>
                  <a:schemeClr val="tx1"/>
                </a:solidFill>
              </a:rPr>
              <a:t>신논현동</a:t>
            </a:r>
            <a:r>
              <a:rPr lang="ko-KR" altLang="en-US" sz="500" dirty="0" smtClean="0">
                <a:solidFill>
                  <a:schemeClr val="tx1"/>
                </a:solidFill>
              </a:rPr>
              <a:t> </a:t>
            </a:r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196466" y="3256033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옷이 커서 팝니다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176479" y="3904059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1</a:t>
            </a:r>
            <a:r>
              <a:rPr lang="ko-KR" altLang="en-US" sz="500" dirty="0" smtClean="0">
                <a:solidFill>
                  <a:schemeClr val="tx1"/>
                </a:solidFill>
              </a:rPr>
              <a:t>일전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441625" y="1986564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강아지 사료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키로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개주문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같이 사면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프로 할인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(1/10)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428459" y="2622145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해외직구</a:t>
            </a:r>
            <a:r>
              <a:rPr lang="ko-KR" altLang="en-US" sz="800" dirty="0" smtClean="0">
                <a:solidFill>
                  <a:schemeClr val="tx1"/>
                </a:solidFill>
              </a:rPr>
              <a:t> 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택배비</a:t>
            </a:r>
            <a:r>
              <a:rPr lang="ko-KR" altLang="en-US" sz="800" dirty="0" smtClean="0">
                <a:solidFill>
                  <a:schemeClr val="tx1"/>
                </a:solidFill>
              </a:rPr>
              <a:t> 절약해요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(1/???)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428458" y="3287170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혹시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츄잉껌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개짜리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한개씩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사실분</a:t>
            </a:r>
            <a:r>
              <a:rPr lang="en-US" altLang="ko-KR" sz="800" dirty="0" smtClean="0">
                <a:solidFill>
                  <a:schemeClr val="tx1"/>
                </a:solidFill>
              </a:rPr>
              <a:t>..?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(1/2)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415497" y="3942126"/>
            <a:ext cx="1507263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사료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키로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개주문해봐요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500" dirty="0" smtClean="0">
                <a:solidFill>
                  <a:schemeClr val="tx1"/>
                </a:solidFill>
              </a:rPr>
              <a:t>강남구 논현동 </a:t>
            </a:r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분전</a:t>
            </a:r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(4/5)</a:t>
            </a:r>
          </a:p>
        </p:txBody>
      </p:sp>
      <p:sp>
        <p:nvSpPr>
          <p:cNvPr id="114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6" name="object 7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7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10550" y="489048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85263" y="611017"/>
            <a:ext cx="5280985" cy="640448"/>
            <a:chOff x="1085263" y="611017"/>
            <a:chExt cx="5280985" cy="640448"/>
          </a:xfrm>
        </p:grpSpPr>
        <p:sp>
          <p:nvSpPr>
            <p:cNvPr id="4" name="object 9"/>
            <p:cNvSpPr txBox="1"/>
            <p:nvPr/>
          </p:nvSpPr>
          <p:spPr>
            <a:xfrm>
              <a:off x="5209463" y="865159"/>
              <a:ext cx="914160" cy="71504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08" spc="-3" dirty="0">
                  <a:latin typeface="Malgun Gothic"/>
                  <a:cs typeface="Malgun Gothic"/>
                </a:rPr>
                <a:t>로그인(마이페이지)/회원가입/고객센터</a:t>
              </a:r>
              <a:endParaRPr sz="408">
                <a:latin typeface="Malgun Gothic"/>
                <a:cs typeface="Malgun Gothic"/>
              </a:endParaRPr>
            </a:p>
          </p:txBody>
        </p:sp>
        <p:sp>
          <p:nvSpPr>
            <p:cNvPr id="5" name="object 10"/>
            <p:cNvSpPr txBox="1"/>
            <p:nvPr/>
          </p:nvSpPr>
          <p:spPr>
            <a:xfrm>
              <a:off x="2377482" y="790858"/>
              <a:ext cx="515214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dirty="0">
                  <a:latin typeface="Malgun Gothic"/>
                  <a:cs typeface="Malgun Gothic"/>
                </a:rPr>
                <a:t>|</a:t>
              </a:r>
              <a:r>
                <a:rPr sz="613" spc="143" dirty="0">
                  <a:latin typeface="Malgun Gothic"/>
                  <a:cs typeface="Malgun Gothic"/>
                </a:rPr>
                <a:t> </a:t>
              </a:r>
              <a:r>
                <a:rPr sz="613" spc="-27" dirty="0">
                  <a:latin typeface="Malgun Gothic"/>
                  <a:cs typeface="Malgun Gothic"/>
                </a:rPr>
                <a:t>언어선택[KR]</a:t>
              </a:r>
              <a:endParaRPr sz="613">
                <a:latin typeface="Malgun Gothic"/>
                <a:cs typeface="Malgun Gothic"/>
              </a:endParaRPr>
            </a:p>
          </p:txBody>
        </p:sp>
        <p:grpSp>
          <p:nvGrpSpPr>
            <p:cNvPr id="6" name="object 9"/>
            <p:cNvGrpSpPr/>
            <p:nvPr/>
          </p:nvGrpSpPr>
          <p:grpSpPr>
            <a:xfrm>
              <a:off x="1099930" y="1030351"/>
              <a:ext cx="4774742" cy="217410"/>
              <a:chOff x="668991" y="1923056"/>
              <a:chExt cx="7027545" cy="319405"/>
            </a:xfrm>
          </p:grpSpPr>
          <p:sp>
            <p:nvSpPr>
              <p:cNvPr id="7" name="object 10"/>
              <p:cNvSpPr/>
              <p:nvPr/>
            </p:nvSpPr>
            <p:spPr>
              <a:xfrm>
                <a:off x="669308" y="1926676"/>
                <a:ext cx="70269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7026909" h="6350">
                    <a:moveTo>
                      <a:pt x="5418403" y="6350"/>
                    </a:moveTo>
                    <a:lnTo>
                      <a:pt x="7026676" y="6350"/>
                    </a:lnTo>
                  </a:path>
                  <a:path w="7026909" h="6350">
                    <a:moveTo>
                      <a:pt x="0" y="0"/>
                    </a:moveTo>
                    <a:lnTo>
                      <a:pt x="7026676" y="0"/>
                    </a:lnTo>
                  </a:path>
                </a:pathLst>
              </a:custGeom>
              <a:ln w="3175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8" name="object 11"/>
              <p:cNvSpPr/>
              <p:nvPr/>
            </p:nvSpPr>
            <p:spPr>
              <a:xfrm>
                <a:off x="1423987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76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9" name="object 12"/>
              <p:cNvSpPr/>
              <p:nvPr/>
            </p:nvSpPr>
            <p:spPr>
              <a:xfrm>
                <a:off x="1423992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0" name="object 13"/>
              <p:cNvSpPr/>
              <p:nvPr/>
            </p:nvSpPr>
            <p:spPr>
              <a:xfrm>
                <a:off x="1018229" y="1929406"/>
                <a:ext cx="402590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" name="object 14"/>
              <p:cNvSpPr/>
              <p:nvPr/>
            </p:nvSpPr>
            <p:spPr>
              <a:xfrm>
                <a:off x="2590762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63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2590761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13" name="object 18"/>
            <p:cNvSpPr txBox="1"/>
            <p:nvPr/>
          </p:nvSpPr>
          <p:spPr>
            <a:xfrm>
              <a:off x="1652228" y="1079285"/>
              <a:ext cx="145006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 algn="ctr">
                <a:spcBef>
                  <a:spcPts val="68"/>
                </a:spcBef>
                <a:tabLst>
                  <a:tab pos="802678" algn="l"/>
                </a:tabLst>
              </a:pPr>
              <a:r>
                <a:rPr lang="ko-KR" altLang="en-US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  </a:t>
              </a:r>
              <a:r>
                <a:rPr lang="ko-KR" altLang="en-US" sz="613" b="1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사실래요</a:t>
              </a:r>
              <a:r>
                <a:rPr lang="en-US" altLang="ko-KR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r>
                <a:rPr sz="613" dirty="0">
                  <a:solidFill>
                    <a:srgbClr val="404040"/>
                  </a:solidFill>
                  <a:latin typeface="Malgun Gothic"/>
                  <a:cs typeface="Malgun Gothic"/>
                </a:rPr>
                <a:t>	</a:t>
              </a: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내 근처에는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14" name="object 19"/>
            <p:cNvGrpSpPr/>
            <p:nvPr/>
          </p:nvGrpSpPr>
          <p:grpSpPr>
            <a:xfrm>
              <a:off x="3189877" y="1031890"/>
              <a:ext cx="800752" cy="215681"/>
              <a:chOff x="3750062" y="1925316"/>
              <a:chExt cx="1178560" cy="316865"/>
            </a:xfrm>
          </p:grpSpPr>
          <p:sp>
            <p:nvSpPr>
              <p:cNvPr id="15" name="object 20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8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1" y="303806"/>
                    </a:lnTo>
                    <a:lnTo>
                      <a:pt x="1165649" y="303655"/>
                    </a:lnTo>
                    <a:lnTo>
                      <a:pt x="1165649" y="337"/>
                    </a:lnTo>
                    <a:lnTo>
                      <a:pt x="1165498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6" name="object 21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17" name="object 22"/>
            <p:cNvSpPr txBox="1"/>
            <p:nvPr/>
          </p:nvSpPr>
          <p:spPr>
            <a:xfrm>
              <a:off x="3385740" y="1079285"/>
              <a:ext cx="47528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나누실래요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18" name="object 23"/>
            <p:cNvGrpSpPr/>
            <p:nvPr/>
          </p:nvGrpSpPr>
          <p:grpSpPr>
            <a:xfrm>
              <a:off x="3983302" y="1031890"/>
              <a:ext cx="800752" cy="215681"/>
              <a:chOff x="4915711" y="1925316"/>
              <a:chExt cx="1178560" cy="316865"/>
            </a:xfrm>
          </p:grpSpPr>
          <p:sp>
            <p:nvSpPr>
              <p:cNvPr id="19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20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21" name="object 26"/>
            <p:cNvSpPr txBox="1"/>
            <p:nvPr/>
          </p:nvSpPr>
          <p:spPr>
            <a:xfrm>
              <a:off x="4162935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같이할까요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22" name="object 42"/>
            <p:cNvSpPr txBox="1"/>
            <p:nvPr/>
          </p:nvSpPr>
          <p:spPr>
            <a:xfrm>
              <a:off x="1085263" y="990074"/>
              <a:ext cx="135644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214826" algn="l"/>
                  <a:tab pos="503997" algn="l"/>
                  <a:tab pos="1304514" algn="l"/>
                </a:tabLst>
              </a:pPr>
              <a:r>
                <a:rPr sz="613" strike="sngStrike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	</a:t>
              </a:r>
              <a:r>
                <a:rPr sz="613" strike="sngStrike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3	4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5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3" name="object 46"/>
            <p:cNvSpPr txBox="1"/>
            <p:nvPr/>
          </p:nvSpPr>
          <p:spPr>
            <a:xfrm>
              <a:off x="3174008" y="987999"/>
              <a:ext cx="852093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799220" algn="l"/>
                </a:tabLst>
              </a:pPr>
              <a:r>
                <a:rPr sz="919" spc="-5" baseline="3086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6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7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24" name="object 23"/>
            <p:cNvGrpSpPr/>
            <p:nvPr/>
          </p:nvGrpSpPr>
          <p:grpSpPr>
            <a:xfrm>
              <a:off x="4765449" y="1037946"/>
              <a:ext cx="800752" cy="211357"/>
              <a:chOff x="4915711" y="1925316"/>
              <a:chExt cx="1178560" cy="316865"/>
            </a:xfrm>
          </p:grpSpPr>
          <p:sp>
            <p:nvSpPr>
              <p:cNvPr id="25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 dirty="0"/>
              </a:p>
            </p:txBody>
          </p:sp>
          <p:sp>
            <p:nvSpPr>
              <p:cNvPr id="26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grpSp>
          <p:nvGrpSpPr>
            <p:cNvPr id="27" name="object 23"/>
            <p:cNvGrpSpPr/>
            <p:nvPr/>
          </p:nvGrpSpPr>
          <p:grpSpPr>
            <a:xfrm>
              <a:off x="5565496" y="1035784"/>
              <a:ext cx="800752" cy="215681"/>
              <a:chOff x="4915711" y="1925316"/>
              <a:chExt cx="1178560" cy="316865"/>
            </a:xfrm>
          </p:grpSpPr>
          <p:sp>
            <p:nvSpPr>
              <p:cNvPr id="28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29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30" name="object 26"/>
            <p:cNvSpPr txBox="1"/>
            <p:nvPr/>
          </p:nvSpPr>
          <p:spPr>
            <a:xfrm>
              <a:off x="4975856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이벤트는요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!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5719758" y="1079285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궁금해요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pic>
          <p:nvPicPr>
            <p:cNvPr id="32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682" y="1092472"/>
              <a:ext cx="77200" cy="66274"/>
            </a:xfrm>
            <a:prstGeom prst="rect">
              <a:avLst/>
            </a:prstGeom>
          </p:spPr>
        </p:pic>
        <p:sp>
          <p:nvSpPr>
            <p:cNvPr id="33" name="object 17"/>
            <p:cNvSpPr txBox="1"/>
            <p:nvPr/>
          </p:nvSpPr>
          <p:spPr>
            <a:xfrm>
              <a:off x="3328286" y="713588"/>
              <a:ext cx="1327801" cy="260209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1634" spc="-10" dirty="0" err="1" smtClean="0">
                  <a:solidFill>
                    <a:srgbClr val="92D050"/>
                  </a:solidFill>
                  <a:latin typeface="Malgun Gothic"/>
                  <a:cs typeface="Malgun Gothic"/>
                </a:rPr>
                <a:t>댕댕로드</a:t>
              </a:r>
              <a:r>
                <a:rPr sz="1634" spc="-65" dirty="0" smtClean="0">
                  <a:solidFill>
                    <a:srgbClr val="92D050"/>
                  </a:solidFill>
                  <a:latin typeface="Malgun Gothic"/>
                  <a:cs typeface="Malgun Gothic"/>
                </a:rPr>
                <a:t> </a:t>
              </a:r>
              <a:endParaRPr sz="1634" dirty="0">
                <a:solidFill>
                  <a:srgbClr val="92D050"/>
                </a:solidFill>
                <a:latin typeface="Malgun Gothic"/>
                <a:cs typeface="Malgun Gothic"/>
              </a:endParaRPr>
            </a:p>
          </p:txBody>
        </p:sp>
        <p:sp>
          <p:nvSpPr>
            <p:cNvPr id="119" name="object 17"/>
            <p:cNvSpPr txBox="1"/>
            <p:nvPr/>
          </p:nvSpPr>
          <p:spPr>
            <a:xfrm>
              <a:off x="1386005" y="611017"/>
              <a:ext cx="532071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14" dirty="0">
                  <a:solidFill>
                    <a:srgbClr val="FFFFFF"/>
                  </a:solidFill>
                  <a:latin typeface="Malgun Gothic"/>
                  <a:cs typeface="Malgun Gothic"/>
                </a:rPr>
                <a:t>베스트</a:t>
              </a:r>
              <a:r>
                <a:rPr sz="613" spc="-14" dirty="0">
                  <a:solidFill>
                    <a:srgbClr val="FFFFFF"/>
                  </a:solidFill>
                  <a:latin typeface="Malgun Gothic"/>
                  <a:cs typeface="Malgun Gothic"/>
                </a:rPr>
                <a:t> </a:t>
              </a: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페이지</a:t>
              </a:r>
              <a:endParaRPr sz="613">
                <a:latin typeface="Malgun Gothic"/>
                <a:cs typeface="Malgun Gothic"/>
              </a:endParaRPr>
            </a:p>
          </p:txBody>
        </p:sp>
        <p:sp>
          <p:nvSpPr>
            <p:cNvPr id="120" name="object 11"/>
            <p:cNvSpPr txBox="1"/>
            <p:nvPr/>
          </p:nvSpPr>
          <p:spPr>
            <a:xfrm>
              <a:off x="1386005" y="611017"/>
              <a:ext cx="34145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제철음식</a:t>
              </a:r>
              <a:endParaRPr sz="613">
                <a:latin typeface="Malgun Gothic"/>
                <a:cs typeface="Malgun Gothic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38976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125" name="object 119"/>
          <p:cNvSpPr txBox="1"/>
          <p:nvPr/>
        </p:nvSpPr>
        <p:spPr>
          <a:xfrm>
            <a:off x="3363463" y="1829958"/>
            <a:ext cx="320279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45">
              <a:lnSpc>
                <a:spcPts val="599"/>
              </a:lnSpc>
            </a:pPr>
            <a:r>
              <a:rPr sz="919" baseline="-9259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r>
              <a:rPr sz="919" spc="209" baseline="-925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8" spc="-3" dirty="0">
                <a:latin typeface="Malgun Gothic"/>
                <a:cs typeface="Malgun Gothic"/>
              </a:rPr>
              <a:t>더보기</a:t>
            </a:r>
            <a:r>
              <a:rPr sz="408" spc="-20" dirty="0">
                <a:latin typeface="Malgun Gothic"/>
                <a:cs typeface="Malgun Gothic"/>
              </a:rPr>
              <a:t> </a:t>
            </a:r>
            <a:r>
              <a:rPr sz="408" dirty="0">
                <a:latin typeface="Malgun Gothic"/>
                <a:cs typeface="Malgun Gothic"/>
              </a:rPr>
              <a:t>&gt;</a:t>
            </a:r>
          </a:p>
        </p:txBody>
      </p:sp>
      <p:pic>
        <p:nvPicPr>
          <p:cNvPr id="127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4259" y="1500786"/>
            <a:ext cx="125278" cy="125244"/>
          </a:xfrm>
          <a:prstGeom prst="rect">
            <a:avLst/>
          </a:prstGeom>
        </p:spPr>
      </p:pic>
      <p:sp>
        <p:nvSpPr>
          <p:cNvPr id="128" name="object 111"/>
          <p:cNvSpPr txBox="1"/>
          <p:nvPr/>
        </p:nvSpPr>
        <p:spPr>
          <a:xfrm>
            <a:off x="2526155" y="150534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29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777" y="1506279"/>
            <a:ext cx="125278" cy="125244"/>
          </a:xfrm>
          <a:prstGeom prst="rect">
            <a:avLst/>
          </a:prstGeom>
        </p:spPr>
      </p:pic>
      <p:sp>
        <p:nvSpPr>
          <p:cNvPr id="130" name="object 111"/>
          <p:cNvSpPr txBox="1"/>
          <p:nvPr/>
        </p:nvSpPr>
        <p:spPr>
          <a:xfrm>
            <a:off x="3833673" y="151083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pic>
        <p:nvPicPr>
          <p:cNvPr id="131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568" y="1904224"/>
            <a:ext cx="125278" cy="125244"/>
          </a:xfrm>
          <a:prstGeom prst="rect">
            <a:avLst/>
          </a:prstGeom>
        </p:spPr>
      </p:pic>
      <p:sp>
        <p:nvSpPr>
          <p:cNvPr id="132" name="object 111"/>
          <p:cNvSpPr txBox="1"/>
          <p:nvPr/>
        </p:nvSpPr>
        <p:spPr>
          <a:xfrm>
            <a:off x="1727464" y="1908781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613" dirty="0">
              <a:latin typeface="Malgun Gothic"/>
              <a:cs typeface="Malgun Gothic"/>
            </a:endParaRPr>
          </a:p>
        </p:txBody>
      </p:sp>
      <p:pic>
        <p:nvPicPr>
          <p:cNvPr id="133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670" y="1897967"/>
            <a:ext cx="125278" cy="125244"/>
          </a:xfrm>
          <a:prstGeom prst="rect">
            <a:avLst/>
          </a:prstGeom>
        </p:spPr>
      </p:pic>
      <p:sp>
        <p:nvSpPr>
          <p:cNvPr id="134" name="object 111"/>
          <p:cNvSpPr txBox="1"/>
          <p:nvPr/>
        </p:nvSpPr>
        <p:spPr>
          <a:xfrm>
            <a:off x="2176566" y="1902524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36" name="object 111"/>
          <p:cNvSpPr txBox="1"/>
          <p:nvPr/>
        </p:nvSpPr>
        <p:spPr>
          <a:xfrm>
            <a:off x="3985955" y="1922356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140" name="object 83"/>
          <p:cNvSpPr txBox="1"/>
          <p:nvPr/>
        </p:nvSpPr>
        <p:spPr>
          <a:xfrm>
            <a:off x="5965925" y="1661039"/>
            <a:ext cx="226919" cy="715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408" spc="-3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lang="en-US" sz="408" spc="-3" dirty="0" err="1" smtClean="0">
                <a:solidFill>
                  <a:schemeClr val="tx1"/>
                </a:solidFill>
                <a:latin typeface="Malgun Gothic"/>
                <a:cs typeface="Malgun Gothic"/>
              </a:rPr>
              <a:t>wjdfuf</a:t>
            </a:r>
            <a:endParaRPr sz="408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41" name="object 82"/>
          <p:cNvGrpSpPr/>
          <p:nvPr/>
        </p:nvGrpSpPr>
        <p:grpSpPr>
          <a:xfrm>
            <a:off x="5905020" y="1583046"/>
            <a:ext cx="447787" cy="179806"/>
            <a:chOff x="7020673" y="2032814"/>
            <a:chExt cx="657860" cy="264160"/>
          </a:xfrm>
          <a:solidFill>
            <a:schemeClr val="bg1"/>
          </a:solidFill>
        </p:grpSpPr>
        <p:sp>
          <p:nvSpPr>
            <p:cNvPr id="142" name="object 83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620247" y="0"/>
                  </a:moveTo>
                  <a:lnTo>
                    <a:pt x="24404" y="0"/>
                  </a:lnTo>
                  <a:lnTo>
                    <a:pt x="14904" y="1917"/>
                  </a:lnTo>
                  <a:lnTo>
                    <a:pt x="7147" y="7145"/>
                  </a:lnTo>
                  <a:lnTo>
                    <a:pt x="1917" y="14900"/>
                  </a:lnTo>
                  <a:lnTo>
                    <a:pt x="0" y="24396"/>
                  </a:lnTo>
                  <a:lnTo>
                    <a:pt x="0" y="226935"/>
                  </a:lnTo>
                  <a:lnTo>
                    <a:pt x="1917" y="236431"/>
                  </a:lnTo>
                  <a:lnTo>
                    <a:pt x="7147" y="244186"/>
                  </a:lnTo>
                  <a:lnTo>
                    <a:pt x="14904" y="249414"/>
                  </a:lnTo>
                  <a:lnTo>
                    <a:pt x="24404" y="251331"/>
                  </a:lnTo>
                  <a:lnTo>
                    <a:pt x="620247" y="251331"/>
                  </a:lnTo>
                  <a:lnTo>
                    <a:pt x="629747" y="249414"/>
                  </a:lnTo>
                  <a:lnTo>
                    <a:pt x="637504" y="244186"/>
                  </a:lnTo>
                  <a:lnTo>
                    <a:pt x="642734" y="236431"/>
                  </a:lnTo>
                  <a:lnTo>
                    <a:pt x="644651" y="226935"/>
                  </a:lnTo>
                  <a:lnTo>
                    <a:pt x="644651" y="24396"/>
                  </a:lnTo>
                  <a:lnTo>
                    <a:pt x="642734" y="14900"/>
                  </a:lnTo>
                  <a:lnTo>
                    <a:pt x="637504" y="7145"/>
                  </a:lnTo>
                  <a:lnTo>
                    <a:pt x="629747" y="1917"/>
                  </a:lnTo>
                  <a:lnTo>
                    <a:pt x="6202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43" name="object 84"/>
            <p:cNvSpPr/>
            <p:nvPr/>
          </p:nvSpPr>
          <p:spPr>
            <a:xfrm>
              <a:off x="7027023" y="2039164"/>
              <a:ext cx="645160" cy="251460"/>
            </a:xfrm>
            <a:custGeom>
              <a:avLst/>
              <a:gdLst/>
              <a:ahLst/>
              <a:cxnLst/>
              <a:rect l="l" t="t" r="r" b="b"/>
              <a:pathLst>
                <a:path w="645159" h="251460">
                  <a:moveTo>
                    <a:pt x="0" y="24396"/>
                  </a:moveTo>
                  <a:lnTo>
                    <a:pt x="1917" y="14900"/>
                  </a:lnTo>
                  <a:lnTo>
                    <a:pt x="7147" y="7145"/>
                  </a:lnTo>
                  <a:lnTo>
                    <a:pt x="14904" y="1917"/>
                  </a:lnTo>
                  <a:lnTo>
                    <a:pt x="24403" y="0"/>
                  </a:lnTo>
                  <a:lnTo>
                    <a:pt x="620247" y="0"/>
                  </a:lnTo>
                  <a:lnTo>
                    <a:pt x="629746" y="1917"/>
                  </a:lnTo>
                  <a:lnTo>
                    <a:pt x="637503" y="7145"/>
                  </a:lnTo>
                  <a:lnTo>
                    <a:pt x="642733" y="14900"/>
                  </a:lnTo>
                  <a:lnTo>
                    <a:pt x="644651" y="24396"/>
                  </a:lnTo>
                  <a:lnTo>
                    <a:pt x="644651" y="226935"/>
                  </a:lnTo>
                  <a:lnTo>
                    <a:pt x="642733" y="236432"/>
                  </a:lnTo>
                  <a:lnTo>
                    <a:pt x="637503" y="244187"/>
                  </a:lnTo>
                  <a:lnTo>
                    <a:pt x="629746" y="249415"/>
                  </a:lnTo>
                  <a:lnTo>
                    <a:pt x="620247" y="251332"/>
                  </a:lnTo>
                  <a:lnTo>
                    <a:pt x="24403" y="251332"/>
                  </a:lnTo>
                  <a:lnTo>
                    <a:pt x="14904" y="249415"/>
                  </a:lnTo>
                  <a:lnTo>
                    <a:pt x="7147" y="244187"/>
                  </a:lnTo>
                  <a:lnTo>
                    <a:pt x="1917" y="236432"/>
                  </a:lnTo>
                  <a:lnTo>
                    <a:pt x="0" y="226935"/>
                  </a:lnTo>
                  <a:lnTo>
                    <a:pt x="0" y="2439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144" name="object 1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4576" y="1521730"/>
            <a:ext cx="125278" cy="125242"/>
          </a:xfrm>
          <a:prstGeom prst="rect">
            <a:avLst/>
          </a:prstGeom>
        </p:spPr>
      </p:pic>
      <p:sp>
        <p:nvSpPr>
          <p:cNvPr id="145" name="object 113"/>
          <p:cNvSpPr txBox="1"/>
          <p:nvPr/>
        </p:nvSpPr>
        <p:spPr>
          <a:xfrm>
            <a:off x="5876472" y="1527142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lang="en-US" sz="613" dirty="0" smtClean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06799" y="1548854"/>
            <a:ext cx="599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정렬</a:t>
            </a:r>
            <a:endParaRPr lang="ko-KR" altLang="en-US" sz="900" b="1"/>
          </a:p>
        </p:txBody>
      </p:sp>
      <p:sp>
        <p:nvSpPr>
          <p:cNvPr id="147" name="object 8"/>
          <p:cNvSpPr txBox="1"/>
          <p:nvPr/>
        </p:nvSpPr>
        <p:spPr>
          <a:xfrm>
            <a:off x="6741205" y="1039524"/>
            <a:ext cx="1203319" cy="82356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싸게 팔아요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나눔해요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,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같이사요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!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b="1" spc="-14" dirty="0" smtClean="0">
                <a:latin typeface="Malgun Gothic"/>
                <a:cs typeface="Malgun Gothic"/>
              </a:rPr>
              <a:t>-</a:t>
            </a: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[2]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이미지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,[3]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내용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spcBef>
                <a:spcPts val="17"/>
              </a:spcBef>
            </a:pPr>
            <a:r>
              <a:rPr lang="ko-KR" altLang="en-US" sz="545" spc="-24" dirty="0">
                <a:latin typeface="Malgun Gothic"/>
                <a:cs typeface="Malgun Gothic"/>
              </a:rPr>
              <a:t>클릭하</a:t>
            </a:r>
            <a:r>
              <a:rPr lang="ko-KR" altLang="en-US" sz="545" dirty="0">
                <a:latin typeface="Malgun Gothic"/>
                <a:cs typeface="Malgun Gothic"/>
              </a:rPr>
              <a:t>면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</a:t>
            </a:r>
            <a:r>
              <a:rPr lang="ko-KR" altLang="en-US" sz="545" dirty="0">
                <a:latin typeface="Malgun Gothic"/>
                <a:cs typeface="Malgun Gothic"/>
              </a:rPr>
              <a:t>품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상세페이지</a:t>
            </a:r>
            <a:r>
              <a:rPr lang="ko-KR" altLang="en-US" sz="545" dirty="0">
                <a:latin typeface="Malgun Gothic"/>
                <a:cs typeface="Malgun Gothic"/>
              </a:rPr>
              <a:t>로</a:t>
            </a:r>
            <a:r>
              <a:rPr lang="ko-KR" altLang="en-US" sz="545" spc="-34" dirty="0">
                <a:latin typeface="Malgun Gothic"/>
                <a:cs typeface="Malgun Gothic"/>
              </a:rPr>
              <a:t> </a:t>
            </a:r>
            <a:r>
              <a:rPr lang="ko-KR" altLang="en-US" sz="545" spc="-24" dirty="0">
                <a:latin typeface="Malgun Gothic"/>
                <a:cs typeface="Malgun Gothic"/>
              </a:rPr>
              <a:t>넘어간다</a:t>
            </a:r>
            <a:r>
              <a:rPr lang="en-US" altLang="ko-KR" sz="545" dirty="0">
                <a:latin typeface="Malgun Gothic"/>
                <a:cs typeface="Malgun Gothic"/>
              </a:rPr>
              <a:t>.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dirty="0" smtClean="0">
                <a:latin typeface="Malgun Gothic"/>
                <a:cs typeface="Malgun Gothic"/>
              </a:rPr>
              <a:t>[4] </a:t>
            </a:r>
            <a:r>
              <a:rPr lang="ko-KR" altLang="en-US" sz="545" dirty="0" smtClean="0">
                <a:latin typeface="Malgun Gothic"/>
                <a:cs typeface="Malgun Gothic"/>
              </a:rPr>
              <a:t>정렬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ko-KR" altLang="en-US" sz="545" dirty="0" smtClean="0">
                <a:latin typeface="Malgun Gothic"/>
                <a:cs typeface="Malgun Gothic"/>
              </a:rPr>
              <a:t>클릭하면 판매완료</a:t>
            </a:r>
            <a:r>
              <a:rPr lang="en-US" altLang="ko-KR" sz="545" dirty="0" smtClean="0">
                <a:latin typeface="Malgun Gothic"/>
                <a:cs typeface="Malgun Gothic"/>
              </a:rPr>
              <a:t>,</a:t>
            </a:r>
            <a:r>
              <a:rPr lang="ko-KR" altLang="en-US" sz="545" dirty="0" smtClean="0">
                <a:latin typeface="Malgun Gothic"/>
                <a:cs typeface="Malgun Gothic"/>
              </a:rPr>
              <a:t>전체보기 로 나뉘어진다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  <a:endParaRPr sz="545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95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 Structure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592850" y="799275"/>
            <a:ext cx="1702200" cy="318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Project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82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사실래요?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07357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내 근처에는?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683900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나누실래요?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294225" y="1610325"/>
            <a:ext cx="15201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lt1"/>
                </a:solidFill>
              </a:rPr>
              <a:t>같이 </a:t>
            </a:r>
            <a:r>
              <a:rPr lang="ko" sz="1100" b="1" dirty="0" smtClean="0">
                <a:solidFill>
                  <a:schemeClr val="lt1"/>
                </a:solidFill>
              </a:rPr>
              <a:t>할까요</a:t>
            </a:r>
            <a:r>
              <a:rPr lang="ko" sz="1100" b="1" dirty="0">
                <a:solidFill>
                  <a:schemeClr val="lt1"/>
                </a:solidFill>
              </a:rPr>
              <a:t>?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1882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먹을 것</a:t>
            </a:r>
            <a:r>
              <a:rPr lang="ko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1882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옷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1882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생일 이벤트 상품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07357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펫샵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07357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애견미용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07357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애견호텔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07357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 유치원 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1882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필수템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7357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병원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683900" y="1947750"/>
            <a:ext cx="1520100" cy="31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싸게 팔아요/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나눔 해요!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683900" y="23412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같이 사요!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1882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여러 필수품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294225" y="19477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같이 놀아요!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294225" y="228517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애견 카페 어때요?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294225" y="2960025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코스 인증 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294225" y="329745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코스 </a:t>
            </a:r>
            <a:r>
              <a:rPr lang="ko" sz="1100" b="1" dirty="0" smtClean="0">
                <a:solidFill>
                  <a:schemeClr val="dk1"/>
                </a:solidFill>
                <a:highlight>
                  <a:schemeClr val="lt1"/>
                </a:highlight>
              </a:rPr>
              <a:t>추천해주세요</a:t>
            </a:r>
            <a:r>
              <a:rPr lang="ko" sz="1100" b="1" dirty="0">
                <a:solidFill>
                  <a:schemeClr val="dk1"/>
                </a:solidFill>
                <a:highlight>
                  <a:schemeClr val="lt1"/>
                </a:highlight>
              </a:rPr>
              <a:t>!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294225" y="2622600"/>
            <a:ext cx="1520100" cy="2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내 근처에 친구들은?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96" name="Google Shape;96;p16"/>
          <p:cNvCxnSpPr>
            <a:stCxn id="73" idx="2"/>
            <a:endCxn id="74" idx="0"/>
          </p:cNvCxnSpPr>
          <p:nvPr/>
        </p:nvCxnSpPr>
        <p:spPr>
          <a:xfrm rot="5400000">
            <a:off x="2564900" y="-268575"/>
            <a:ext cx="492900" cy="32652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73" idx="2"/>
            <a:endCxn id="75" idx="0"/>
          </p:cNvCxnSpPr>
          <p:nvPr/>
        </p:nvCxnSpPr>
        <p:spPr>
          <a:xfrm rot="5400000">
            <a:off x="3392300" y="558825"/>
            <a:ext cx="492900" cy="16104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73" idx="2"/>
            <a:endCxn id="76" idx="0"/>
          </p:cNvCxnSpPr>
          <p:nvPr/>
        </p:nvCxnSpPr>
        <p:spPr>
          <a:xfrm rot="-5400000" flipH="1">
            <a:off x="4197800" y="1363725"/>
            <a:ext cx="4929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73" idx="2"/>
            <a:endCxn id="77" idx="0"/>
          </p:cNvCxnSpPr>
          <p:nvPr/>
        </p:nvCxnSpPr>
        <p:spPr>
          <a:xfrm rot="-5400000" flipH="1">
            <a:off x="5002700" y="558825"/>
            <a:ext cx="492900" cy="16104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07;p17"/>
          <p:cNvSpPr/>
          <p:nvPr/>
        </p:nvSpPr>
        <p:spPr>
          <a:xfrm>
            <a:off x="6904550" y="1610325"/>
            <a:ext cx="1378500" cy="26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이벤트는요!</a:t>
            </a:r>
            <a:endParaRPr sz="1100" b="1">
              <a:solidFill>
                <a:schemeClr val="lt1"/>
              </a:solidFill>
            </a:endParaRPr>
          </a:p>
        </p:txBody>
      </p:sp>
      <p:cxnSp>
        <p:nvCxnSpPr>
          <p:cNvPr id="32" name="Google Shape;99;p16"/>
          <p:cNvCxnSpPr/>
          <p:nvPr/>
        </p:nvCxnSpPr>
        <p:spPr>
          <a:xfrm>
            <a:off x="6054238" y="1364025"/>
            <a:ext cx="1609012" cy="246450"/>
          </a:xfrm>
          <a:prstGeom prst="bentConnector3">
            <a:avLst>
              <a:gd name="adj1" fmla="val 100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사각형 설명선 3"/>
          <p:cNvSpPr/>
          <p:nvPr/>
        </p:nvSpPr>
        <p:spPr>
          <a:xfrm>
            <a:off x="7242311" y="2385287"/>
            <a:ext cx="1398106" cy="474626"/>
          </a:xfrm>
          <a:prstGeom prst="wedgeRectCallout">
            <a:avLst>
              <a:gd name="adj1" fmla="val -65888"/>
              <a:gd name="adj2" fmla="val 9064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앱 전용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(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앱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안만들시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삭제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21965" y="2924553"/>
            <a:ext cx="1842052" cy="76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9"/>
          <p:cNvGrpSpPr/>
          <p:nvPr/>
        </p:nvGrpSpPr>
        <p:grpSpPr>
          <a:xfrm>
            <a:off x="1099930" y="1030351"/>
            <a:ext cx="4774742" cy="217410"/>
            <a:chOff x="668991" y="1923056"/>
            <a:chExt cx="7027545" cy="319405"/>
          </a:xfrm>
        </p:grpSpPr>
        <p:sp>
          <p:nvSpPr>
            <p:cNvPr id="7" name="object 10"/>
            <p:cNvSpPr/>
            <p:nvPr/>
          </p:nvSpPr>
          <p:spPr>
            <a:xfrm>
              <a:off x="669308" y="1926676"/>
              <a:ext cx="7026909" cy="6350"/>
            </a:xfrm>
            <a:custGeom>
              <a:avLst/>
              <a:gdLst/>
              <a:ahLst/>
              <a:cxnLst/>
              <a:rect l="l" t="t" r="r" b="b"/>
              <a:pathLst>
                <a:path w="7026909" h="6350">
                  <a:moveTo>
                    <a:pt x="5418403" y="6350"/>
                  </a:moveTo>
                  <a:lnTo>
                    <a:pt x="7026676" y="6350"/>
                  </a:lnTo>
                </a:path>
                <a:path w="7026909" h="6350">
                  <a:moveTo>
                    <a:pt x="0" y="0"/>
                  </a:moveTo>
                  <a:lnTo>
                    <a:pt x="7026676" y="0"/>
                  </a:lnTo>
                </a:path>
              </a:pathLst>
            </a:custGeom>
            <a:ln w="317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8" name="object 11"/>
            <p:cNvSpPr/>
            <p:nvPr/>
          </p:nvSpPr>
          <p:spPr>
            <a:xfrm>
              <a:off x="1423987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76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" name="object 12"/>
            <p:cNvSpPr/>
            <p:nvPr/>
          </p:nvSpPr>
          <p:spPr>
            <a:xfrm>
              <a:off x="1423992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" name="object 13"/>
            <p:cNvSpPr/>
            <p:nvPr/>
          </p:nvSpPr>
          <p:spPr>
            <a:xfrm>
              <a:off x="1018229" y="1929406"/>
              <a:ext cx="402590" cy="306705"/>
            </a:xfrm>
            <a:custGeom>
              <a:avLst/>
              <a:gdLst/>
              <a:ahLst/>
              <a:cxnLst/>
              <a:rect l="l" t="t" r="r" b="b"/>
              <a:pathLst>
                <a:path w="402590" h="306705">
                  <a:moveTo>
                    <a:pt x="0" y="340"/>
                  </a:moveTo>
                  <a:lnTo>
                    <a:pt x="0" y="152"/>
                  </a:lnTo>
                  <a:lnTo>
                    <a:pt x="152" y="0"/>
                  </a:lnTo>
                  <a:lnTo>
                    <a:pt x="340" y="0"/>
                  </a:lnTo>
                  <a:lnTo>
                    <a:pt x="402234" y="0"/>
                  </a:lnTo>
                  <a:lnTo>
                    <a:pt x="402422" y="0"/>
                  </a:lnTo>
                  <a:lnTo>
                    <a:pt x="402574" y="152"/>
                  </a:lnTo>
                  <a:lnTo>
                    <a:pt x="402574" y="340"/>
                  </a:lnTo>
                  <a:lnTo>
                    <a:pt x="402574" y="306258"/>
                  </a:lnTo>
                  <a:lnTo>
                    <a:pt x="402574" y="306446"/>
                  </a:lnTo>
                  <a:lnTo>
                    <a:pt x="402422" y="306598"/>
                  </a:lnTo>
                  <a:lnTo>
                    <a:pt x="402234" y="306598"/>
                  </a:lnTo>
                  <a:lnTo>
                    <a:pt x="340" y="306598"/>
                  </a:lnTo>
                  <a:lnTo>
                    <a:pt x="152" y="306598"/>
                  </a:lnTo>
                  <a:lnTo>
                    <a:pt x="0" y="306446"/>
                  </a:lnTo>
                  <a:lnTo>
                    <a:pt x="0" y="306258"/>
                  </a:lnTo>
                  <a:lnTo>
                    <a:pt x="0" y="34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1" name="object 14"/>
            <p:cNvSpPr/>
            <p:nvPr/>
          </p:nvSpPr>
          <p:spPr>
            <a:xfrm>
              <a:off x="2590762" y="1931669"/>
              <a:ext cx="1165860" cy="304800"/>
            </a:xfrm>
            <a:custGeom>
              <a:avLst/>
              <a:gdLst/>
              <a:ahLst/>
              <a:cxnLst/>
              <a:rect l="l" t="t" r="r" b="b"/>
              <a:pathLst>
                <a:path w="1165860" h="304800">
                  <a:moveTo>
                    <a:pt x="1165644" y="1270"/>
                  </a:moveTo>
                  <a:lnTo>
                    <a:pt x="1165542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0" y="303530"/>
                  </a:lnTo>
                  <a:lnTo>
                    <a:pt x="63" y="304800"/>
                  </a:lnTo>
                  <a:lnTo>
                    <a:pt x="1165644" y="304800"/>
                  </a:lnTo>
                  <a:lnTo>
                    <a:pt x="1165644" y="303530"/>
                  </a:lnTo>
                  <a:lnTo>
                    <a:pt x="1165644" y="127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2" name="object 15"/>
            <p:cNvSpPr/>
            <p:nvPr/>
          </p:nvSpPr>
          <p:spPr>
            <a:xfrm>
              <a:off x="2590761" y="1932199"/>
              <a:ext cx="1165860" cy="304165"/>
            </a:xfrm>
            <a:custGeom>
              <a:avLst/>
              <a:gdLst/>
              <a:ahLst/>
              <a:cxnLst/>
              <a:rect l="l" t="t" r="r" b="b"/>
              <a:pathLst>
                <a:path w="1165860" h="304164">
                  <a:moveTo>
                    <a:pt x="0" y="337"/>
                  </a:moveTo>
                  <a:lnTo>
                    <a:pt x="0" y="151"/>
                  </a:lnTo>
                  <a:lnTo>
                    <a:pt x="151" y="0"/>
                  </a:lnTo>
                  <a:lnTo>
                    <a:pt x="337" y="0"/>
                  </a:lnTo>
                  <a:lnTo>
                    <a:pt x="1165312" y="0"/>
                  </a:lnTo>
                  <a:lnTo>
                    <a:pt x="1165499" y="0"/>
                  </a:lnTo>
                  <a:lnTo>
                    <a:pt x="1165649" y="151"/>
                  </a:lnTo>
                  <a:lnTo>
                    <a:pt x="1165649" y="337"/>
                  </a:lnTo>
                  <a:lnTo>
                    <a:pt x="1165649" y="303468"/>
                  </a:lnTo>
                  <a:lnTo>
                    <a:pt x="1165649" y="303654"/>
                  </a:lnTo>
                  <a:lnTo>
                    <a:pt x="1165499" y="303806"/>
                  </a:lnTo>
                  <a:lnTo>
                    <a:pt x="1165312" y="303806"/>
                  </a:lnTo>
                  <a:lnTo>
                    <a:pt x="337" y="303806"/>
                  </a:lnTo>
                  <a:lnTo>
                    <a:pt x="151" y="303806"/>
                  </a:lnTo>
                  <a:lnTo>
                    <a:pt x="0" y="303654"/>
                  </a:lnTo>
                  <a:lnTo>
                    <a:pt x="0" y="303468"/>
                  </a:lnTo>
                  <a:lnTo>
                    <a:pt x="0" y="337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22" name="object 42"/>
          <p:cNvSpPr txBox="1"/>
          <p:nvPr/>
        </p:nvSpPr>
        <p:spPr>
          <a:xfrm>
            <a:off x="1085263" y="990074"/>
            <a:ext cx="135644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214826" algn="l"/>
                <a:tab pos="503997" algn="l"/>
                <a:tab pos="1304514" algn="l"/>
              </a:tabLst>
            </a:pPr>
            <a:r>
              <a:rPr sz="613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613" strike="sngStrike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	4	</a:t>
            </a:r>
            <a:r>
              <a:rPr sz="613" spc="-3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r>
            <a:endParaRPr sz="613" dirty="0">
              <a:latin typeface="Franklin Gothic Medium"/>
              <a:cs typeface="Franklin Gothic Medium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15682" y="713588"/>
            <a:ext cx="4950566" cy="537877"/>
            <a:chOff x="1415682" y="713588"/>
            <a:chExt cx="4950566" cy="537877"/>
          </a:xfrm>
        </p:grpSpPr>
        <p:sp>
          <p:nvSpPr>
            <p:cNvPr id="4" name="object 9"/>
            <p:cNvSpPr txBox="1"/>
            <p:nvPr/>
          </p:nvSpPr>
          <p:spPr>
            <a:xfrm>
              <a:off x="5209463" y="865159"/>
              <a:ext cx="914160" cy="71504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08" spc="-3" dirty="0">
                  <a:latin typeface="Malgun Gothic"/>
                  <a:cs typeface="Malgun Gothic"/>
                </a:rPr>
                <a:t>로그인(마이페이지)/회원가입/고객센터</a:t>
              </a:r>
              <a:endParaRPr sz="408">
                <a:latin typeface="Malgun Gothic"/>
                <a:cs typeface="Malgun Gothic"/>
              </a:endParaRPr>
            </a:p>
          </p:txBody>
        </p:sp>
        <p:sp>
          <p:nvSpPr>
            <p:cNvPr id="5" name="object 10"/>
            <p:cNvSpPr txBox="1"/>
            <p:nvPr/>
          </p:nvSpPr>
          <p:spPr>
            <a:xfrm>
              <a:off x="2377482" y="790858"/>
              <a:ext cx="515214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dirty="0">
                  <a:latin typeface="Malgun Gothic"/>
                  <a:cs typeface="Malgun Gothic"/>
                </a:rPr>
                <a:t>|</a:t>
              </a:r>
              <a:r>
                <a:rPr sz="613" spc="143" dirty="0">
                  <a:latin typeface="Malgun Gothic"/>
                  <a:cs typeface="Malgun Gothic"/>
                </a:rPr>
                <a:t> </a:t>
              </a:r>
              <a:r>
                <a:rPr sz="613" spc="-27" dirty="0">
                  <a:latin typeface="Malgun Gothic"/>
                  <a:cs typeface="Malgun Gothic"/>
                </a:rPr>
                <a:t>언어선택[KR]</a:t>
              </a:r>
              <a:endParaRPr sz="613">
                <a:latin typeface="Malgun Gothic"/>
                <a:cs typeface="Malgun Gothic"/>
              </a:endParaRPr>
            </a:p>
          </p:txBody>
        </p:sp>
        <p:sp>
          <p:nvSpPr>
            <p:cNvPr id="13" name="object 18"/>
            <p:cNvSpPr txBox="1"/>
            <p:nvPr/>
          </p:nvSpPr>
          <p:spPr>
            <a:xfrm>
              <a:off x="1652228" y="1079285"/>
              <a:ext cx="145006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 algn="ctr">
                <a:spcBef>
                  <a:spcPts val="68"/>
                </a:spcBef>
                <a:tabLst>
                  <a:tab pos="802678" algn="l"/>
                </a:tabLst>
              </a:pPr>
              <a:r>
                <a:rPr lang="ko-KR" altLang="en-US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  </a:t>
              </a:r>
              <a:r>
                <a:rPr lang="ko-KR" altLang="en-US" sz="613" b="1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사실래요</a:t>
              </a:r>
              <a:r>
                <a:rPr lang="en-US" altLang="ko-KR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r>
                <a:rPr sz="613" dirty="0">
                  <a:solidFill>
                    <a:srgbClr val="404040"/>
                  </a:solidFill>
                  <a:latin typeface="Malgun Gothic"/>
                  <a:cs typeface="Malgun Gothic"/>
                </a:rPr>
                <a:t>	</a:t>
              </a: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내 근처에는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14" name="object 19"/>
            <p:cNvGrpSpPr/>
            <p:nvPr/>
          </p:nvGrpSpPr>
          <p:grpSpPr>
            <a:xfrm>
              <a:off x="3189877" y="1031890"/>
              <a:ext cx="800752" cy="215681"/>
              <a:chOff x="3750062" y="1925316"/>
              <a:chExt cx="1178560" cy="316865"/>
            </a:xfrm>
          </p:grpSpPr>
          <p:sp>
            <p:nvSpPr>
              <p:cNvPr id="15" name="object 20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8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1" y="303806"/>
                    </a:lnTo>
                    <a:lnTo>
                      <a:pt x="1165649" y="303655"/>
                    </a:lnTo>
                    <a:lnTo>
                      <a:pt x="1165649" y="337"/>
                    </a:lnTo>
                    <a:lnTo>
                      <a:pt x="1165498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6" name="object 21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17" name="object 22"/>
            <p:cNvSpPr txBox="1"/>
            <p:nvPr/>
          </p:nvSpPr>
          <p:spPr>
            <a:xfrm>
              <a:off x="3385740" y="1079285"/>
              <a:ext cx="47528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나누실래요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18" name="object 23"/>
            <p:cNvGrpSpPr/>
            <p:nvPr/>
          </p:nvGrpSpPr>
          <p:grpSpPr>
            <a:xfrm>
              <a:off x="3983302" y="1031890"/>
              <a:ext cx="800752" cy="215681"/>
              <a:chOff x="4915711" y="1925316"/>
              <a:chExt cx="1178560" cy="316865"/>
            </a:xfrm>
          </p:grpSpPr>
          <p:sp>
            <p:nvSpPr>
              <p:cNvPr id="19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20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21" name="object 26"/>
            <p:cNvSpPr txBox="1"/>
            <p:nvPr/>
          </p:nvSpPr>
          <p:spPr>
            <a:xfrm>
              <a:off x="4162935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같이할까요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23" name="object 46"/>
            <p:cNvSpPr txBox="1"/>
            <p:nvPr/>
          </p:nvSpPr>
          <p:spPr>
            <a:xfrm>
              <a:off x="3174008" y="987999"/>
              <a:ext cx="852093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799220" algn="l"/>
                </a:tabLst>
              </a:pPr>
              <a:r>
                <a:rPr sz="919" spc="-5" baseline="3086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6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7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24" name="object 23"/>
            <p:cNvGrpSpPr/>
            <p:nvPr/>
          </p:nvGrpSpPr>
          <p:grpSpPr>
            <a:xfrm>
              <a:off x="4765449" y="1037946"/>
              <a:ext cx="800752" cy="211357"/>
              <a:chOff x="4915711" y="1925316"/>
              <a:chExt cx="1178560" cy="316865"/>
            </a:xfrm>
          </p:grpSpPr>
          <p:sp>
            <p:nvSpPr>
              <p:cNvPr id="25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 dirty="0"/>
              </a:p>
            </p:txBody>
          </p:sp>
          <p:sp>
            <p:nvSpPr>
              <p:cNvPr id="26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grpSp>
          <p:nvGrpSpPr>
            <p:cNvPr id="27" name="object 23"/>
            <p:cNvGrpSpPr/>
            <p:nvPr/>
          </p:nvGrpSpPr>
          <p:grpSpPr>
            <a:xfrm>
              <a:off x="5565496" y="1035784"/>
              <a:ext cx="800752" cy="215681"/>
              <a:chOff x="4915711" y="1925316"/>
              <a:chExt cx="1178560" cy="316865"/>
            </a:xfrm>
          </p:grpSpPr>
          <p:sp>
            <p:nvSpPr>
              <p:cNvPr id="28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29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30" name="object 26"/>
            <p:cNvSpPr txBox="1"/>
            <p:nvPr/>
          </p:nvSpPr>
          <p:spPr>
            <a:xfrm>
              <a:off x="4975856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이벤트는요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!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5719758" y="1079285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궁금해요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pic>
          <p:nvPicPr>
            <p:cNvPr id="32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682" y="1092472"/>
              <a:ext cx="77200" cy="66274"/>
            </a:xfrm>
            <a:prstGeom prst="rect">
              <a:avLst/>
            </a:prstGeom>
          </p:spPr>
        </p:pic>
        <p:sp>
          <p:nvSpPr>
            <p:cNvPr id="33" name="object 17"/>
            <p:cNvSpPr txBox="1"/>
            <p:nvPr/>
          </p:nvSpPr>
          <p:spPr>
            <a:xfrm>
              <a:off x="3328286" y="713588"/>
              <a:ext cx="1327801" cy="260209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1634" spc="-10" dirty="0" err="1" smtClean="0">
                  <a:solidFill>
                    <a:srgbClr val="92D050"/>
                  </a:solidFill>
                  <a:latin typeface="Malgun Gothic"/>
                  <a:cs typeface="Malgun Gothic"/>
                </a:rPr>
                <a:t>댕댕로드</a:t>
              </a:r>
              <a:r>
                <a:rPr sz="1634" spc="-65" dirty="0" smtClean="0">
                  <a:solidFill>
                    <a:srgbClr val="92D050"/>
                  </a:solidFill>
                  <a:latin typeface="Malgun Gothic"/>
                  <a:cs typeface="Malgun Gothic"/>
                </a:rPr>
                <a:t> </a:t>
              </a:r>
              <a:endParaRPr sz="1634" dirty="0">
                <a:solidFill>
                  <a:srgbClr val="92D050"/>
                </a:solidFill>
                <a:latin typeface="Malgun Gothic"/>
                <a:cs typeface="Malgun Gothic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2683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 &gt; </a:t>
                      </a:r>
                      <a:r>
                        <a:rPr lang="ko-KR" altLang="en-US" sz="700" baseline="0" dirty="0" smtClean="0">
                          <a:effectLst/>
                        </a:rPr>
                        <a:t>싸게 팔아요</a:t>
                      </a:r>
                      <a:r>
                        <a:rPr lang="en-US" altLang="ko-KR" sz="700" baseline="0" dirty="0" smtClean="0">
                          <a:effectLst/>
                        </a:rPr>
                        <a:t>/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나눔해요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1171093" y="3756892"/>
            <a:ext cx="2689935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강아지 사료 </a:t>
            </a:r>
            <a:r>
              <a:rPr lang="ko-KR" altLang="en-US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171093" y="4057436"/>
            <a:ext cx="849139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가격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037375" y="4057436"/>
            <a:ext cx="1844516" cy="238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986314" y="1385144"/>
            <a:ext cx="2424877" cy="23197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강아지가 이 사료를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안먹어서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2KG </a:t>
            </a:r>
            <a:r>
              <a:rPr lang="ko-KR" altLang="en-US" sz="800" dirty="0" smtClean="0">
                <a:solidFill>
                  <a:schemeClr val="tx1"/>
                </a:solidFill>
              </a:rPr>
              <a:t>짜리인데 산지는 얼마 되지않았습니다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버리기는 아까워서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나눔합니다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41855" y="49814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sp>
        <p:nvSpPr>
          <p:cNvPr id="63" name="object 8"/>
          <p:cNvSpPr txBox="1"/>
          <p:nvPr/>
        </p:nvSpPr>
        <p:spPr>
          <a:xfrm>
            <a:off x="6741205" y="1039524"/>
            <a:ext cx="1203319" cy="90641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 smtClean="0">
                <a:latin typeface="Malgun Gothic"/>
                <a:cs typeface="Malgun Gothic"/>
              </a:rPr>
              <a:t>1</a:t>
            </a:r>
            <a:r>
              <a:rPr lang="en-US" sz="545" b="1" spc="-14" dirty="0" smtClean="0">
                <a:latin typeface="Malgun Gothic"/>
                <a:cs typeface="Malgun Gothic"/>
              </a:rPr>
              <a:t>] </a:t>
            </a:r>
            <a:r>
              <a:rPr lang="ko-KR" altLang="en-US" sz="545" b="1" spc="-14" dirty="0" smtClean="0">
                <a:latin typeface="Malgun Gothic"/>
                <a:cs typeface="Malgun Gothic"/>
              </a:rPr>
              <a:t>싸게 팔아요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/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나눔해요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, </a:t>
            </a:r>
            <a:r>
              <a:rPr lang="ko-KR" altLang="en-US" sz="545" b="1" spc="-14" dirty="0" err="1" smtClean="0">
                <a:latin typeface="Malgun Gothic"/>
                <a:cs typeface="Malgun Gothic"/>
              </a:rPr>
              <a:t>같이사요</a:t>
            </a:r>
            <a:r>
              <a:rPr lang="en-US" altLang="ko-KR" sz="545" b="1" spc="-14" dirty="0" smtClean="0">
                <a:latin typeface="Malgun Gothic"/>
                <a:cs typeface="Malgun Gothic"/>
              </a:rPr>
              <a:t>!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b="1" spc="-14" dirty="0" smtClean="0">
                <a:latin typeface="Malgun Gothic"/>
                <a:cs typeface="Malgun Gothic"/>
              </a:rPr>
              <a:t>-</a:t>
            </a:r>
            <a:r>
              <a:rPr lang="ko-KR" altLang="en-US" sz="700" spc="-35" dirty="0">
                <a:latin typeface="Malgun Gothic"/>
                <a:cs typeface="Malgun Gothic"/>
              </a:rPr>
              <a:t>클</a:t>
            </a:r>
            <a:r>
              <a:rPr lang="ko-KR" altLang="en-US" sz="700" dirty="0">
                <a:latin typeface="Malgun Gothic"/>
                <a:cs typeface="Malgun Gothic"/>
              </a:rPr>
              <a:t>릭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시</a:t>
            </a:r>
            <a:r>
              <a:rPr lang="en-US" altLang="ko-KR" sz="700" dirty="0">
                <a:latin typeface="Malgun Gothic"/>
                <a:cs typeface="Malgun Gothic"/>
              </a:rPr>
              <a:t>,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15" dirty="0">
                <a:latin typeface="Malgun Gothic"/>
                <a:cs typeface="Malgun Gothic"/>
              </a:rPr>
              <a:t>6</a:t>
            </a:r>
            <a:r>
              <a:rPr lang="ko-KR" altLang="en-US" sz="700" spc="-35" dirty="0">
                <a:latin typeface="Malgun Gothic"/>
                <a:cs typeface="Malgun Gothic"/>
              </a:rPr>
              <a:t>개</a:t>
            </a:r>
            <a:r>
              <a:rPr lang="ko-KR" altLang="en-US" sz="700" dirty="0">
                <a:latin typeface="Malgun Gothic"/>
                <a:cs typeface="Malgun Gothic"/>
              </a:rPr>
              <a:t>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던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베스트</a:t>
            </a:r>
            <a:r>
              <a:rPr lang="ko-KR" altLang="en-US" sz="700" dirty="0">
                <a:latin typeface="Malgun Gothic"/>
                <a:cs typeface="Malgun Gothic"/>
              </a:rPr>
              <a:t>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 err="1">
                <a:latin typeface="Malgun Gothic"/>
                <a:cs typeface="Malgun Gothic"/>
              </a:rPr>
              <a:t>한페이</a:t>
            </a:r>
            <a:r>
              <a:rPr lang="ko-KR" altLang="en-US" sz="700" spc="-35" dirty="0">
                <a:latin typeface="Malgun Gothic"/>
                <a:cs typeface="Malgun Gothic"/>
              </a:rPr>
              <a:t>  </a:t>
            </a:r>
            <a:r>
              <a:rPr lang="ko-KR" altLang="en-US" sz="700" dirty="0">
                <a:latin typeface="Malgun Gothic"/>
                <a:cs typeface="Malgun Gothic"/>
              </a:rPr>
              <a:t>지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가</a:t>
            </a:r>
            <a:r>
              <a:rPr lang="ko-KR" altLang="en-US" sz="700" dirty="0">
                <a:latin typeface="Malgun Gothic"/>
                <a:cs typeface="Malgun Gothic"/>
              </a:rPr>
              <a:t>득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dirty="0">
                <a:latin typeface="Malgun Gothic"/>
                <a:cs typeface="Malgun Gothic"/>
              </a:rPr>
              <a:t>다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차</a:t>
            </a:r>
            <a:r>
              <a:rPr lang="ko-KR" altLang="en-US" sz="700" dirty="0">
                <a:latin typeface="Malgun Gothic"/>
                <a:cs typeface="Malgun Gothic"/>
              </a:rPr>
              <a:t>게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보이</a:t>
            </a:r>
            <a:r>
              <a:rPr lang="ko-KR" altLang="en-US" sz="700" dirty="0">
                <a:latin typeface="Malgun Gothic"/>
                <a:cs typeface="Malgun Gothic"/>
              </a:rPr>
              <a:t>는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페이지</a:t>
            </a:r>
            <a:r>
              <a:rPr lang="ko-KR" altLang="en-US" sz="700" dirty="0">
                <a:latin typeface="Malgun Gothic"/>
                <a:cs typeface="Malgun Gothic"/>
              </a:rPr>
              <a:t>로</a:t>
            </a:r>
            <a:r>
              <a:rPr lang="ko-KR" altLang="en-US" sz="700" spc="-50" dirty="0">
                <a:latin typeface="Malgun Gothic"/>
                <a:cs typeface="Malgun Gothic"/>
              </a:rPr>
              <a:t> </a:t>
            </a:r>
            <a:r>
              <a:rPr lang="ko-KR" altLang="en-US" sz="700" spc="-35" dirty="0">
                <a:latin typeface="Malgun Gothic"/>
                <a:cs typeface="Malgun Gothic"/>
              </a:rPr>
              <a:t>이동  </a:t>
            </a:r>
            <a:r>
              <a:rPr lang="ko-KR" altLang="en-US" sz="700" spc="-25" dirty="0">
                <a:latin typeface="Malgun Gothic"/>
                <a:cs typeface="Malgun Gothic"/>
              </a:rPr>
              <a:t>한다</a:t>
            </a:r>
            <a:r>
              <a:rPr lang="en-US" altLang="ko-KR" sz="700" spc="-25" dirty="0">
                <a:latin typeface="Malgun Gothic"/>
                <a:cs typeface="Malgun Gothic"/>
              </a:rPr>
              <a:t>. </a:t>
            </a:r>
            <a:r>
              <a:rPr lang="en-US" altLang="ko-KR" sz="700" spc="-5" dirty="0">
                <a:latin typeface="Malgun Gothic"/>
                <a:cs typeface="Malgun Gothic"/>
              </a:rPr>
              <a:t>(</a:t>
            </a:r>
            <a:r>
              <a:rPr lang="ko-KR" altLang="en-US" sz="700" spc="-5" dirty="0">
                <a:latin typeface="Malgun Gothic"/>
                <a:cs typeface="Malgun Gothic"/>
              </a:rPr>
              <a:t>예</a:t>
            </a:r>
            <a:r>
              <a:rPr lang="ko-KR" altLang="en-US" sz="700" spc="-55" dirty="0">
                <a:latin typeface="Malgun Gothic"/>
                <a:cs typeface="Malgun Gothic"/>
              </a:rPr>
              <a:t> </a:t>
            </a:r>
            <a:r>
              <a:rPr lang="en-US" altLang="ko-KR" sz="700" dirty="0">
                <a:latin typeface="Malgun Gothic"/>
                <a:cs typeface="Malgun Gothic"/>
              </a:rPr>
              <a:t>:</a:t>
            </a:r>
            <a:r>
              <a:rPr lang="ko-KR" altLang="en-US" sz="700" spc="-20" dirty="0">
                <a:latin typeface="Malgun Gothic"/>
                <a:cs typeface="Malgun Gothic"/>
              </a:rPr>
              <a:t> </a:t>
            </a:r>
            <a:r>
              <a:rPr lang="en-US" altLang="ko-KR" sz="700" spc="-20" dirty="0">
                <a:latin typeface="Malgun Gothic"/>
                <a:cs typeface="Malgun Gothic"/>
              </a:rPr>
              <a:t>6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-&gt;50</a:t>
            </a:r>
            <a:r>
              <a:rPr lang="ko-KR" altLang="en-US" sz="700" spc="-20" dirty="0">
                <a:latin typeface="Malgun Gothic"/>
                <a:cs typeface="Malgun Gothic"/>
              </a:rPr>
              <a:t>개</a:t>
            </a:r>
            <a:r>
              <a:rPr lang="en-US" altLang="ko-KR" sz="700" spc="-20" dirty="0">
                <a:latin typeface="Malgun Gothic"/>
                <a:cs typeface="Malgun Gothic"/>
              </a:rPr>
              <a:t>)</a:t>
            </a:r>
            <a:endParaRPr lang="ko-KR" altLang="en-US" sz="700" dirty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[2]</a:t>
            </a:r>
            <a:r>
              <a:rPr lang="ko-KR" altLang="en-US" sz="545" spc="-17" dirty="0" smtClean="0">
                <a:latin typeface="Malgun Gothic"/>
                <a:cs typeface="Malgun Gothic"/>
              </a:rPr>
              <a:t> 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강아지 이미지</a:t>
            </a:r>
            <a:endParaRPr lang="en-US" altLang="ko-KR" sz="545" b="1" spc="-24" dirty="0" smtClean="0">
              <a:latin typeface="Malgun Gothic"/>
              <a:cs typeface="Malgun Gothic"/>
            </a:endParaRPr>
          </a:p>
          <a:p>
            <a:pPr marL="8645">
              <a:lnSpc>
                <a:spcPts val="575"/>
              </a:lnSpc>
            </a:pPr>
            <a:r>
              <a:rPr lang="en-US" altLang="ko-KR" sz="545" b="1" spc="-24" dirty="0" smtClean="0">
                <a:latin typeface="Malgun Gothic"/>
                <a:cs typeface="Malgun Gothic"/>
              </a:rPr>
              <a:t>-</a:t>
            </a:r>
            <a:r>
              <a:rPr lang="ko-KR" altLang="en-US" sz="545" b="1" spc="-24" dirty="0" smtClean="0">
                <a:latin typeface="Malgun Gothic"/>
                <a:cs typeface="Malgun Gothic"/>
              </a:rPr>
              <a:t>해당작성자에 사진이 보인다</a:t>
            </a:r>
            <a:r>
              <a:rPr lang="en-US" altLang="ko-KR" sz="545" b="1" spc="-24" dirty="0" smtClean="0">
                <a:latin typeface="Malgun Gothic"/>
                <a:cs typeface="Malgun Gothic"/>
              </a:rPr>
              <a:t>.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</a:p>
          <a:p>
            <a:pPr marL="8645">
              <a:lnSpc>
                <a:spcPts val="575"/>
              </a:lnSpc>
            </a:pPr>
            <a:r>
              <a:rPr lang="en-US" altLang="ko-KR" sz="545" dirty="0" smtClean="0">
                <a:latin typeface="Malgun Gothic"/>
                <a:cs typeface="Malgun Gothic"/>
              </a:rPr>
              <a:t>-</a:t>
            </a:r>
            <a:r>
              <a:rPr lang="ko-KR" altLang="en-US" sz="545" dirty="0" err="1" smtClean="0">
                <a:latin typeface="Malgun Gothic"/>
                <a:cs typeface="Malgun Gothic"/>
              </a:rPr>
              <a:t>사진이없으면</a:t>
            </a:r>
            <a:r>
              <a:rPr lang="ko-KR" altLang="en-US" sz="545" dirty="0" smtClean="0">
                <a:latin typeface="Malgun Gothic"/>
                <a:cs typeface="Malgun Gothic"/>
              </a:rPr>
              <a:t> </a:t>
            </a:r>
            <a:r>
              <a:rPr lang="en-US" altLang="ko-KR" sz="545" dirty="0" smtClean="0">
                <a:latin typeface="Malgun Gothic"/>
                <a:cs typeface="Malgun Gothic"/>
              </a:rPr>
              <a:t>2</a:t>
            </a:r>
            <a:r>
              <a:rPr lang="ko-KR" altLang="en-US" sz="545" dirty="0" err="1" smtClean="0">
                <a:latin typeface="Malgun Gothic"/>
                <a:cs typeface="Malgun Gothic"/>
              </a:rPr>
              <a:t>번삭제</a:t>
            </a:r>
            <a:endParaRPr lang="ko-KR" altLang="en-US" sz="545" dirty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en-US" sz="545" dirty="0" smtClean="0">
                <a:latin typeface="Malgun Gothic"/>
                <a:cs typeface="Malgun Gothic"/>
              </a:rPr>
              <a:t>[3] </a:t>
            </a:r>
            <a:r>
              <a:rPr lang="ko-KR" altLang="en-US" sz="545" dirty="0" err="1" smtClean="0">
                <a:latin typeface="Malgun Gothic"/>
                <a:cs typeface="Malgun Gothic"/>
              </a:rPr>
              <a:t>폼형식</a:t>
            </a:r>
            <a:endParaRPr lang="en-US" altLang="ko-KR" sz="545" dirty="0" smtClean="0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lang="ko-KR" altLang="en-US" sz="545" dirty="0" err="1" smtClean="0">
                <a:latin typeface="Malgun Gothic"/>
                <a:cs typeface="Malgun Gothic"/>
              </a:rPr>
              <a:t>폼형식으로</a:t>
            </a:r>
            <a:r>
              <a:rPr lang="ko-KR" altLang="en-US" sz="545" dirty="0" smtClean="0">
                <a:latin typeface="Malgun Gothic"/>
                <a:cs typeface="Malgun Gothic"/>
              </a:rPr>
              <a:t> 작성한다</a:t>
            </a:r>
            <a:r>
              <a:rPr lang="en-US" altLang="ko-KR" sz="545" dirty="0" smtClean="0">
                <a:latin typeface="Malgun Gothic"/>
                <a:cs typeface="Malgun Gothic"/>
              </a:rPr>
              <a:t>.</a:t>
            </a:r>
          </a:p>
          <a:p>
            <a:pPr marL="8645">
              <a:lnSpc>
                <a:spcPts val="636"/>
              </a:lnSpc>
              <a:spcBef>
                <a:spcPts val="68"/>
              </a:spcBef>
            </a:pPr>
            <a:endParaRPr lang="en-US" altLang="ko-KR" sz="545" dirty="0" smtClean="0">
              <a:latin typeface="Malgun Gothic"/>
              <a:cs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08192" y="3744870"/>
            <a:ext cx="456585" cy="574945"/>
            <a:chOff x="1809406" y="1519320"/>
            <a:chExt cx="456585" cy="574945"/>
          </a:xfrm>
        </p:grpSpPr>
        <p:pic>
          <p:nvPicPr>
            <p:cNvPr id="66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406" y="1519320"/>
              <a:ext cx="125278" cy="125244"/>
            </a:xfrm>
            <a:prstGeom prst="rect">
              <a:avLst/>
            </a:prstGeom>
          </p:spPr>
        </p:pic>
        <p:sp>
          <p:nvSpPr>
            <p:cNvPr id="67" name="object 111"/>
            <p:cNvSpPr txBox="1"/>
            <p:nvPr/>
          </p:nvSpPr>
          <p:spPr>
            <a:xfrm>
              <a:off x="1841789" y="1530209"/>
              <a:ext cx="60512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en-US" sz="613" dirty="0">
                  <a:solidFill>
                    <a:srgbClr val="FFFFFF"/>
                  </a:solidFill>
                  <a:latin typeface="Malgun Gothic"/>
                  <a:cs typeface="Malgun Gothic"/>
                </a:rPr>
                <a:t>2</a:t>
              </a:r>
              <a:endParaRPr sz="613" dirty="0">
                <a:latin typeface="Malgun Gothic"/>
                <a:cs typeface="Malgun Gothic"/>
              </a:endParaRPr>
            </a:p>
          </p:txBody>
        </p:sp>
        <p:grpSp>
          <p:nvGrpSpPr>
            <p:cNvPr id="68" name="object 52"/>
            <p:cNvGrpSpPr/>
            <p:nvPr/>
          </p:nvGrpSpPr>
          <p:grpSpPr>
            <a:xfrm>
              <a:off x="1836790" y="1560465"/>
              <a:ext cx="429201" cy="533800"/>
              <a:chOff x="6394353" y="2827539"/>
              <a:chExt cx="630555" cy="784225"/>
            </a:xfrm>
          </p:grpSpPr>
          <p:sp>
            <p:nvSpPr>
              <p:cNvPr id="69" name="object 53"/>
              <p:cNvSpPr/>
              <p:nvPr/>
            </p:nvSpPr>
            <p:spPr>
              <a:xfrm>
                <a:off x="6400703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0" name="object 54"/>
              <p:cNvSpPr/>
              <p:nvPr/>
            </p:nvSpPr>
            <p:spPr>
              <a:xfrm>
                <a:off x="6397998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1" name="object 55"/>
              <p:cNvSpPr/>
              <p:nvPr/>
            </p:nvSpPr>
            <p:spPr>
              <a:xfrm>
                <a:off x="6400703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2" name="object 56"/>
              <p:cNvSpPr/>
              <p:nvPr/>
            </p:nvSpPr>
            <p:spPr>
              <a:xfrm>
                <a:off x="6400703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73" name="object 57"/>
            <p:cNvSpPr txBox="1"/>
            <p:nvPr/>
          </p:nvSpPr>
          <p:spPr>
            <a:xfrm>
              <a:off x="1910689" y="1820755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 dirty="0">
                <a:latin typeface="Malgun Gothic"/>
                <a:cs typeface="Malgun Gothic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85263" y="1285396"/>
            <a:ext cx="3156507" cy="2419494"/>
            <a:chOff x="2431638" y="1440157"/>
            <a:chExt cx="3156507" cy="1285789"/>
          </a:xfrm>
        </p:grpSpPr>
        <p:grpSp>
          <p:nvGrpSpPr>
            <p:cNvPr id="48" name="object 40"/>
            <p:cNvGrpSpPr/>
            <p:nvPr/>
          </p:nvGrpSpPr>
          <p:grpSpPr>
            <a:xfrm>
              <a:off x="2479147" y="1491958"/>
              <a:ext cx="2763763" cy="1233988"/>
              <a:chOff x="4383867" y="2827539"/>
              <a:chExt cx="630555" cy="784225"/>
            </a:xfrm>
          </p:grpSpPr>
          <p:sp>
            <p:nvSpPr>
              <p:cNvPr id="49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0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1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52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3" name="object 45"/>
            <p:cNvSpPr txBox="1"/>
            <p:nvPr/>
          </p:nvSpPr>
          <p:spPr>
            <a:xfrm>
              <a:off x="3627771" y="2086096"/>
              <a:ext cx="889675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 dirty="0">
                <a:latin typeface="Malgun Gothic"/>
                <a:cs typeface="Malgun Gothic"/>
              </a:endParaRPr>
            </a:p>
          </p:txBody>
        </p:sp>
        <p:pic>
          <p:nvPicPr>
            <p:cNvPr id="64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1638" y="1440157"/>
              <a:ext cx="125278" cy="125244"/>
            </a:xfrm>
            <a:prstGeom prst="rect">
              <a:avLst/>
            </a:prstGeom>
          </p:spPr>
        </p:pic>
        <p:sp>
          <p:nvSpPr>
            <p:cNvPr id="65" name="object 111"/>
            <p:cNvSpPr txBox="1"/>
            <p:nvPr/>
          </p:nvSpPr>
          <p:spPr>
            <a:xfrm>
              <a:off x="2463534" y="1444714"/>
              <a:ext cx="60512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dirty="0">
                  <a:solidFill>
                    <a:srgbClr val="FFFFFF"/>
                  </a:solidFill>
                  <a:latin typeface="Malgun Gothic"/>
                  <a:cs typeface="Malgun Gothic"/>
                </a:rPr>
                <a:t>1</a:t>
              </a:r>
              <a:endParaRPr sz="613">
                <a:latin typeface="Malgun Gothic"/>
                <a:cs typeface="Malgun Gothic"/>
              </a:endParaRPr>
            </a:p>
          </p:txBody>
        </p:sp>
        <p:sp>
          <p:nvSpPr>
            <p:cNvPr id="74" name="object 128"/>
            <p:cNvSpPr/>
            <p:nvPr/>
          </p:nvSpPr>
          <p:spPr>
            <a:xfrm>
              <a:off x="5507319" y="1908440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pic>
        <p:nvPicPr>
          <p:cNvPr id="76" name="object 1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105" y="1331254"/>
            <a:ext cx="125278" cy="125244"/>
          </a:xfrm>
          <a:prstGeom prst="rect">
            <a:avLst/>
          </a:prstGeom>
        </p:spPr>
      </p:pic>
      <p:sp>
        <p:nvSpPr>
          <p:cNvPr id="77" name="object 111"/>
          <p:cNvSpPr txBox="1"/>
          <p:nvPr/>
        </p:nvSpPr>
        <p:spPr>
          <a:xfrm>
            <a:off x="3955488" y="1342143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lang="en-US" sz="613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613" dirty="0">
              <a:latin typeface="Malgun Gothic"/>
              <a:cs typeface="Malgun Gothic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52265" y="3788497"/>
            <a:ext cx="1858926" cy="52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상세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0587" y="1353368"/>
            <a:ext cx="4369814" cy="2644363"/>
          </a:xfrm>
          <a:custGeom>
            <a:avLst/>
            <a:gdLst/>
            <a:ahLst/>
            <a:cxnLst/>
            <a:rect l="l" t="t" r="r" b="b"/>
            <a:pathLst>
              <a:path w="6419850" h="3884929">
                <a:moveTo>
                  <a:pt x="6419505" y="0"/>
                </a:moveTo>
                <a:lnTo>
                  <a:pt x="0" y="0"/>
                </a:lnTo>
                <a:lnTo>
                  <a:pt x="0" y="3884664"/>
                </a:lnTo>
                <a:lnTo>
                  <a:pt x="6419505" y="3884664"/>
                </a:lnTo>
                <a:lnTo>
                  <a:pt x="641950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953"/>
          </a:p>
        </p:txBody>
      </p:sp>
      <p:sp>
        <p:nvSpPr>
          <p:cNvPr id="23" name="object 23"/>
          <p:cNvSpPr txBox="1"/>
          <p:nvPr/>
        </p:nvSpPr>
        <p:spPr>
          <a:xfrm>
            <a:off x="1893511" y="1578634"/>
            <a:ext cx="2081605" cy="183718"/>
          </a:xfrm>
          <a:prstGeom prst="rect">
            <a:avLst/>
          </a:prstGeom>
          <a:solidFill>
            <a:srgbClr val="F2F2F2"/>
          </a:solidFill>
          <a:ln w="12700">
            <a:solidFill>
              <a:srgbClr val="A6A6A6"/>
            </a:solidFill>
          </a:ln>
        </p:spPr>
        <p:txBody>
          <a:bodyPr vert="horz" wrap="square" lIns="0" tIns="26366" rIns="0" bIns="0" rtlCol="0">
            <a:spAutoFit/>
          </a:bodyPr>
          <a:lstStyle/>
          <a:p>
            <a:pPr marL="52734">
              <a:spcBef>
                <a:spcPts val="208"/>
              </a:spcBef>
            </a:pPr>
            <a:r>
              <a:rPr sz="1021" spc="10" dirty="0">
                <a:latin typeface="Malgun Gothic"/>
                <a:cs typeface="Malgun Gothic"/>
              </a:rPr>
              <a:t>(제목)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3511" y="2068668"/>
            <a:ext cx="2081605" cy="183282"/>
          </a:xfrm>
          <a:prstGeom prst="rect">
            <a:avLst/>
          </a:prstGeom>
          <a:solidFill>
            <a:srgbClr val="F2F2F2"/>
          </a:solidFill>
          <a:ln w="12701">
            <a:solidFill>
              <a:srgbClr val="A6A6A6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52734">
              <a:spcBef>
                <a:spcPts val="204"/>
              </a:spcBef>
            </a:pPr>
            <a:r>
              <a:rPr sz="1021" spc="14" dirty="0">
                <a:solidFill>
                  <a:srgbClr val="A6A6A6"/>
                </a:solidFill>
                <a:latin typeface="Malgun Gothic"/>
                <a:cs typeface="Malgun Gothic"/>
              </a:rPr>
              <a:t>(프로젝트</a:t>
            </a:r>
            <a:r>
              <a:rPr sz="1021" spc="-7" dirty="0">
                <a:solidFill>
                  <a:srgbClr val="A6A6A6"/>
                </a:solidFill>
                <a:latin typeface="Malgun Gothic"/>
                <a:cs typeface="Malgun Gothic"/>
              </a:rPr>
              <a:t> </a:t>
            </a:r>
            <a:r>
              <a:rPr sz="1021" spc="14" dirty="0">
                <a:solidFill>
                  <a:srgbClr val="A6A6A6"/>
                </a:solidFill>
                <a:latin typeface="Malgun Gothic"/>
                <a:cs typeface="Malgun Gothic"/>
              </a:rPr>
              <a:t>소개)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0760" y="3320365"/>
            <a:ext cx="1241788" cy="182844"/>
          </a:xfrm>
          <a:prstGeom prst="rect">
            <a:avLst/>
          </a:prstGeom>
          <a:solidFill>
            <a:srgbClr val="F2F2F2"/>
          </a:solidFill>
          <a:ln w="12700">
            <a:solidFill>
              <a:srgbClr val="A6A6A6"/>
            </a:solidFill>
          </a:ln>
        </p:spPr>
        <p:txBody>
          <a:bodyPr vert="horz" wrap="square" lIns="0" tIns="25501" rIns="0" bIns="0" rtlCol="0">
            <a:spAutoFit/>
          </a:bodyPr>
          <a:lstStyle/>
          <a:p>
            <a:pPr marL="52734">
              <a:spcBef>
                <a:spcPts val="201"/>
              </a:spcBef>
            </a:pPr>
            <a:r>
              <a:rPr sz="1021" spc="10" dirty="0">
                <a:solidFill>
                  <a:srgbClr val="A6A6A6"/>
                </a:solidFill>
                <a:latin typeface="Malgun Gothic"/>
                <a:cs typeface="Malgun Gothic"/>
              </a:rPr>
              <a:t>(참여하기button)</a:t>
            </a:r>
            <a:endParaRPr sz="1021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0167" y="4313993"/>
            <a:ext cx="2790025" cy="1135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81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참고사이트:</a:t>
            </a:r>
            <a:r>
              <a:rPr sz="681" u="sng" spc="31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 </a:t>
            </a:r>
            <a:r>
              <a:rPr sz="681" u="sng" spc="3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algun Gothic"/>
                <a:cs typeface="Malgun Gothic"/>
              </a:rPr>
              <a:t>https://happybean.naver.com/donations/H000000171584</a:t>
            </a:r>
            <a:endParaRPr sz="681">
              <a:latin typeface="Malgun Gothic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21609" y="1916109"/>
            <a:ext cx="1301435" cy="1413382"/>
            <a:chOff x="5125754" y="2815024"/>
            <a:chExt cx="1911985" cy="207645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551" y="2815024"/>
              <a:ext cx="1615102" cy="1866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5754" y="4707255"/>
              <a:ext cx="184050" cy="184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42764" y="4579722"/>
              <a:ext cx="1120775" cy="212090"/>
            </a:xfrm>
            <a:custGeom>
              <a:avLst/>
              <a:gdLst/>
              <a:ahLst/>
              <a:cxnLst/>
              <a:rect l="l" t="t" r="r" b="b"/>
              <a:pathLst>
                <a:path w="1120775" h="212089">
                  <a:moveTo>
                    <a:pt x="1120307" y="0"/>
                  </a:moveTo>
                  <a:lnTo>
                    <a:pt x="0" y="0"/>
                  </a:lnTo>
                  <a:lnTo>
                    <a:pt x="0" y="211928"/>
                  </a:lnTo>
                  <a:lnTo>
                    <a:pt x="1120307" y="211928"/>
                  </a:lnTo>
                  <a:lnTo>
                    <a:pt x="11203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57027" y="957833"/>
            <a:ext cx="1131570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18003" indent="-109790">
              <a:lnSpc>
                <a:spcPts val="630"/>
              </a:lnSpc>
              <a:spcBef>
                <a:spcPts val="68"/>
              </a:spcBef>
              <a:buAutoNum type="arabicPlain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수량선택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0"/>
              </a:lnSpc>
            </a:pPr>
            <a:r>
              <a:rPr sz="545" spc="-7" dirty="0">
                <a:latin typeface="Malgun Gothic"/>
                <a:cs typeface="Malgun Gothic"/>
              </a:rPr>
              <a:t>-</a:t>
            </a:r>
            <a:r>
              <a:rPr sz="545" spc="-24" dirty="0">
                <a:latin typeface="Malgun Gothic"/>
                <a:cs typeface="Malgun Gothic"/>
              </a:rPr>
              <a:t>농가돕</a:t>
            </a:r>
            <a:r>
              <a:rPr sz="545" dirty="0">
                <a:latin typeface="Malgun Gothic"/>
                <a:cs typeface="Malgun Gothic"/>
              </a:rPr>
              <a:t>기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수량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17" dirty="0">
                <a:latin typeface="Malgun Gothic"/>
                <a:cs typeface="Malgun Gothic"/>
              </a:rPr>
              <a:t>kg</a:t>
            </a:r>
            <a:r>
              <a:rPr sz="545" dirty="0">
                <a:latin typeface="Malgun Gothic"/>
                <a:cs typeface="Malgun Gothic"/>
              </a:rPr>
              <a:t>당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  <a:p>
            <a:pPr marL="118003" indent="-109790">
              <a:lnSpc>
                <a:spcPts val="636"/>
              </a:lnSpc>
              <a:spcBef>
                <a:spcPts val="572"/>
              </a:spcBef>
              <a:buAutoNum type="arabicPlain" startAt="2"/>
              <a:tabLst>
                <a:tab pos="118435" algn="l"/>
              </a:tabLst>
            </a:pPr>
            <a:r>
              <a:rPr sz="545" b="1" spc="-24" dirty="0">
                <a:latin typeface="Malgun Gothic"/>
                <a:cs typeface="Malgun Gothic"/>
              </a:rPr>
              <a:t>참여하기</a:t>
            </a:r>
            <a:endParaRPr sz="545">
              <a:latin typeface="Malgun Gothic"/>
              <a:cs typeface="Malgun Gothic"/>
            </a:endParaRPr>
          </a:p>
          <a:p>
            <a:pPr marL="8645">
              <a:lnSpc>
                <a:spcPts val="636"/>
              </a:lnSpc>
            </a:pPr>
            <a:r>
              <a:rPr sz="545" b="1" spc="-10" dirty="0">
                <a:latin typeface="Malgun Gothic"/>
                <a:cs typeface="Malgun Gothic"/>
              </a:rPr>
              <a:t>-</a:t>
            </a:r>
            <a:r>
              <a:rPr sz="545" b="1" spc="-24" dirty="0">
                <a:latin typeface="Malgun Gothic"/>
                <a:cs typeface="Malgun Gothic"/>
              </a:rPr>
              <a:t>버튼</a:t>
            </a:r>
            <a:r>
              <a:rPr sz="545" b="1" dirty="0">
                <a:latin typeface="Malgun Gothic"/>
                <a:cs typeface="Malgun Gothic"/>
              </a:rPr>
              <a:t>을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누르</a:t>
            </a:r>
            <a:r>
              <a:rPr sz="545" b="1" dirty="0">
                <a:latin typeface="Malgun Gothic"/>
                <a:cs typeface="Malgun Gothic"/>
              </a:rPr>
              <a:t>면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일</a:t>
            </a:r>
            <a:r>
              <a:rPr sz="545" b="1" dirty="0">
                <a:latin typeface="Malgun Gothic"/>
                <a:cs typeface="Malgun Gothic"/>
              </a:rPr>
              <a:t>반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장바구니</a:t>
            </a:r>
            <a:r>
              <a:rPr sz="545" b="1" dirty="0">
                <a:latin typeface="Malgun Gothic"/>
                <a:cs typeface="Malgun Gothic"/>
              </a:rPr>
              <a:t>로</a:t>
            </a:r>
            <a:r>
              <a:rPr sz="545" b="1" spc="-34" dirty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연동</a:t>
            </a:r>
            <a:endParaRPr sz="545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41590" y="3117290"/>
            <a:ext cx="762880" cy="113547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29391" rIns="0" bIns="0" rtlCol="0">
            <a:spAutoFit/>
          </a:bodyPr>
          <a:lstStyle/>
          <a:p>
            <a:pPr marL="52734">
              <a:spcBef>
                <a:spcPts val="231"/>
              </a:spcBef>
            </a:pPr>
            <a:r>
              <a:rPr sz="545" dirty="0">
                <a:latin typeface="Malgun Gothic"/>
                <a:cs typeface="Malgun Gothic"/>
              </a:rPr>
              <a:t>수량</a:t>
            </a:r>
            <a:r>
              <a:rPr sz="545" spc="-24" dirty="0">
                <a:latin typeface="Malgun Gothic"/>
                <a:cs typeface="Malgun Gothic"/>
              </a:rPr>
              <a:t> </a:t>
            </a:r>
            <a:r>
              <a:rPr sz="545" spc="3" dirty="0">
                <a:latin typeface="Malgun Gothic"/>
                <a:cs typeface="Malgun Gothic"/>
              </a:rPr>
              <a:t>선택</a:t>
            </a:r>
            <a:endParaRPr sz="545">
              <a:latin typeface="Malgun Gothic"/>
              <a:cs typeface="Malgun Goth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53200" y="3048621"/>
            <a:ext cx="1003631" cy="217410"/>
            <a:chOff x="5612908" y="4478837"/>
            <a:chExt cx="1474470" cy="31940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6724" y="4573646"/>
              <a:ext cx="230027" cy="2243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908" y="4478837"/>
              <a:ext cx="184049" cy="18399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20587" y="1353367"/>
            <a:ext cx="4369814" cy="1407232"/>
          </a:xfrm>
          <a:prstGeom prst="rect">
            <a:avLst/>
          </a:prstGeom>
        </p:spPr>
        <p:txBody>
          <a:bodyPr vert="horz" wrap="square" lIns="0" tIns="244208" rIns="0" bIns="0" rtlCol="0">
            <a:spAutoFit/>
          </a:bodyPr>
          <a:lstStyle/>
          <a:p>
            <a:pPr marL="2941856">
              <a:spcBef>
                <a:spcPts val="1923"/>
              </a:spcBef>
            </a:pPr>
            <a:r>
              <a:rPr lang="en-US" sz="2110" spc="-10" dirty="0" smtClean="0">
                <a:latin typeface="Malgun Gothic"/>
                <a:cs typeface="Malgun Gothic"/>
              </a:rPr>
              <a:t>40</a:t>
            </a:r>
            <a:r>
              <a:rPr sz="613" dirty="0" smtClean="0">
                <a:latin typeface="Malgun Gothic"/>
                <a:cs typeface="Malgun Gothic"/>
              </a:rPr>
              <a:t>%</a:t>
            </a:r>
            <a:endParaRPr sz="613" dirty="0">
              <a:latin typeface="Malgun Gothic"/>
              <a:cs typeface="Malgun Gothic"/>
            </a:endParaRPr>
          </a:p>
          <a:p>
            <a:pPr>
              <a:spcBef>
                <a:spcPts val="58"/>
              </a:spcBef>
            </a:pPr>
            <a:endParaRPr lang="en-US" sz="1021" dirty="0" smtClean="0">
              <a:latin typeface="Malgun Gothic"/>
              <a:cs typeface="Malgun Gothic"/>
            </a:endParaRPr>
          </a:p>
          <a:p>
            <a:pPr>
              <a:spcBef>
                <a:spcPts val="58"/>
              </a:spcBef>
            </a:pPr>
            <a:r>
              <a:rPr lang="en-US" sz="1021" dirty="0">
                <a:latin typeface="Malgun Gothic"/>
                <a:cs typeface="Malgun Gothic"/>
              </a:rPr>
              <a:t>	</a:t>
            </a:r>
            <a:r>
              <a:rPr lang="en-US" sz="1021" dirty="0" smtClean="0">
                <a:latin typeface="Malgun Gothic"/>
                <a:cs typeface="Malgun Gothic"/>
              </a:rPr>
              <a:t>			(2/5)</a:t>
            </a:r>
            <a:r>
              <a:rPr lang="ko-KR" altLang="en-US" sz="1021" dirty="0" smtClean="0">
                <a:latin typeface="Malgun Gothic"/>
                <a:cs typeface="Malgun Gothic"/>
              </a:rPr>
              <a:t>개</a:t>
            </a:r>
            <a:endParaRPr sz="102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817" dirty="0">
              <a:latin typeface="Malgun Gothic"/>
              <a:cs typeface="Malgun Gothic"/>
            </a:endParaRPr>
          </a:p>
          <a:p>
            <a:pPr>
              <a:spcBef>
                <a:spcPts val="54"/>
              </a:spcBef>
            </a:pPr>
            <a:endParaRPr sz="681" dirty="0">
              <a:latin typeface="Malgun Gothic"/>
              <a:cs typeface="Malgun Gothic"/>
            </a:endParaRPr>
          </a:p>
          <a:p>
            <a:pPr marR="1147176" algn="r"/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13" dirty="0">
              <a:latin typeface="Arial MT"/>
              <a:cs typeface="Arial MT"/>
            </a:endParaRPr>
          </a:p>
          <a:p>
            <a:pPr marL="1355951" algn="ctr">
              <a:spcBef>
                <a:spcPts val="490"/>
              </a:spcBef>
            </a:pPr>
            <a:r>
              <a:rPr sz="613" spc="14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13" dirty="0">
              <a:latin typeface="Arial MT"/>
              <a:cs typeface="Arial MT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61512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같이사요</a:t>
                      </a:r>
                      <a:r>
                        <a:rPr lang="en-US" altLang="ko-KR" sz="700" dirty="0" smtClean="0">
                          <a:effectLst/>
                        </a:rPr>
                        <a:t>!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 &gt;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같이사요</a:t>
                      </a:r>
                      <a:r>
                        <a:rPr lang="en-US" altLang="ko-KR" sz="700" baseline="0" dirty="0" smtClean="0">
                          <a:effectLst/>
                        </a:rPr>
                        <a:t>!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1085263" y="611017"/>
            <a:ext cx="5280985" cy="640448"/>
            <a:chOff x="1085263" y="611017"/>
            <a:chExt cx="5280985" cy="640448"/>
          </a:xfrm>
        </p:grpSpPr>
        <p:sp>
          <p:nvSpPr>
            <p:cNvPr id="62" name="object 9"/>
            <p:cNvSpPr txBox="1"/>
            <p:nvPr/>
          </p:nvSpPr>
          <p:spPr>
            <a:xfrm>
              <a:off x="5209463" y="865159"/>
              <a:ext cx="914160" cy="71504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08" spc="-3" dirty="0">
                  <a:latin typeface="Malgun Gothic"/>
                  <a:cs typeface="Malgun Gothic"/>
                </a:rPr>
                <a:t>로그인(마이페이지)/회원가입/고객센터</a:t>
              </a:r>
              <a:endParaRPr sz="408">
                <a:latin typeface="Malgun Gothic"/>
                <a:cs typeface="Malgun Gothic"/>
              </a:endParaRPr>
            </a:p>
          </p:txBody>
        </p:sp>
        <p:sp>
          <p:nvSpPr>
            <p:cNvPr id="63" name="object 10"/>
            <p:cNvSpPr txBox="1"/>
            <p:nvPr/>
          </p:nvSpPr>
          <p:spPr>
            <a:xfrm>
              <a:off x="2377482" y="790858"/>
              <a:ext cx="515214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dirty="0">
                  <a:latin typeface="Malgun Gothic"/>
                  <a:cs typeface="Malgun Gothic"/>
                </a:rPr>
                <a:t>|</a:t>
              </a:r>
              <a:r>
                <a:rPr sz="613" spc="143" dirty="0">
                  <a:latin typeface="Malgun Gothic"/>
                  <a:cs typeface="Malgun Gothic"/>
                </a:rPr>
                <a:t> </a:t>
              </a:r>
              <a:r>
                <a:rPr sz="613" spc="-27" dirty="0">
                  <a:latin typeface="Malgun Gothic"/>
                  <a:cs typeface="Malgun Gothic"/>
                </a:rPr>
                <a:t>언어선택[KR]</a:t>
              </a:r>
              <a:endParaRPr sz="613">
                <a:latin typeface="Malgun Gothic"/>
                <a:cs typeface="Malgun Gothic"/>
              </a:endParaRPr>
            </a:p>
          </p:txBody>
        </p:sp>
        <p:grpSp>
          <p:nvGrpSpPr>
            <p:cNvPr id="64" name="object 9"/>
            <p:cNvGrpSpPr/>
            <p:nvPr/>
          </p:nvGrpSpPr>
          <p:grpSpPr>
            <a:xfrm>
              <a:off x="1099930" y="1030351"/>
              <a:ext cx="4774742" cy="217410"/>
              <a:chOff x="668991" y="1923056"/>
              <a:chExt cx="7027545" cy="319405"/>
            </a:xfrm>
          </p:grpSpPr>
          <p:sp>
            <p:nvSpPr>
              <p:cNvPr id="88" name="object 10"/>
              <p:cNvSpPr/>
              <p:nvPr/>
            </p:nvSpPr>
            <p:spPr>
              <a:xfrm>
                <a:off x="669308" y="1926676"/>
                <a:ext cx="70269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7026909" h="6350">
                    <a:moveTo>
                      <a:pt x="5418403" y="6350"/>
                    </a:moveTo>
                    <a:lnTo>
                      <a:pt x="7026676" y="6350"/>
                    </a:lnTo>
                  </a:path>
                  <a:path w="7026909" h="6350">
                    <a:moveTo>
                      <a:pt x="0" y="0"/>
                    </a:moveTo>
                    <a:lnTo>
                      <a:pt x="7026676" y="0"/>
                    </a:lnTo>
                  </a:path>
                </a:pathLst>
              </a:custGeom>
              <a:ln w="3175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89" name="object 11"/>
              <p:cNvSpPr/>
              <p:nvPr/>
            </p:nvSpPr>
            <p:spPr>
              <a:xfrm>
                <a:off x="1423987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76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90" name="object 12"/>
              <p:cNvSpPr/>
              <p:nvPr/>
            </p:nvSpPr>
            <p:spPr>
              <a:xfrm>
                <a:off x="1423992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91" name="object 13"/>
              <p:cNvSpPr/>
              <p:nvPr/>
            </p:nvSpPr>
            <p:spPr>
              <a:xfrm>
                <a:off x="1018229" y="1929406"/>
                <a:ext cx="402590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92" name="object 14"/>
              <p:cNvSpPr/>
              <p:nvPr/>
            </p:nvSpPr>
            <p:spPr>
              <a:xfrm>
                <a:off x="2590762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63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93" name="object 15"/>
              <p:cNvSpPr/>
              <p:nvPr/>
            </p:nvSpPr>
            <p:spPr>
              <a:xfrm>
                <a:off x="2590761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5" name="object 18"/>
            <p:cNvSpPr txBox="1"/>
            <p:nvPr/>
          </p:nvSpPr>
          <p:spPr>
            <a:xfrm>
              <a:off x="1652228" y="1079285"/>
              <a:ext cx="145006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 algn="ctr">
                <a:spcBef>
                  <a:spcPts val="68"/>
                </a:spcBef>
                <a:tabLst>
                  <a:tab pos="802678" algn="l"/>
                </a:tabLst>
              </a:pPr>
              <a:r>
                <a:rPr lang="ko-KR" altLang="en-US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  </a:t>
              </a:r>
              <a:r>
                <a:rPr lang="ko-KR" altLang="en-US" sz="613" b="1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사실래요</a:t>
              </a:r>
              <a:r>
                <a:rPr lang="en-US" altLang="ko-KR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r>
                <a:rPr sz="613" dirty="0">
                  <a:solidFill>
                    <a:srgbClr val="404040"/>
                  </a:solidFill>
                  <a:latin typeface="Malgun Gothic"/>
                  <a:cs typeface="Malgun Gothic"/>
                </a:rPr>
                <a:t>	</a:t>
              </a: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내 근처에는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66" name="object 19"/>
            <p:cNvGrpSpPr/>
            <p:nvPr/>
          </p:nvGrpSpPr>
          <p:grpSpPr>
            <a:xfrm>
              <a:off x="3189877" y="1031890"/>
              <a:ext cx="800752" cy="215681"/>
              <a:chOff x="3750062" y="1925316"/>
              <a:chExt cx="1178560" cy="316865"/>
            </a:xfrm>
          </p:grpSpPr>
          <p:sp>
            <p:nvSpPr>
              <p:cNvPr id="86" name="object 20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8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1" y="303806"/>
                    </a:lnTo>
                    <a:lnTo>
                      <a:pt x="1165649" y="303655"/>
                    </a:lnTo>
                    <a:lnTo>
                      <a:pt x="1165649" y="337"/>
                    </a:lnTo>
                    <a:lnTo>
                      <a:pt x="1165498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87" name="object 21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7" name="object 22"/>
            <p:cNvSpPr txBox="1"/>
            <p:nvPr/>
          </p:nvSpPr>
          <p:spPr>
            <a:xfrm>
              <a:off x="3385740" y="1079285"/>
              <a:ext cx="47528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나누실래요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68" name="object 23"/>
            <p:cNvGrpSpPr/>
            <p:nvPr/>
          </p:nvGrpSpPr>
          <p:grpSpPr>
            <a:xfrm>
              <a:off x="3983302" y="1031890"/>
              <a:ext cx="800752" cy="215681"/>
              <a:chOff x="4915711" y="1925316"/>
              <a:chExt cx="1178560" cy="316865"/>
            </a:xfrm>
          </p:grpSpPr>
          <p:sp>
            <p:nvSpPr>
              <p:cNvPr id="84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85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9" name="object 26"/>
            <p:cNvSpPr txBox="1"/>
            <p:nvPr/>
          </p:nvSpPr>
          <p:spPr>
            <a:xfrm>
              <a:off x="4162935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같이할까요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70" name="object 42"/>
            <p:cNvSpPr txBox="1"/>
            <p:nvPr/>
          </p:nvSpPr>
          <p:spPr>
            <a:xfrm>
              <a:off x="1085263" y="990074"/>
              <a:ext cx="135644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214826" algn="l"/>
                  <a:tab pos="503997" algn="l"/>
                  <a:tab pos="1304514" algn="l"/>
                </a:tabLst>
              </a:pPr>
              <a:r>
                <a:rPr sz="613" strike="sngStrike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	</a:t>
              </a:r>
              <a:r>
                <a:rPr sz="613" strike="sngStrike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3	4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5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71" name="object 46"/>
            <p:cNvSpPr txBox="1"/>
            <p:nvPr/>
          </p:nvSpPr>
          <p:spPr>
            <a:xfrm>
              <a:off x="3174008" y="987999"/>
              <a:ext cx="852093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799220" algn="l"/>
                </a:tabLst>
              </a:pPr>
              <a:r>
                <a:rPr sz="919" spc="-5" baseline="3086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6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7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72" name="object 23"/>
            <p:cNvGrpSpPr/>
            <p:nvPr/>
          </p:nvGrpSpPr>
          <p:grpSpPr>
            <a:xfrm>
              <a:off x="4765449" y="1037946"/>
              <a:ext cx="800752" cy="211357"/>
              <a:chOff x="4915711" y="1925316"/>
              <a:chExt cx="1178560" cy="316865"/>
            </a:xfrm>
          </p:grpSpPr>
          <p:sp>
            <p:nvSpPr>
              <p:cNvPr id="82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 dirty="0"/>
              </a:p>
            </p:txBody>
          </p:sp>
          <p:sp>
            <p:nvSpPr>
              <p:cNvPr id="83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grpSp>
          <p:nvGrpSpPr>
            <p:cNvPr id="73" name="object 23"/>
            <p:cNvGrpSpPr/>
            <p:nvPr/>
          </p:nvGrpSpPr>
          <p:grpSpPr>
            <a:xfrm>
              <a:off x="5565496" y="1035784"/>
              <a:ext cx="800752" cy="215681"/>
              <a:chOff x="4915711" y="1925316"/>
              <a:chExt cx="1178560" cy="316865"/>
            </a:xfrm>
          </p:grpSpPr>
          <p:sp>
            <p:nvSpPr>
              <p:cNvPr id="80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81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74" name="object 26"/>
            <p:cNvSpPr txBox="1"/>
            <p:nvPr/>
          </p:nvSpPr>
          <p:spPr>
            <a:xfrm>
              <a:off x="4975856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이벤트는요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!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75" name="object 26"/>
            <p:cNvSpPr txBox="1"/>
            <p:nvPr/>
          </p:nvSpPr>
          <p:spPr>
            <a:xfrm>
              <a:off x="5719758" y="1079285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궁금해요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pic>
          <p:nvPicPr>
            <p:cNvPr id="76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5682" y="1092472"/>
              <a:ext cx="77200" cy="66274"/>
            </a:xfrm>
            <a:prstGeom prst="rect">
              <a:avLst/>
            </a:prstGeom>
          </p:spPr>
        </p:pic>
        <p:sp>
          <p:nvSpPr>
            <p:cNvPr id="77" name="object 17"/>
            <p:cNvSpPr txBox="1"/>
            <p:nvPr/>
          </p:nvSpPr>
          <p:spPr>
            <a:xfrm>
              <a:off x="3328286" y="713588"/>
              <a:ext cx="1327801" cy="260209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1634" spc="-10" dirty="0" err="1" smtClean="0">
                  <a:solidFill>
                    <a:srgbClr val="92D050"/>
                  </a:solidFill>
                  <a:latin typeface="Malgun Gothic"/>
                  <a:cs typeface="Malgun Gothic"/>
                </a:rPr>
                <a:t>댕댕로드</a:t>
              </a:r>
              <a:r>
                <a:rPr sz="1634" spc="-65" dirty="0" smtClean="0">
                  <a:solidFill>
                    <a:srgbClr val="92D050"/>
                  </a:solidFill>
                  <a:latin typeface="Malgun Gothic"/>
                  <a:cs typeface="Malgun Gothic"/>
                </a:rPr>
                <a:t> </a:t>
              </a:r>
              <a:endParaRPr sz="1634" dirty="0">
                <a:solidFill>
                  <a:srgbClr val="92D050"/>
                </a:solidFill>
                <a:latin typeface="Malgun Gothic"/>
                <a:cs typeface="Malgun Gothic"/>
              </a:endParaRPr>
            </a:p>
          </p:txBody>
        </p:sp>
        <p:sp>
          <p:nvSpPr>
            <p:cNvPr id="78" name="object 17"/>
            <p:cNvSpPr txBox="1"/>
            <p:nvPr/>
          </p:nvSpPr>
          <p:spPr>
            <a:xfrm>
              <a:off x="1386005" y="611017"/>
              <a:ext cx="532071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14" dirty="0">
                  <a:solidFill>
                    <a:srgbClr val="FFFFFF"/>
                  </a:solidFill>
                  <a:latin typeface="Malgun Gothic"/>
                  <a:cs typeface="Malgun Gothic"/>
                </a:rPr>
                <a:t>베스트</a:t>
              </a:r>
              <a:r>
                <a:rPr sz="613" spc="-14" dirty="0">
                  <a:solidFill>
                    <a:srgbClr val="FFFFFF"/>
                  </a:solidFill>
                  <a:latin typeface="Malgun Gothic"/>
                  <a:cs typeface="Malgun Gothic"/>
                </a:rPr>
                <a:t> </a:t>
              </a: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페이지</a:t>
              </a:r>
              <a:endParaRPr sz="613">
                <a:latin typeface="Malgun Gothic"/>
                <a:cs typeface="Malgun Gothic"/>
              </a:endParaRPr>
            </a:p>
          </p:txBody>
        </p:sp>
        <p:sp>
          <p:nvSpPr>
            <p:cNvPr id="79" name="object 11"/>
            <p:cNvSpPr txBox="1"/>
            <p:nvPr/>
          </p:nvSpPr>
          <p:spPr>
            <a:xfrm>
              <a:off x="1386005" y="611017"/>
              <a:ext cx="34145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제철음식</a:t>
              </a:r>
              <a:endParaRPr sz="613">
                <a:latin typeface="Malgun Gothic"/>
                <a:cs typeface="Malgun Gothic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689657" y="3005403"/>
            <a:ext cx="2365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1"/>
                </a:solidFill>
              </a:rPr>
              <a:t>1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75673" y="3177015"/>
            <a:ext cx="2365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</a:rPr>
              <a:t>2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838641" y="512785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6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063240" y="725575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/>
              <a:t>이벤트는요</a:t>
            </a:r>
            <a:r>
              <a:rPr lang="en-US" altLang="ko-KR" sz="3000" b="1" dirty="0"/>
              <a:t>!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9658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63" y="611017"/>
            <a:ext cx="433956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D</a:t>
            </a:r>
            <a:r>
              <a:rPr sz="613" spc="1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ri</a:t>
            </a:r>
            <a:r>
              <a:rPr sz="613" spc="14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613" spc="3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613" spc="7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613" spc="17" dirty="0">
                <a:solidFill>
                  <a:srgbClr val="FFFFFF"/>
                </a:solidFill>
                <a:latin typeface="Malgun Gothic"/>
                <a:cs typeface="Malgun Gothic"/>
              </a:rPr>
              <a:t>on</a:t>
            </a:r>
            <a:endParaRPr sz="613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8636" y="868622"/>
            <a:ext cx="1212829" cy="4703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636"/>
              </a:lnSpc>
              <a:spcBef>
                <a:spcPts val="68"/>
              </a:spcBef>
            </a:pPr>
            <a:r>
              <a:rPr sz="545" b="1" spc="-7" dirty="0">
                <a:latin typeface="Malgun Gothic"/>
                <a:cs typeface="Malgun Gothic"/>
              </a:rPr>
              <a:t>[</a:t>
            </a:r>
            <a:r>
              <a:rPr sz="545" b="1" spc="-14" dirty="0">
                <a:latin typeface="Malgun Gothic"/>
                <a:cs typeface="Malgun Gothic"/>
              </a:rPr>
              <a:t>1</a:t>
            </a:r>
            <a:r>
              <a:rPr sz="545" b="1" dirty="0">
                <a:latin typeface="Malgun Gothic"/>
                <a:cs typeface="Malgun Gothic"/>
              </a:rPr>
              <a:t>]</a:t>
            </a:r>
            <a:r>
              <a:rPr sz="545" b="1" spc="-17" dirty="0">
                <a:latin typeface="Malgun Gothic"/>
                <a:cs typeface="Malgun Gothic"/>
              </a:rPr>
              <a:t> </a:t>
            </a:r>
            <a:r>
              <a:rPr lang="en-US" sz="545" b="1" spc="-17" dirty="0" smtClean="0">
                <a:latin typeface="Malgun Gothic"/>
                <a:cs typeface="Malgun Gothic"/>
              </a:rPr>
              <a:t>,[2].[3]</a:t>
            </a:r>
            <a:r>
              <a:rPr sz="545" b="1" spc="-24" dirty="0" err="1" smtClean="0">
                <a:latin typeface="Malgun Gothic"/>
                <a:cs typeface="Malgun Gothic"/>
              </a:rPr>
              <a:t>이미</a:t>
            </a:r>
            <a:r>
              <a:rPr sz="545" b="1" dirty="0" err="1" smtClean="0">
                <a:latin typeface="Malgun Gothic"/>
                <a:cs typeface="Malgun Gothic"/>
              </a:rPr>
              <a:t>지</a:t>
            </a:r>
            <a:r>
              <a:rPr sz="545" b="1" spc="-34" dirty="0" smtClean="0">
                <a:latin typeface="Malgun Gothic"/>
                <a:cs typeface="Malgun Gothic"/>
              </a:rPr>
              <a:t> </a:t>
            </a:r>
            <a:r>
              <a:rPr sz="545" b="1" spc="-24" dirty="0">
                <a:latin typeface="Malgun Gothic"/>
                <a:cs typeface="Malgun Gothic"/>
              </a:rPr>
              <a:t>베너</a:t>
            </a:r>
            <a:endParaRPr sz="545" dirty="0">
              <a:latin typeface="Malgun Gothic"/>
              <a:cs typeface="Malgun Gothic"/>
            </a:endParaRPr>
          </a:p>
          <a:p>
            <a:pPr marL="8213">
              <a:lnSpc>
                <a:spcPts val="582"/>
              </a:lnSpc>
              <a:tabLst>
                <a:tab pos="108493" algn="l"/>
              </a:tabLst>
            </a:pPr>
            <a:r>
              <a:rPr lang="en-US" sz="545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전시회 일정</a:t>
            </a:r>
            <a:endParaRPr lang="en-US" sz="545" spc="-24" dirty="0" smtClean="0">
              <a:latin typeface="Malgun Gothic"/>
              <a:cs typeface="Malgun Gothic"/>
            </a:endParaRPr>
          </a:p>
          <a:p>
            <a:pPr marL="8213">
              <a:lnSpc>
                <a:spcPts val="582"/>
              </a:lnSpc>
              <a:tabLst>
                <a:tab pos="108493" algn="l"/>
              </a:tabLst>
            </a:pPr>
            <a:r>
              <a:rPr lang="en-US" sz="545" spc="-24" dirty="0" smtClean="0">
                <a:latin typeface="Malgun Gothic"/>
                <a:cs typeface="Malgun Gothic"/>
              </a:rPr>
              <a:t>- </a:t>
            </a:r>
            <a:r>
              <a:rPr lang="ko-KR" altLang="en-US" sz="545" spc="-24" dirty="0" smtClean="0">
                <a:latin typeface="Malgun Gothic"/>
                <a:cs typeface="Malgun Gothic"/>
              </a:rPr>
              <a:t>이벤트 공지</a:t>
            </a:r>
            <a:endParaRPr lang="en-US" sz="545" spc="-24" dirty="0" smtClean="0">
              <a:latin typeface="Malgun Gothic"/>
              <a:cs typeface="Malgun Gothic"/>
            </a:endParaRPr>
          </a:p>
          <a:p>
            <a:pPr marL="108061" indent="-99848">
              <a:lnSpc>
                <a:spcPts val="582"/>
              </a:lnSpc>
              <a:buChar char="-"/>
              <a:tabLst>
                <a:tab pos="108493" algn="l"/>
              </a:tabLst>
            </a:pPr>
            <a:r>
              <a:rPr sz="545" spc="-24" dirty="0" err="1" smtClean="0">
                <a:latin typeface="Malgun Gothic"/>
                <a:cs typeface="Malgun Gothic"/>
              </a:rPr>
              <a:t>지</a:t>
            </a:r>
            <a:r>
              <a:rPr sz="545" dirty="0" err="1" smtClean="0">
                <a:latin typeface="Malgun Gothic"/>
                <a:cs typeface="Malgun Gothic"/>
              </a:rPr>
              <a:t>난</a:t>
            </a:r>
            <a:r>
              <a:rPr sz="545" spc="-34" dirty="0" smtClean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정보</a:t>
            </a:r>
            <a:r>
              <a:rPr sz="545" dirty="0">
                <a:latin typeface="Malgun Gothic"/>
                <a:cs typeface="Malgun Gothic"/>
              </a:rPr>
              <a:t>는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색</a:t>
            </a:r>
            <a:r>
              <a:rPr sz="545" dirty="0">
                <a:latin typeface="Malgun Gothic"/>
                <a:cs typeface="Malgun Gothic"/>
              </a:rPr>
              <a:t>이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빠지고</a:t>
            </a:r>
            <a:r>
              <a:rPr sz="545" dirty="0">
                <a:latin typeface="Malgun Gothic"/>
                <a:cs typeface="Malgun Gothic"/>
              </a:rPr>
              <a:t>,</a:t>
            </a:r>
            <a:r>
              <a:rPr sz="545" spc="-1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현재진행  중</a:t>
            </a:r>
            <a:r>
              <a:rPr sz="545" dirty="0">
                <a:latin typeface="Malgun Gothic"/>
                <a:cs typeface="Malgun Gothic"/>
              </a:rPr>
              <a:t>인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>
                <a:latin typeface="Malgun Gothic"/>
                <a:cs typeface="Malgun Gothic"/>
              </a:rPr>
              <a:t>배너</a:t>
            </a:r>
            <a:r>
              <a:rPr sz="545" dirty="0">
                <a:latin typeface="Malgun Gothic"/>
                <a:cs typeface="Malgun Gothic"/>
              </a:rPr>
              <a:t>만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>
                <a:latin typeface="Malgun Gothic"/>
                <a:cs typeface="Malgun Gothic"/>
              </a:rPr>
              <a:t>컬러</a:t>
            </a:r>
            <a:r>
              <a:rPr sz="545" dirty="0" err="1">
                <a:latin typeface="Malgun Gothic"/>
                <a:cs typeface="Malgun Gothic"/>
              </a:rPr>
              <a:t>로</a:t>
            </a:r>
            <a:r>
              <a:rPr sz="545" spc="-34" dirty="0">
                <a:latin typeface="Malgun Gothic"/>
                <a:cs typeface="Malgun Gothic"/>
              </a:rPr>
              <a:t> </a:t>
            </a:r>
            <a:r>
              <a:rPr sz="545" spc="-24" dirty="0" err="1" smtClean="0">
                <a:latin typeface="Malgun Gothic"/>
                <a:cs typeface="Malgun Gothic"/>
              </a:rPr>
              <a:t>표시</a:t>
            </a:r>
            <a:endParaRPr lang="en-US" sz="545" spc="-24" dirty="0" smtClean="0">
              <a:latin typeface="Malgun Gothic"/>
              <a:cs typeface="Malgun Gothic"/>
            </a:endParaRPr>
          </a:p>
          <a:p>
            <a:pPr marL="8213">
              <a:lnSpc>
                <a:spcPts val="582"/>
              </a:lnSpc>
              <a:tabLst>
                <a:tab pos="108493" algn="l"/>
              </a:tabLst>
            </a:pPr>
            <a:r>
              <a:rPr lang="en-US" sz="545" spc="-24" dirty="0" smtClean="0">
                <a:latin typeface="Malgun Gothic"/>
                <a:cs typeface="Malgun Gothic"/>
              </a:rPr>
              <a:t>[4] </a:t>
            </a:r>
            <a:endParaRPr sz="545" dirty="0">
              <a:latin typeface="Malgun Gothic"/>
              <a:cs typeface="Malgun Gothic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30" y="1735018"/>
            <a:ext cx="125277" cy="12524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657626" y="1739648"/>
            <a:ext cx="60512" cy="1030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613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613">
              <a:latin typeface="Malgun Gothic"/>
              <a:cs typeface="Malgun Gothic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085263" y="611017"/>
            <a:ext cx="5280985" cy="640448"/>
            <a:chOff x="1085263" y="611017"/>
            <a:chExt cx="5280985" cy="640448"/>
          </a:xfrm>
        </p:grpSpPr>
        <p:sp>
          <p:nvSpPr>
            <p:cNvPr id="48" name="object 9"/>
            <p:cNvSpPr txBox="1"/>
            <p:nvPr/>
          </p:nvSpPr>
          <p:spPr>
            <a:xfrm>
              <a:off x="5209463" y="865159"/>
              <a:ext cx="914160" cy="71504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08" spc="-3" dirty="0">
                  <a:latin typeface="Malgun Gothic"/>
                  <a:cs typeface="Malgun Gothic"/>
                </a:rPr>
                <a:t>로그인(마이페이지)/회원가입/고객센터</a:t>
              </a:r>
              <a:endParaRPr sz="408">
                <a:latin typeface="Malgun Gothic"/>
                <a:cs typeface="Malgun Gothic"/>
              </a:endParaRPr>
            </a:p>
          </p:txBody>
        </p:sp>
        <p:sp>
          <p:nvSpPr>
            <p:cNvPr id="49" name="object 10"/>
            <p:cNvSpPr txBox="1"/>
            <p:nvPr/>
          </p:nvSpPr>
          <p:spPr>
            <a:xfrm>
              <a:off x="2377482" y="790858"/>
              <a:ext cx="515214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dirty="0">
                  <a:latin typeface="Malgun Gothic"/>
                  <a:cs typeface="Malgun Gothic"/>
                </a:rPr>
                <a:t>|</a:t>
              </a:r>
              <a:r>
                <a:rPr sz="613" spc="143" dirty="0">
                  <a:latin typeface="Malgun Gothic"/>
                  <a:cs typeface="Malgun Gothic"/>
                </a:rPr>
                <a:t> </a:t>
              </a:r>
              <a:r>
                <a:rPr sz="613" spc="-27" dirty="0">
                  <a:latin typeface="Malgun Gothic"/>
                  <a:cs typeface="Malgun Gothic"/>
                </a:rPr>
                <a:t>언어선택[KR]</a:t>
              </a:r>
              <a:endParaRPr sz="613">
                <a:latin typeface="Malgun Gothic"/>
                <a:cs typeface="Malgun Gothic"/>
              </a:endParaRPr>
            </a:p>
          </p:txBody>
        </p:sp>
        <p:grpSp>
          <p:nvGrpSpPr>
            <p:cNvPr id="50" name="object 9"/>
            <p:cNvGrpSpPr/>
            <p:nvPr/>
          </p:nvGrpSpPr>
          <p:grpSpPr>
            <a:xfrm>
              <a:off x="1099930" y="1030351"/>
              <a:ext cx="4774742" cy="217410"/>
              <a:chOff x="668991" y="1923056"/>
              <a:chExt cx="7027545" cy="319405"/>
            </a:xfrm>
          </p:grpSpPr>
          <p:sp>
            <p:nvSpPr>
              <p:cNvPr id="74" name="object 10"/>
              <p:cNvSpPr/>
              <p:nvPr/>
            </p:nvSpPr>
            <p:spPr>
              <a:xfrm>
                <a:off x="669308" y="1926676"/>
                <a:ext cx="70269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7026909" h="6350">
                    <a:moveTo>
                      <a:pt x="5418403" y="6350"/>
                    </a:moveTo>
                    <a:lnTo>
                      <a:pt x="7026676" y="6350"/>
                    </a:lnTo>
                  </a:path>
                  <a:path w="7026909" h="6350">
                    <a:moveTo>
                      <a:pt x="0" y="0"/>
                    </a:moveTo>
                    <a:lnTo>
                      <a:pt x="7026676" y="0"/>
                    </a:lnTo>
                  </a:path>
                </a:pathLst>
              </a:custGeom>
              <a:ln w="3175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5" name="object 11"/>
              <p:cNvSpPr/>
              <p:nvPr/>
            </p:nvSpPr>
            <p:spPr>
              <a:xfrm>
                <a:off x="1423987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76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6" name="object 12"/>
              <p:cNvSpPr/>
              <p:nvPr/>
            </p:nvSpPr>
            <p:spPr>
              <a:xfrm>
                <a:off x="1423992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7" name="object 13"/>
              <p:cNvSpPr/>
              <p:nvPr/>
            </p:nvSpPr>
            <p:spPr>
              <a:xfrm>
                <a:off x="1018229" y="1929406"/>
                <a:ext cx="402590" cy="306705"/>
              </a:xfrm>
              <a:custGeom>
                <a:avLst/>
                <a:gdLst/>
                <a:ahLst/>
                <a:cxnLst/>
                <a:rect l="l" t="t" r="r" b="b"/>
                <a:pathLst>
                  <a:path w="402590" h="306705">
                    <a:moveTo>
                      <a:pt x="0" y="340"/>
                    </a:moveTo>
                    <a:lnTo>
                      <a:pt x="0" y="152"/>
                    </a:lnTo>
                    <a:lnTo>
                      <a:pt x="152" y="0"/>
                    </a:lnTo>
                    <a:lnTo>
                      <a:pt x="340" y="0"/>
                    </a:lnTo>
                    <a:lnTo>
                      <a:pt x="402234" y="0"/>
                    </a:lnTo>
                    <a:lnTo>
                      <a:pt x="402422" y="0"/>
                    </a:lnTo>
                    <a:lnTo>
                      <a:pt x="402574" y="152"/>
                    </a:lnTo>
                    <a:lnTo>
                      <a:pt x="402574" y="340"/>
                    </a:lnTo>
                    <a:lnTo>
                      <a:pt x="402574" y="306258"/>
                    </a:lnTo>
                    <a:lnTo>
                      <a:pt x="402574" y="306446"/>
                    </a:lnTo>
                    <a:lnTo>
                      <a:pt x="402422" y="306598"/>
                    </a:lnTo>
                    <a:lnTo>
                      <a:pt x="402234" y="306598"/>
                    </a:lnTo>
                    <a:lnTo>
                      <a:pt x="340" y="306598"/>
                    </a:lnTo>
                    <a:lnTo>
                      <a:pt x="152" y="306598"/>
                    </a:lnTo>
                    <a:lnTo>
                      <a:pt x="0" y="306446"/>
                    </a:lnTo>
                    <a:lnTo>
                      <a:pt x="0" y="306258"/>
                    </a:lnTo>
                    <a:lnTo>
                      <a:pt x="0" y="340"/>
                    </a:lnTo>
                    <a:close/>
                  </a:path>
                </a:pathLst>
              </a:custGeom>
              <a:ln w="12701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8" name="object 14"/>
              <p:cNvSpPr/>
              <p:nvPr/>
            </p:nvSpPr>
            <p:spPr>
              <a:xfrm>
                <a:off x="2590762" y="1931669"/>
                <a:ext cx="116586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800">
                    <a:moveTo>
                      <a:pt x="1165644" y="1270"/>
                    </a:moveTo>
                    <a:lnTo>
                      <a:pt x="1165542" y="0"/>
                    </a:lnTo>
                    <a:lnTo>
                      <a:pt x="101" y="0"/>
                    </a:lnTo>
                    <a:lnTo>
                      <a:pt x="101" y="1270"/>
                    </a:lnTo>
                    <a:lnTo>
                      <a:pt x="0" y="303530"/>
                    </a:lnTo>
                    <a:lnTo>
                      <a:pt x="63" y="304800"/>
                    </a:lnTo>
                    <a:lnTo>
                      <a:pt x="1165644" y="304800"/>
                    </a:lnTo>
                    <a:lnTo>
                      <a:pt x="1165644" y="303530"/>
                    </a:lnTo>
                    <a:lnTo>
                      <a:pt x="1165644" y="127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9" name="object 15"/>
              <p:cNvSpPr/>
              <p:nvPr/>
            </p:nvSpPr>
            <p:spPr>
              <a:xfrm>
                <a:off x="2590761" y="1932199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1" name="object 18"/>
            <p:cNvSpPr txBox="1"/>
            <p:nvPr/>
          </p:nvSpPr>
          <p:spPr>
            <a:xfrm>
              <a:off x="1652228" y="1079285"/>
              <a:ext cx="145006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 algn="ctr">
                <a:spcBef>
                  <a:spcPts val="68"/>
                </a:spcBef>
                <a:tabLst>
                  <a:tab pos="802678" algn="l"/>
                </a:tabLst>
              </a:pPr>
              <a:r>
                <a:rPr lang="ko-KR" altLang="en-US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  </a:t>
              </a:r>
              <a:r>
                <a:rPr lang="ko-KR" altLang="en-US" sz="613" b="1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사실래요</a:t>
              </a:r>
              <a:r>
                <a:rPr lang="en-US" altLang="ko-KR" sz="613" b="1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r>
                <a:rPr sz="613" dirty="0">
                  <a:solidFill>
                    <a:srgbClr val="404040"/>
                  </a:solidFill>
                  <a:latin typeface="Malgun Gothic"/>
                  <a:cs typeface="Malgun Gothic"/>
                </a:rPr>
                <a:t>	</a:t>
              </a: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내 근처에는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52" name="object 19"/>
            <p:cNvGrpSpPr/>
            <p:nvPr/>
          </p:nvGrpSpPr>
          <p:grpSpPr>
            <a:xfrm>
              <a:off x="3189877" y="1031890"/>
              <a:ext cx="800752" cy="215681"/>
              <a:chOff x="3750062" y="1925316"/>
              <a:chExt cx="1178560" cy="316865"/>
            </a:xfrm>
          </p:grpSpPr>
          <p:sp>
            <p:nvSpPr>
              <p:cNvPr id="72" name="object 20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8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1" y="303806"/>
                    </a:lnTo>
                    <a:lnTo>
                      <a:pt x="1165649" y="303655"/>
                    </a:lnTo>
                    <a:lnTo>
                      <a:pt x="1165649" y="337"/>
                    </a:lnTo>
                    <a:lnTo>
                      <a:pt x="1165498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3" name="object 21"/>
              <p:cNvSpPr/>
              <p:nvPr/>
            </p:nvSpPr>
            <p:spPr>
              <a:xfrm>
                <a:off x="3756412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3" name="object 22"/>
            <p:cNvSpPr txBox="1"/>
            <p:nvPr/>
          </p:nvSpPr>
          <p:spPr>
            <a:xfrm>
              <a:off x="3385740" y="1079285"/>
              <a:ext cx="47528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나누실래요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grpSp>
          <p:nvGrpSpPr>
            <p:cNvPr id="54" name="object 23"/>
            <p:cNvGrpSpPr/>
            <p:nvPr/>
          </p:nvGrpSpPr>
          <p:grpSpPr>
            <a:xfrm>
              <a:off x="3983302" y="1031890"/>
              <a:ext cx="800752" cy="215681"/>
              <a:chOff x="4915711" y="1925316"/>
              <a:chExt cx="1178560" cy="316865"/>
            </a:xfrm>
          </p:grpSpPr>
          <p:sp>
            <p:nvSpPr>
              <p:cNvPr id="70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71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55" name="object 26"/>
            <p:cNvSpPr txBox="1"/>
            <p:nvPr/>
          </p:nvSpPr>
          <p:spPr>
            <a:xfrm>
              <a:off x="4162935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같이할까요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?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56" name="object 42"/>
            <p:cNvSpPr txBox="1"/>
            <p:nvPr/>
          </p:nvSpPr>
          <p:spPr>
            <a:xfrm>
              <a:off x="1085263" y="990074"/>
              <a:ext cx="135644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214826" algn="l"/>
                  <a:tab pos="503997" algn="l"/>
                  <a:tab pos="1304514" algn="l"/>
                </a:tabLst>
              </a:pPr>
              <a:r>
                <a:rPr sz="613" strike="sngStrike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	</a:t>
              </a:r>
              <a:r>
                <a:rPr sz="613" strike="sngStrike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3	4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5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57" name="object 46"/>
            <p:cNvSpPr txBox="1"/>
            <p:nvPr/>
          </p:nvSpPr>
          <p:spPr>
            <a:xfrm>
              <a:off x="3174008" y="987999"/>
              <a:ext cx="852093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  <a:tabLst>
                  <a:tab pos="799220" algn="l"/>
                </a:tabLst>
              </a:pPr>
              <a:r>
                <a:rPr sz="919" spc="-5" baseline="3086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6	</a:t>
              </a:r>
              <a:r>
                <a:rPr sz="613" spc="-3" dirty="0">
                  <a:solidFill>
                    <a:srgbClr val="FFFFFF"/>
                  </a:solidFill>
                  <a:latin typeface="Franklin Gothic Medium"/>
                  <a:cs typeface="Franklin Gothic Medium"/>
                </a:rPr>
                <a:t>7</a:t>
              </a:r>
              <a:endParaRPr sz="613" dirty="0">
                <a:latin typeface="Franklin Gothic Medium"/>
                <a:cs typeface="Franklin Gothic Medium"/>
              </a:endParaRPr>
            </a:p>
          </p:txBody>
        </p:sp>
        <p:grpSp>
          <p:nvGrpSpPr>
            <p:cNvPr id="58" name="object 23"/>
            <p:cNvGrpSpPr/>
            <p:nvPr/>
          </p:nvGrpSpPr>
          <p:grpSpPr>
            <a:xfrm>
              <a:off x="4765449" y="1037946"/>
              <a:ext cx="800752" cy="211357"/>
              <a:chOff x="4915711" y="1925316"/>
              <a:chExt cx="1178560" cy="316865"/>
            </a:xfrm>
          </p:grpSpPr>
          <p:sp>
            <p:nvSpPr>
              <p:cNvPr id="68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 dirty="0"/>
              </a:p>
            </p:txBody>
          </p:sp>
          <p:sp>
            <p:nvSpPr>
              <p:cNvPr id="69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grpSp>
          <p:nvGrpSpPr>
            <p:cNvPr id="59" name="object 23"/>
            <p:cNvGrpSpPr/>
            <p:nvPr/>
          </p:nvGrpSpPr>
          <p:grpSpPr>
            <a:xfrm>
              <a:off x="5565496" y="1035784"/>
              <a:ext cx="800752" cy="215681"/>
              <a:chOff x="4915711" y="1925316"/>
              <a:chExt cx="1178560" cy="316865"/>
            </a:xfrm>
          </p:grpSpPr>
          <p:sp>
            <p:nvSpPr>
              <p:cNvPr id="66" name="object 24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1165499" y="0"/>
                    </a:moveTo>
                    <a:lnTo>
                      <a:pt x="151" y="0"/>
                    </a:lnTo>
                    <a:lnTo>
                      <a:pt x="0" y="337"/>
                    </a:lnTo>
                    <a:lnTo>
                      <a:pt x="0" y="303469"/>
                    </a:lnTo>
                    <a:lnTo>
                      <a:pt x="151" y="303806"/>
                    </a:lnTo>
                    <a:lnTo>
                      <a:pt x="1165312" y="303806"/>
                    </a:lnTo>
                    <a:lnTo>
                      <a:pt x="1165650" y="303655"/>
                    </a:lnTo>
                    <a:lnTo>
                      <a:pt x="1165650" y="337"/>
                    </a:lnTo>
                    <a:lnTo>
                      <a:pt x="1165499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67" name="object 25"/>
              <p:cNvSpPr/>
              <p:nvPr/>
            </p:nvSpPr>
            <p:spPr>
              <a:xfrm>
                <a:off x="4922061" y="1931666"/>
                <a:ext cx="1165860" cy="304165"/>
              </a:xfrm>
              <a:custGeom>
                <a:avLst/>
                <a:gdLst/>
                <a:ahLst/>
                <a:cxnLst/>
                <a:rect l="l" t="t" r="r" b="b"/>
                <a:pathLst>
                  <a:path w="1165860" h="304164">
                    <a:moveTo>
                      <a:pt x="0" y="337"/>
                    </a:moveTo>
                    <a:lnTo>
                      <a:pt x="0" y="151"/>
                    </a:lnTo>
                    <a:lnTo>
                      <a:pt x="151" y="0"/>
                    </a:lnTo>
                    <a:lnTo>
                      <a:pt x="337" y="0"/>
                    </a:lnTo>
                    <a:lnTo>
                      <a:pt x="1165312" y="0"/>
                    </a:lnTo>
                    <a:lnTo>
                      <a:pt x="1165499" y="0"/>
                    </a:lnTo>
                    <a:lnTo>
                      <a:pt x="1165649" y="151"/>
                    </a:lnTo>
                    <a:lnTo>
                      <a:pt x="1165649" y="337"/>
                    </a:lnTo>
                    <a:lnTo>
                      <a:pt x="1165649" y="303468"/>
                    </a:lnTo>
                    <a:lnTo>
                      <a:pt x="1165649" y="303654"/>
                    </a:lnTo>
                    <a:lnTo>
                      <a:pt x="1165499" y="303806"/>
                    </a:lnTo>
                    <a:lnTo>
                      <a:pt x="1165312" y="303806"/>
                    </a:lnTo>
                    <a:lnTo>
                      <a:pt x="337" y="303806"/>
                    </a:lnTo>
                    <a:lnTo>
                      <a:pt x="151" y="303806"/>
                    </a:lnTo>
                    <a:lnTo>
                      <a:pt x="0" y="303654"/>
                    </a:lnTo>
                    <a:lnTo>
                      <a:pt x="0" y="303468"/>
                    </a:lnTo>
                    <a:lnTo>
                      <a:pt x="0" y="337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60" name="object 26"/>
            <p:cNvSpPr txBox="1"/>
            <p:nvPr/>
          </p:nvSpPr>
          <p:spPr>
            <a:xfrm>
              <a:off x="4975856" y="1086102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err="1" smtClean="0">
                  <a:solidFill>
                    <a:srgbClr val="404040"/>
                  </a:solidFill>
                  <a:latin typeface="Malgun Gothic"/>
                  <a:cs typeface="Malgun Gothic"/>
                </a:rPr>
                <a:t>이벤트는요</a:t>
              </a:r>
              <a:r>
                <a:rPr lang="en-US" altLang="ko-KR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!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sp>
          <p:nvSpPr>
            <p:cNvPr id="61" name="object 26"/>
            <p:cNvSpPr txBox="1"/>
            <p:nvPr/>
          </p:nvSpPr>
          <p:spPr>
            <a:xfrm>
              <a:off x="5719758" y="1079285"/>
              <a:ext cx="473086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613" b="1" spc="-34" dirty="0" smtClean="0">
                  <a:solidFill>
                    <a:srgbClr val="404040"/>
                  </a:solidFill>
                  <a:latin typeface="Malgun Gothic"/>
                  <a:cs typeface="Malgun Gothic"/>
                </a:rPr>
                <a:t>궁금해요</a:t>
              </a:r>
              <a:endParaRPr sz="613" b="1" dirty="0">
                <a:latin typeface="Malgun Gothic"/>
                <a:cs typeface="Malgun Gothic"/>
              </a:endParaRPr>
            </a:p>
          </p:txBody>
        </p:sp>
        <p:pic>
          <p:nvPicPr>
            <p:cNvPr id="62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682" y="1092472"/>
              <a:ext cx="77200" cy="66274"/>
            </a:xfrm>
            <a:prstGeom prst="rect">
              <a:avLst/>
            </a:prstGeom>
          </p:spPr>
        </p:pic>
        <p:sp>
          <p:nvSpPr>
            <p:cNvPr id="63" name="object 17"/>
            <p:cNvSpPr txBox="1"/>
            <p:nvPr/>
          </p:nvSpPr>
          <p:spPr>
            <a:xfrm>
              <a:off x="3328286" y="713588"/>
              <a:ext cx="1327801" cy="260209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ko-KR" altLang="en-US" sz="1634" spc="-10" dirty="0" err="1" smtClean="0">
                  <a:solidFill>
                    <a:srgbClr val="92D050"/>
                  </a:solidFill>
                  <a:latin typeface="Malgun Gothic"/>
                  <a:cs typeface="Malgun Gothic"/>
                </a:rPr>
                <a:t>댕댕로드</a:t>
              </a:r>
              <a:r>
                <a:rPr sz="1634" spc="-65" dirty="0" smtClean="0">
                  <a:solidFill>
                    <a:srgbClr val="92D050"/>
                  </a:solidFill>
                  <a:latin typeface="Malgun Gothic"/>
                  <a:cs typeface="Malgun Gothic"/>
                </a:rPr>
                <a:t> </a:t>
              </a:r>
              <a:endParaRPr sz="1634" dirty="0">
                <a:solidFill>
                  <a:srgbClr val="92D050"/>
                </a:solidFill>
                <a:latin typeface="Malgun Gothic"/>
                <a:cs typeface="Malgun Gothic"/>
              </a:endParaRPr>
            </a:p>
          </p:txBody>
        </p:sp>
        <p:sp>
          <p:nvSpPr>
            <p:cNvPr id="64" name="object 17"/>
            <p:cNvSpPr txBox="1"/>
            <p:nvPr/>
          </p:nvSpPr>
          <p:spPr>
            <a:xfrm>
              <a:off x="1386005" y="611017"/>
              <a:ext cx="532071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14" dirty="0">
                  <a:solidFill>
                    <a:srgbClr val="FFFFFF"/>
                  </a:solidFill>
                  <a:latin typeface="Malgun Gothic"/>
                  <a:cs typeface="Malgun Gothic"/>
                </a:rPr>
                <a:t>베스트</a:t>
              </a:r>
              <a:r>
                <a:rPr sz="613" spc="-14" dirty="0">
                  <a:solidFill>
                    <a:srgbClr val="FFFFFF"/>
                  </a:solidFill>
                  <a:latin typeface="Malgun Gothic"/>
                  <a:cs typeface="Malgun Gothic"/>
                </a:rPr>
                <a:t> </a:t>
              </a: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페이지</a:t>
              </a:r>
              <a:endParaRPr sz="613">
                <a:latin typeface="Malgun Gothic"/>
                <a:cs typeface="Malgun Gothic"/>
              </a:endParaRPr>
            </a:p>
          </p:txBody>
        </p:sp>
        <p:sp>
          <p:nvSpPr>
            <p:cNvPr id="65" name="object 11"/>
            <p:cNvSpPr txBox="1"/>
            <p:nvPr/>
          </p:nvSpPr>
          <p:spPr>
            <a:xfrm>
              <a:off x="1386005" y="611017"/>
              <a:ext cx="341459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613" spc="24" dirty="0">
                  <a:solidFill>
                    <a:srgbClr val="FFFFFF"/>
                  </a:solidFill>
                  <a:latin typeface="Malgun Gothic"/>
                  <a:cs typeface="Malgun Gothic"/>
                </a:rPr>
                <a:t>제철음식</a:t>
              </a:r>
              <a:endParaRPr sz="613">
                <a:latin typeface="Malgun Gothic"/>
                <a:cs typeface="Malgun Gothic"/>
              </a:endParaRPr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52048"/>
              </p:ext>
            </p:extLst>
          </p:nvPr>
        </p:nvGraphicFramePr>
        <p:xfrm>
          <a:off x="223213" y="137576"/>
          <a:ext cx="6373681" cy="517872"/>
        </p:xfrm>
        <a:graphic>
          <a:graphicData uri="http://schemas.openxmlformats.org/drawingml/2006/table">
            <a:tbl>
              <a:tblPr/>
              <a:tblGrid>
                <a:gridCol w="678853">
                  <a:extLst>
                    <a:ext uri="{9D8B030D-6E8A-4147-A177-3AD203B41FA5}">
                      <a16:colId xmlns:a16="http://schemas.microsoft.com/office/drawing/2014/main" xmlns="" val="2901892892"/>
                    </a:ext>
                  </a:extLst>
                </a:gridCol>
                <a:gridCol w="1169136">
                  <a:extLst>
                    <a:ext uri="{9D8B030D-6E8A-4147-A177-3AD203B41FA5}">
                      <a16:colId xmlns:a16="http://schemas.microsoft.com/office/drawing/2014/main" xmlns="" val="3093732339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898138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1213570760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808913772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06959023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3616387588"/>
                    </a:ext>
                  </a:extLst>
                </a:gridCol>
                <a:gridCol w="754282">
                  <a:extLst>
                    <a:ext uri="{9D8B030D-6E8A-4147-A177-3AD203B41FA5}">
                      <a16:colId xmlns:a16="http://schemas.microsoft.com/office/drawing/2014/main" xmlns="" val="2136075908"/>
                    </a:ext>
                  </a:extLst>
                </a:gridCol>
              </a:tblGrid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 smtClean="0">
                          <a:effectLst/>
                        </a:rPr>
                        <a:t>Page Title</a:t>
                      </a:r>
                      <a:endParaRPr lang="en-US" sz="7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 dirty="0" err="1" smtClean="0">
                          <a:effectLst/>
                        </a:rPr>
                        <a:t>같이사요</a:t>
                      </a:r>
                      <a:r>
                        <a:rPr lang="en-US" altLang="ko-KR" sz="700" dirty="0" smtClean="0">
                          <a:effectLst/>
                        </a:rPr>
                        <a:t>!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7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Author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700">
                          <a:effectLst/>
                        </a:rPr>
                        <a:t>정원영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700">
                          <a:effectLst/>
                        </a:rPr>
                        <a:t>2022.05.29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001337"/>
                  </a:ext>
                </a:extLst>
              </a:tr>
              <a:tr h="258936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Screen Path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rtl="0" fontAlgn="b"/>
                      <a:r>
                        <a:rPr lang="en-US" altLang="ko-KR" sz="700" dirty="0" smtClean="0">
                          <a:effectLst/>
                        </a:rPr>
                        <a:t>Home&gt;</a:t>
                      </a:r>
                      <a:r>
                        <a:rPr lang="en-US" altLang="ko-KR" sz="700" baseline="0" dirty="0" smtClean="0">
                          <a:effectLst/>
                        </a:rPr>
                        <a:t>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나누실래요</a:t>
                      </a:r>
                      <a:r>
                        <a:rPr lang="en-US" altLang="ko-KR" sz="700" baseline="0" dirty="0" smtClean="0">
                          <a:effectLst/>
                        </a:rPr>
                        <a:t>? &gt; </a:t>
                      </a:r>
                      <a:r>
                        <a:rPr lang="ko-KR" altLang="en-US" sz="700" baseline="0" dirty="0" err="1" smtClean="0">
                          <a:effectLst/>
                        </a:rPr>
                        <a:t>같이사요</a:t>
                      </a:r>
                      <a:r>
                        <a:rPr lang="en-US" altLang="ko-KR" sz="700" baseline="0" dirty="0" smtClean="0">
                          <a:effectLst/>
                        </a:rPr>
                        <a:t>!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9456813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6899787" y="498144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Arial" panose="020B0604020202020204" pitchFamily="34" charset="0"/>
              </a:rPr>
              <a:t>Description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1869374" y="1842699"/>
            <a:ext cx="3692512" cy="567224"/>
            <a:chOff x="2061543" y="2970146"/>
            <a:chExt cx="3692512" cy="567224"/>
          </a:xfrm>
        </p:grpSpPr>
        <p:grpSp>
          <p:nvGrpSpPr>
            <p:cNvPr id="83" name="object 40"/>
            <p:cNvGrpSpPr/>
            <p:nvPr/>
          </p:nvGrpSpPr>
          <p:grpSpPr>
            <a:xfrm>
              <a:off x="3956372" y="2970146"/>
              <a:ext cx="429201" cy="533800"/>
              <a:chOff x="4383867" y="2827539"/>
              <a:chExt cx="630555" cy="784225"/>
            </a:xfrm>
          </p:grpSpPr>
          <p:sp>
            <p:nvSpPr>
              <p:cNvPr id="127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8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9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30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84" name="object 45"/>
            <p:cNvSpPr txBox="1"/>
            <p:nvPr/>
          </p:nvSpPr>
          <p:spPr>
            <a:xfrm>
              <a:off x="4064025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grpSp>
          <p:nvGrpSpPr>
            <p:cNvPr id="85" name="object 46"/>
            <p:cNvGrpSpPr/>
            <p:nvPr/>
          </p:nvGrpSpPr>
          <p:grpSpPr>
            <a:xfrm>
              <a:off x="4640687" y="2970146"/>
              <a:ext cx="429201" cy="533800"/>
              <a:chOff x="5389219" y="2827539"/>
              <a:chExt cx="630555" cy="784225"/>
            </a:xfrm>
          </p:grpSpPr>
          <p:sp>
            <p:nvSpPr>
              <p:cNvPr id="123" name="object 47"/>
              <p:cNvSpPr/>
              <p:nvPr/>
            </p:nvSpPr>
            <p:spPr>
              <a:xfrm>
                <a:off x="5395569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4" name="object 48"/>
              <p:cNvSpPr/>
              <p:nvPr/>
            </p:nvSpPr>
            <p:spPr>
              <a:xfrm>
                <a:off x="5392864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5" name="object 49"/>
              <p:cNvSpPr/>
              <p:nvPr/>
            </p:nvSpPr>
            <p:spPr>
              <a:xfrm>
                <a:off x="5395569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6" name="object 50"/>
              <p:cNvSpPr/>
              <p:nvPr/>
            </p:nvSpPr>
            <p:spPr>
              <a:xfrm>
                <a:off x="5395569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86" name="object 51"/>
            <p:cNvSpPr txBox="1"/>
            <p:nvPr/>
          </p:nvSpPr>
          <p:spPr>
            <a:xfrm>
              <a:off x="4748339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grpSp>
          <p:nvGrpSpPr>
            <p:cNvPr id="87" name="object 52"/>
            <p:cNvGrpSpPr/>
            <p:nvPr/>
          </p:nvGrpSpPr>
          <p:grpSpPr>
            <a:xfrm>
              <a:off x="5324854" y="2970146"/>
              <a:ext cx="429201" cy="533800"/>
              <a:chOff x="6394353" y="2827539"/>
              <a:chExt cx="630555" cy="784225"/>
            </a:xfrm>
          </p:grpSpPr>
          <p:sp>
            <p:nvSpPr>
              <p:cNvPr id="119" name="object 53"/>
              <p:cNvSpPr/>
              <p:nvPr/>
            </p:nvSpPr>
            <p:spPr>
              <a:xfrm>
                <a:off x="6400703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0" name="object 54"/>
              <p:cNvSpPr/>
              <p:nvPr/>
            </p:nvSpPr>
            <p:spPr>
              <a:xfrm>
                <a:off x="6397998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1" name="object 55"/>
              <p:cNvSpPr/>
              <p:nvPr/>
            </p:nvSpPr>
            <p:spPr>
              <a:xfrm>
                <a:off x="6400703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22" name="object 56"/>
              <p:cNvSpPr/>
              <p:nvPr/>
            </p:nvSpPr>
            <p:spPr>
              <a:xfrm>
                <a:off x="6400703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88" name="object 57"/>
            <p:cNvSpPr txBox="1"/>
            <p:nvPr/>
          </p:nvSpPr>
          <p:spPr>
            <a:xfrm>
              <a:off x="5432507" y="3202866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89" name="object 124"/>
            <p:cNvSpPr/>
            <p:nvPr/>
          </p:nvSpPr>
          <p:spPr>
            <a:xfrm>
              <a:off x="3958385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0" name="object 125"/>
            <p:cNvSpPr txBox="1"/>
            <p:nvPr/>
          </p:nvSpPr>
          <p:spPr>
            <a:xfrm>
              <a:off x="3959924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sp>
          <p:nvSpPr>
            <p:cNvPr id="91" name="object 126"/>
            <p:cNvSpPr/>
            <p:nvPr/>
          </p:nvSpPr>
          <p:spPr>
            <a:xfrm>
              <a:off x="4642700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2" name="object 127"/>
            <p:cNvSpPr txBox="1"/>
            <p:nvPr/>
          </p:nvSpPr>
          <p:spPr>
            <a:xfrm>
              <a:off x="4644239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5</a:t>
              </a:r>
              <a:endParaRPr sz="545">
                <a:latin typeface="Malgun Gothic"/>
                <a:cs typeface="Malgun Gothic"/>
              </a:endParaRPr>
            </a:p>
          </p:txBody>
        </p:sp>
        <p:sp>
          <p:nvSpPr>
            <p:cNvPr id="93" name="object 128"/>
            <p:cNvSpPr/>
            <p:nvPr/>
          </p:nvSpPr>
          <p:spPr>
            <a:xfrm>
              <a:off x="5327016" y="2977435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4" name="object 129"/>
            <p:cNvSpPr txBox="1"/>
            <p:nvPr/>
          </p:nvSpPr>
          <p:spPr>
            <a:xfrm>
              <a:off x="5328456" y="2977435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6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95" name="object 40"/>
            <p:cNvGrpSpPr/>
            <p:nvPr/>
          </p:nvGrpSpPr>
          <p:grpSpPr>
            <a:xfrm>
              <a:off x="3337200" y="2974830"/>
              <a:ext cx="429201" cy="533800"/>
              <a:chOff x="4383867" y="2827539"/>
              <a:chExt cx="630555" cy="784225"/>
            </a:xfrm>
          </p:grpSpPr>
          <p:sp>
            <p:nvSpPr>
              <p:cNvPr id="115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6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7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8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96" name="object 45"/>
            <p:cNvSpPr txBox="1"/>
            <p:nvPr/>
          </p:nvSpPr>
          <p:spPr>
            <a:xfrm>
              <a:off x="3444853" y="3207550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97" name="object 124"/>
            <p:cNvSpPr/>
            <p:nvPr/>
          </p:nvSpPr>
          <p:spPr>
            <a:xfrm>
              <a:off x="3339213" y="2982119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98" name="object 125"/>
            <p:cNvSpPr txBox="1"/>
            <p:nvPr/>
          </p:nvSpPr>
          <p:spPr>
            <a:xfrm>
              <a:off x="3340752" y="2982119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99" name="object 40"/>
            <p:cNvGrpSpPr/>
            <p:nvPr/>
          </p:nvGrpSpPr>
          <p:grpSpPr>
            <a:xfrm>
              <a:off x="2749386" y="2998341"/>
              <a:ext cx="429201" cy="533800"/>
              <a:chOff x="4383867" y="2827539"/>
              <a:chExt cx="630555" cy="784225"/>
            </a:xfrm>
          </p:grpSpPr>
          <p:sp>
            <p:nvSpPr>
              <p:cNvPr id="111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2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3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4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100" name="object 45"/>
            <p:cNvSpPr txBox="1"/>
            <p:nvPr/>
          </p:nvSpPr>
          <p:spPr>
            <a:xfrm>
              <a:off x="2857039" y="3231061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101" name="object 124"/>
            <p:cNvSpPr/>
            <p:nvPr/>
          </p:nvSpPr>
          <p:spPr>
            <a:xfrm>
              <a:off x="2751399" y="3005630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2" name="object 125"/>
            <p:cNvSpPr txBox="1"/>
            <p:nvPr/>
          </p:nvSpPr>
          <p:spPr>
            <a:xfrm>
              <a:off x="2752938" y="3005630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  <p:grpSp>
          <p:nvGrpSpPr>
            <p:cNvPr id="103" name="object 40"/>
            <p:cNvGrpSpPr/>
            <p:nvPr/>
          </p:nvGrpSpPr>
          <p:grpSpPr>
            <a:xfrm>
              <a:off x="2061543" y="3003570"/>
              <a:ext cx="429201" cy="533800"/>
              <a:chOff x="4383867" y="2827539"/>
              <a:chExt cx="630555" cy="784225"/>
            </a:xfrm>
          </p:grpSpPr>
          <p:sp>
            <p:nvSpPr>
              <p:cNvPr id="107" name="object 41"/>
              <p:cNvSpPr/>
              <p:nvPr/>
            </p:nvSpPr>
            <p:spPr>
              <a:xfrm>
                <a:off x="4390217" y="3017465"/>
                <a:ext cx="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h="590550">
                    <a:moveTo>
                      <a:pt x="0" y="0"/>
                    </a:moveTo>
                    <a:lnTo>
                      <a:pt x="0" y="590512"/>
                    </a:lnTo>
                  </a:path>
                </a:pathLst>
              </a:custGeom>
              <a:ln w="541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08" name="object 42"/>
              <p:cNvSpPr/>
              <p:nvPr/>
            </p:nvSpPr>
            <p:spPr>
              <a:xfrm>
                <a:off x="4387511" y="2831186"/>
                <a:ext cx="62357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777239">
                    <a:moveTo>
                      <a:pt x="620310" y="0"/>
                    </a:moveTo>
                    <a:lnTo>
                      <a:pt x="620310" y="776791"/>
                    </a:lnTo>
                  </a:path>
                  <a:path w="623570" h="777239">
                    <a:moveTo>
                      <a:pt x="0" y="2704"/>
                    </a:moveTo>
                    <a:lnTo>
                      <a:pt x="623016" y="2704"/>
                    </a:lnTo>
                  </a:path>
                  <a:path w="623570" h="777239">
                    <a:moveTo>
                      <a:pt x="0" y="774087"/>
                    </a:moveTo>
                    <a:lnTo>
                      <a:pt x="623016" y="774087"/>
                    </a:lnTo>
                  </a:path>
                </a:pathLst>
              </a:custGeom>
              <a:ln w="5409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09" name="object 43"/>
              <p:cNvSpPr/>
              <p:nvPr/>
            </p:nvSpPr>
            <p:spPr>
              <a:xfrm>
                <a:off x="4390217" y="2833890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0"/>
                    </a:moveTo>
                    <a:lnTo>
                      <a:pt x="617605" y="771382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  <p:sp>
            <p:nvSpPr>
              <p:cNvPr id="110" name="object 44"/>
              <p:cNvSpPr/>
              <p:nvPr/>
            </p:nvSpPr>
            <p:spPr>
              <a:xfrm>
                <a:off x="4390217" y="2833889"/>
                <a:ext cx="61785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617854" h="771525">
                    <a:moveTo>
                      <a:pt x="0" y="771382"/>
                    </a:moveTo>
                    <a:lnTo>
                      <a:pt x="617605" y="0"/>
                    </a:lnTo>
                  </a:path>
                </a:pathLst>
              </a:custGeom>
              <a:ln w="12702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 sz="953"/>
              </a:p>
            </p:txBody>
          </p:sp>
        </p:grpSp>
        <p:sp>
          <p:nvSpPr>
            <p:cNvPr id="104" name="object 45"/>
            <p:cNvSpPr txBox="1"/>
            <p:nvPr/>
          </p:nvSpPr>
          <p:spPr>
            <a:xfrm>
              <a:off x="2169196" y="3236290"/>
              <a:ext cx="231241" cy="81955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sz="476" spc="-3" dirty="0">
                  <a:solidFill>
                    <a:srgbClr val="7F7F7F"/>
                  </a:solidFill>
                  <a:latin typeface="Malgun Gothic"/>
                  <a:cs typeface="Malgun Gothic"/>
                </a:rPr>
                <a:t>{</a:t>
              </a:r>
              <a:r>
                <a:rPr sz="476" spc="-14" dirty="0">
                  <a:solidFill>
                    <a:srgbClr val="7F7F7F"/>
                  </a:solidFill>
                  <a:latin typeface="Malgun Gothic"/>
                  <a:cs typeface="Malgun Gothic"/>
                </a:rPr>
                <a:t>이미지</a:t>
              </a:r>
              <a:r>
                <a:rPr sz="476" dirty="0">
                  <a:solidFill>
                    <a:srgbClr val="7F7F7F"/>
                  </a:solidFill>
                  <a:latin typeface="Malgun Gothic"/>
                  <a:cs typeface="Malgun Gothic"/>
                </a:rPr>
                <a:t>}</a:t>
              </a:r>
              <a:endParaRPr sz="476">
                <a:latin typeface="Malgun Gothic"/>
                <a:cs typeface="Malgun Gothic"/>
              </a:endParaRPr>
            </a:p>
          </p:txBody>
        </p:sp>
        <p:sp>
          <p:nvSpPr>
            <p:cNvPr id="105" name="object 124"/>
            <p:cNvSpPr/>
            <p:nvPr/>
          </p:nvSpPr>
          <p:spPr>
            <a:xfrm>
              <a:off x="2063556" y="3010859"/>
              <a:ext cx="80826" cy="122320"/>
            </a:xfrm>
            <a:custGeom>
              <a:avLst/>
              <a:gdLst/>
              <a:ahLst/>
              <a:cxnLst/>
              <a:rect l="l" t="t" r="r" b="b"/>
              <a:pathLst>
                <a:path w="118745" h="179705">
                  <a:moveTo>
                    <a:pt x="118482" y="0"/>
                  </a:moveTo>
                  <a:lnTo>
                    <a:pt x="0" y="0"/>
                  </a:lnTo>
                  <a:lnTo>
                    <a:pt x="0" y="179217"/>
                  </a:lnTo>
                  <a:lnTo>
                    <a:pt x="118482" y="179217"/>
                  </a:lnTo>
                  <a:lnTo>
                    <a:pt x="1184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53"/>
            </a:p>
          </p:txBody>
        </p:sp>
        <p:sp>
          <p:nvSpPr>
            <p:cNvPr id="106" name="object 125"/>
            <p:cNvSpPr txBox="1"/>
            <p:nvPr/>
          </p:nvSpPr>
          <p:spPr>
            <a:xfrm>
              <a:off x="2065095" y="3010859"/>
              <a:ext cx="79529" cy="95653"/>
            </a:xfrm>
            <a:prstGeom prst="rect">
              <a:avLst/>
            </a:prstGeom>
            <a:ln w="12702">
              <a:solidFill>
                <a:srgbClr val="7F7F7F"/>
              </a:solidFill>
            </a:ln>
          </p:spPr>
          <p:txBody>
            <a:bodyPr vert="horz" wrap="square" lIns="0" tIns="11670" rIns="0" bIns="0" rtlCol="0">
              <a:spAutoFit/>
            </a:bodyPr>
            <a:lstStyle/>
            <a:p>
              <a:pPr marL="20315">
                <a:spcBef>
                  <a:spcPts val="92"/>
                </a:spcBef>
              </a:pPr>
              <a:r>
                <a:rPr sz="545" dirty="0">
                  <a:latin typeface="Malgun Gothic"/>
                  <a:cs typeface="Malgun Gothic"/>
                </a:rPr>
                <a:t>4</a:t>
              </a:r>
              <a:endParaRPr sz="545">
                <a:latin typeface="Malgun Gothic"/>
                <a:cs typeface="Malgun Gothic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1782903" y="1584960"/>
            <a:ext cx="3883640" cy="206213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ysClr val="windowText" lastClr="000000"/>
                </a:solidFill>
              </a:rPr>
              <a:t>전시회 일정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&lt;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1593834" y="2461114"/>
            <a:ext cx="4074293" cy="721080"/>
            <a:chOff x="1593834" y="2461114"/>
            <a:chExt cx="4074293" cy="721080"/>
          </a:xfrm>
        </p:grpSpPr>
        <p:pic>
          <p:nvPicPr>
            <p:cNvPr id="132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834" y="2611172"/>
              <a:ext cx="125277" cy="125244"/>
            </a:xfrm>
            <a:prstGeom prst="rect">
              <a:avLst/>
            </a:prstGeom>
          </p:spPr>
        </p:pic>
        <p:sp>
          <p:nvSpPr>
            <p:cNvPr id="133" name="object 34"/>
            <p:cNvSpPr txBox="1"/>
            <p:nvPr/>
          </p:nvSpPr>
          <p:spPr>
            <a:xfrm>
              <a:off x="1625730" y="2615802"/>
              <a:ext cx="60512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en-US" sz="613" dirty="0">
                  <a:solidFill>
                    <a:srgbClr val="FFFFFF"/>
                  </a:solidFill>
                  <a:latin typeface="Malgun Gothic"/>
                  <a:cs typeface="Malgun Gothic"/>
                </a:rPr>
                <a:t>2</a:t>
              </a:r>
              <a:endParaRPr sz="613" dirty="0">
                <a:latin typeface="Malgun Gothic"/>
                <a:cs typeface="Malgun Gothic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751006" y="2461114"/>
              <a:ext cx="3913153" cy="20621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이벤트 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</a:rPr>
                <a:t>&lt;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84" name="object 35"/>
            <p:cNvGrpSpPr/>
            <p:nvPr/>
          </p:nvGrpSpPr>
          <p:grpSpPr>
            <a:xfrm>
              <a:off x="1727464" y="2762910"/>
              <a:ext cx="3940663" cy="410014"/>
              <a:chOff x="1138037" y="3534361"/>
              <a:chExt cx="6308090" cy="675640"/>
            </a:xfrm>
          </p:grpSpPr>
          <p:sp>
            <p:nvSpPr>
              <p:cNvPr id="185" name="object 36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0"/>
                    </a:moveTo>
                    <a:lnTo>
                      <a:pt x="6294956" y="662924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37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662924"/>
                    </a:moveTo>
                    <a:lnTo>
                      <a:pt x="6294956" y="0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7" name="object 38"/>
            <p:cNvSpPr txBox="1"/>
            <p:nvPr/>
          </p:nvSpPr>
          <p:spPr>
            <a:xfrm>
              <a:off x="1733814" y="2769260"/>
              <a:ext cx="3932729" cy="412934"/>
            </a:xfrm>
            <a:prstGeom prst="rect">
              <a:avLst/>
            </a:prstGeom>
            <a:ln w="5410">
              <a:solidFill>
                <a:srgbClr val="BFBFB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000" dirty="0">
                <a:latin typeface="Times New Roman"/>
                <a:cs typeface="Times New Roman"/>
              </a:endParaRPr>
            </a:p>
            <a:p>
              <a:pPr marR="42545" algn="ctr">
                <a:lnSpc>
                  <a:spcPct val="100000"/>
                </a:lnSpc>
              </a:pPr>
              <a:r>
                <a:rPr sz="700" spc="-15" dirty="0">
                  <a:solidFill>
                    <a:srgbClr val="7F7F7F"/>
                  </a:solidFill>
                  <a:latin typeface="Malgun Gothic"/>
                  <a:cs typeface="Malgun Gothic"/>
                </a:rPr>
                <a:t>{이미지}</a:t>
              </a:r>
              <a:endParaRPr sz="700" dirty="0">
                <a:latin typeface="Malgun Gothic"/>
                <a:cs typeface="Malgun Gothic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1593834" y="3314881"/>
            <a:ext cx="4074293" cy="721080"/>
            <a:chOff x="1593834" y="2461114"/>
            <a:chExt cx="4074293" cy="721080"/>
          </a:xfrm>
        </p:grpSpPr>
        <p:pic>
          <p:nvPicPr>
            <p:cNvPr id="194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834" y="2611172"/>
              <a:ext cx="125277" cy="125244"/>
            </a:xfrm>
            <a:prstGeom prst="rect">
              <a:avLst/>
            </a:prstGeom>
          </p:spPr>
        </p:pic>
        <p:sp>
          <p:nvSpPr>
            <p:cNvPr id="195" name="object 34"/>
            <p:cNvSpPr txBox="1"/>
            <p:nvPr/>
          </p:nvSpPr>
          <p:spPr>
            <a:xfrm>
              <a:off x="1625730" y="2615802"/>
              <a:ext cx="60512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en-US" sz="613" dirty="0">
                  <a:solidFill>
                    <a:srgbClr val="FFFFFF"/>
                  </a:solidFill>
                  <a:latin typeface="Malgun Gothic"/>
                  <a:cs typeface="Malgun Gothic"/>
                </a:rPr>
                <a:t>3</a:t>
              </a:r>
              <a:endParaRPr sz="613" dirty="0">
                <a:latin typeface="Malgun Gothic"/>
                <a:cs typeface="Malgun Gothic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751006" y="2461114"/>
              <a:ext cx="3913153" cy="20621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우리 후원했어요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</a:rPr>
                <a:t>!</a:t>
              </a:r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</a:rPr>
                <a:t>&lt;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7" name="object 35"/>
            <p:cNvGrpSpPr/>
            <p:nvPr/>
          </p:nvGrpSpPr>
          <p:grpSpPr>
            <a:xfrm>
              <a:off x="1727464" y="2762910"/>
              <a:ext cx="3940663" cy="410014"/>
              <a:chOff x="1138037" y="3534361"/>
              <a:chExt cx="6308090" cy="675640"/>
            </a:xfrm>
          </p:grpSpPr>
          <p:sp>
            <p:nvSpPr>
              <p:cNvPr id="199" name="object 36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0"/>
                    </a:moveTo>
                    <a:lnTo>
                      <a:pt x="6294956" y="662924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37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662924"/>
                    </a:moveTo>
                    <a:lnTo>
                      <a:pt x="6294956" y="0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8" name="object 38"/>
            <p:cNvSpPr txBox="1"/>
            <p:nvPr/>
          </p:nvSpPr>
          <p:spPr>
            <a:xfrm>
              <a:off x="1733814" y="2769260"/>
              <a:ext cx="3932729" cy="412934"/>
            </a:xfrm>
            <a:prstGeom prst="rect">
              <a:avLst/>
            </a:prstGeom>
            <a:ln w="5410">
              <a:solidFill>
                <a:srgbClr val="BFBFB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000" dirty="0">
                <a:latin typeface="Times New Roman"/>
                <a:cs typeface="Times New Roman"/>
              </a:endParaRPr>
            </a:p>
            <a:p>
              <a:pPr marR="42545" algn="ctr">
                <a:lnSpc>
                  <a:spcPct val="100000"/>
                </a:lnSpc>
              </a:pPr>
              <a:r>
                <a:rPr sz="700" spc="-15" dirty="0">
                  <a:solidFill>
                    <a:srgbClr val="7F7F7F"/>
                  </a:solidFill>
                  <a:latin typeface="Malgun Gothic"/>
                  <a:cs typeface="Malgun Gothic"/>
                </a:rPr>
                <a:t>{이미지}</a:t>
              </a:r>
              <a:endParaRPr sz="700" dirty="0">
                <a:latin typeface="Malgun Gothic"/>
                <a:cs typeface="Malgun Gothic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598245" y="4183719"/>
            <a:ext cx="4074293" cy="721080"/>
            <a:chOff x="1593834" y="2461114"/>
            <a:chExt cx="4074293" cy="721080"/>
          </a:xfrm>
        </p:grpSpPr>
        <p:pic>
          <p:nvPicPr>
            <p:cNvPr id="202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834" y="2611172"/>
              <a:ext cx="125277" cy="125244"/>
            </a:xfrm>
            <a:prstGeom prst="rect">
              <a:avLst/>
            </a:prstGeom>
          </p:spPr>
        </p:pic>
        <p:sp>
          <p:nvSpPr>
            <p:cNvPr id="203" name="object 34"/>
            <p:cNvSpPr txBox="1"/>
            <p:nvPr/>
          </p:nvSpPr>
          <p:spPr>
            <a:xfrm>
              <a:off x="1625730" y="2615802"/>
              <a:ext cx="60512" cy="103051"/>
            </a:xfrm>
            <a:prstGeom prst="rect">
              <a:avLst/>
            </a:prstGeom>
          </p:spPr>
          <p:txBody>
            <a:bodyPr vert="horz" wrap="square" lIns="0" tIns="8645" rIns="0" bIns="0" rtlCol="0">
              <a:spAutoFit/>
            </a:bodyPr>
            <a:lstStyle/>
            <a:p>
              <a:pPr marL="8645">
                <a:spcBef>
                  <a:spcPts val="68"/>
                </a:spcBef>
              </a:pPr>
              <a:r>
                <a:rPr lang="en-US" sz="613" dirty="0">
                  <a:solidFill>
                    <a:srgbClr val="FFFFFF"/>
                  </a:solidFill>
                  <a:latin typeface="Malgun Gothic"/>
                  <a:cs typeface="Malgun Gothic"/>
                </a:rPr>
                <a:t>4</a:t>
              </a:r>
              <a:endParaRPr sz="613" dirty="0">
                <a:latin typeface="Malgun Gothic"/>
                <a:cs typeface="Malgun Gothic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51006" y="2461114"/>
              <a:ext cx="3913153" cy="206213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ysClr val="windowText" lastClr="000000"/>
                  </a:solidFill>
                </a:rPr>
                <a:t>이번계절</a:t>
              </a:r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ysClr val="windowText" lastClr="000000"/>
                  </a:solidFill>
                </a:rPr>
                <a:t>이거하나</a:t>
              </a:r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ysClr val="windowText" lastClr="000000"/>
                  </a:solidFill>
                </a:rPr>
                <a:t>장만어때요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</a:rPr>
                <a:t>?</a:t>
              </a:r>
              <a:r>
                <a:rPr lang="ko-KR" altLang="en-US" sz="10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</a:rPr>
                <a:t>&lt;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5" name="object 35"/>
            <p:cNvGrpSpPr/>
            <p:nvPr/>
          </p:nvGrpSpPr>
          <p:grpSpPr>
            <a:xfrm>
              <a:off x="1727464" y="2762910"/>
              <a:ext cx="3940663" cy="410014"/>
              <a:chOff x="1138037" y="3534361"/>
              <a:chExt cx="6308090" cy="675640"/>
            </a:xfrm>
          </p:grpSpPr>
          <p:sp>
            <p:nvSpPr>
              <p:cNvPr id="207" name="object 36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0"/>
                    </a:moveTo>
                    <a:lnTo>
                      <a:pt x="6294956" y="662924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37"/>
              <p:cNvSpPr/>
              <p:nvPr/>
            </p:nvSpPr>
            <p:spPr>
              <a:xfrm>
                <a:off x="1144387" y="3540711"/>
                <a:ext cx="629539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295390" h="662939">
                    <a:moveTo>
                      <a:pt x="0" y="662924"/>
                    </a:moveTo>
                    <a:lnTo>
                      <a:pt x="6294956" y="0"/>
                    </a:lnTo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6" name="object 38"/>
            <p:cNvSpPr txBox="1"/>
            <p:nvPr/>
          </p:nvSpPr>
          <p:spPr>
            <a:xfrm>
              <a:off x="1733814" y="2769260"/>
              <a:ext cx="3932729" cy="412934"/>
            </a:xfrm>
            <a:prstGeom prst="rect">
              <a:avLst/>
            </a:prstGeom>
            <a:ln w="5410">
              <a:solidFill>
                <a:srgbClr val="BFBFB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000" dirty="0">
                <a:latin typeface="Times New Roman"/>
                <a:cs typeface="Times New Roman"/>
              </a:endParaRPr>
            </a:p>
            <a:p>
              <a:pPr marR="42545" algn="ctr">
                <a:lnSpc>
                  <a:spcPct val="100000"/>
                </a:lnSpc>
              </a:pPr>
              <a:r>
                <a:rPr sz="700" spc="-15" dirty="0">
                  <a:solidFill>
                    <a:srgbClr val="7F7F7F"/>
                  </a:solidFill>
                  <a:latin typeface="Malgun Gothic"/>
                  <a:cs typeface="Malgun Gothic"/>
                </a:rPr>
                <a:t>{이미지}</a:t>
              </a:r>
              <a:endParaRPr sz="700" dirty="0">
                <a:latin typeface="Malgun Gothic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344590" y="24972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dk1"/>
                </a:solidFill>
                <a:highlight>
                  <a:schemeClr val="lt1"/>
                </a:highlight>
              </a:rPr>
              <a:t>여기 추천해요! 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429440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마이페이지!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429440" y="1628677"/>
            <a:ext cx="1378500" cy="74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쇼핑 이용 정보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주문 내역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장바구니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배송조회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29440" y="2482412"/>
            <a:ext cx="1378500" cy="74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게시판 이용 내역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1:1 문의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나의 상품평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나의 상품 문의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FAQ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429440" y="3706171"/>
            <a:ext cx="1378500" cy="53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개인 정보 수정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개인정보 수정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&gt; 비밀 번호 수정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429440" y="431228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 탈퇴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917761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29440" y="3358602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산책 로드 인증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917765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917765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네이게이션 바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917765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검색창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917765" y="248248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로그인/로그아웃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917765" y="27587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회원가입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917761" y="3072014"/>
            <a:ext cx="1378500" cy="3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판매자 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(로그인 시)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17765" y="34853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고객센터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771425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구매 프로세스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771429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 내역 확인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771429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주문서 작성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771429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결제창(모듈)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771429" y="251950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결제완료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344598" y="130344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lt1"/>
                </a:solidFill>
              </a:rPr>
              <a:t>궁금해요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344590" y="16286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알려주세요!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4344590" y="1892958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꿀팁 공유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344590" y="22062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highlight>
                  <a:schemeClr val="lt1"/>
                </a:highlight>
              </a:rPr>
              <a:t>우리 강아지어때요?</a:t>
            </a:r>
            <a:endParaRPr sz="10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344590" y="275873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여기 아쉬워요..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 rot="-5400000" flipH="1">
            <a:off x="2801815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7"/>
          <p:cNvCxnSpPr/>
          <p:nvPr/>
        </p:nvCxnSpPr>
        <p:spPr>
          <a:xfrm rot="-5400000" flipH="1">
            <a:off x="4289390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-5400000" flipH="1">
            <a:off x="5790290" y="553290"/>
            <a:ext cx="600" cy="1500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사각형 설명선 33"/>
          <p:cNvSpPr/>
          <p:nvPr/>
        </p:nvSpPr>
        <p:spPr>
          <a:xfrm>
            <a:off x="66261" y="2928730"/>
            <a:ext cx="1314854" cy="403008"/>
          </a:xfrm>
          <a:prstGeom prst="wedgeRectCallout">
            <a:avLst>
              <a:gd name="adj1" fmla="val 45276"/>
              <a:gd name="adj2" fmla="val 849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앱 전용</a:t>
            </a:r>
            <a:endParaRPr lang="en-US" altLang="ko-KR" sz="10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( 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앱 </a:t>
            </a:r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안만들시</a:t>
            </a:r>
            <a:r>
              <a:rPr lang="ko-KR" altLang="en-US" sz="1000" dirty="0" smtClean="0">
                <a:solidFill>
                  <a:sysClr val="windowText" lastClr="000000"/>
                </a:solidFill>
              </a:rPr>
              <a:t> 삭제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98995" y="3281765"/>
            <a:ext cx="1470101" cy="40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 b="1"/>
              <a:t>판매자 사이트 맵</a:t>
            </a:r>
            <a:endParaRPr sz="1520" b="1"/>
          </a:p>
        </p:txBody>
      </p:sp>
      <p:sp>
        <p:nvSpPr>
          <p:cNvPr id="142" name="Google Shape;142;p18"/>
          <p:cNvSpPr/>
          <p:nvPr/>
        </p:nvSpPr>
        <p:spPr>
          <a:xfrm>
            <a:off x="56686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6686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빠르게 찾기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6686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Today 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66865" y="23665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공지사항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66865" y="26506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FAQ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66865" y="29348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고객 평점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11801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상품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11801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상품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11801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580340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주문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80340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영업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580350" y="2115750"/>
            <a:ext cx="1378500" cy="75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통계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일별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주별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상품별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580340" y="29681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입금 전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580340" y="32522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전체 주문 조회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580340" y="35364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배송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580340" y="38539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취소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580340" y="41714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반품 및 환불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042665" y="1514100"/>
            <a:ext cx="1378500" cy="2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영업점 등록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042665" y="179824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   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042665" y="2082393"/>
            <a:ext cx="1378500" cy="22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수정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62" name="Google Shape;162;p18"/>
          <p:cNvCxnSpPr>
            <a:stCxn id="142" idx="0"/>
            <a:endCxn id="148" idx="0"/>
          </p:cNvCxnSpPr>
          <p:nvPr/>
        </p:nvCxnSpPr>
        <p:spPr>
          <a:xfrm rot="-5400000" flipH="1">
            <a:off x="2031465" y="738750"/>
            <a:ext cx="600" cy="1551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8"/>
          <p:cNvCxnSpPr>
            <a:stCxn id="148" idx="0"/>
            <a:endCxn id="151" idx="0"/>
          </p:cNvCxnSpPr>
          <p:nvPr/>
        </p:nvCxnSpPr>
        <p:spPr>
          <a:xfrm rot="-5400000" flipH="1">
            <a:off x="3538065" y="783300"/>
            <a:ext cx="600" cy="1462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8"/>
          <p:cNvCxnSpPr>
            <a:stCxn id="151" idx="0"/>
            <a:endCxn id="159" idx="0"/>
          </p:cNvCxnSpPr>
          <p:nvPr/>
        </p:nvCxnSpPr>
        <p:spPr>
          <a:xfrm rot="-5400000" flipH="1">
            <a:off x="5000390" y="783300"/>
            <a:ext cx="600" cy="14622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 b="1"/>
              <a:t>관리자 사이트 맵</a:t>
            </a:r>
            <a:endParaRPr sz="1520" b="1"/>
          </a:p>
        </p:txBody>
      </p:sp>
      <p:sp>
        <p:nvSpPr>
          <p:cNvPr id="170" name="Google Shape;170;p19"/>
          <p:cNvSpPr/>
          <p:nvPr/>
        </p:nvSpPr>
        <p:spPr>
          <a:xfrm>
            <a:off x="159825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주문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59834" y="1819928"/>
            <a:ext cx="1291500" cy="58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 별 주문현황(구매,환불,취소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59825" y="2496607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이용자 별 주문현황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59825" y="2814181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실시간 주문현황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59825" y="313175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주문량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612738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게시판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612747" y="1819939"/>
            <a:ext cx="1291500" cy="5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공지사항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회원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612738" y="239981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78" name="Google Shape;178;p19"/>
          <p:cNvCxnSpPr>
            <a:stCxn id="170" idx="0"/>
            <a:endCxn id="175" idx="0"/>
          </p:cNvCxnSpPr>
          <p:nvPr/>
        </p:nvCxnSpPr>
        <p:spPr>
          <a:xfrm rot="-5400000" flipH="1">
            <a:off x="1531725" y="803810"/>
            <a:ext cx="600" cy="14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1612738" y="268978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       1 : 1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612738" y="297975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자주 하는 질문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612738" y="330375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이벤트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612738" y="3627762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불량 상품 접수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612738" y="395176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불량 회원 접수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1612738" y="4275770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문의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612738" y="4599773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게시판 카테고리 관리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612738" y="4917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 리뷰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024745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메인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3021912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베오베 상품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021912" y="210989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카테고리 별 베오베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021912" y="239986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지역 별 추천 산책코스 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021912" y="2689835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  <a:highlight>
                  <a:schemeClr val="lt1"/>
                </a:highlight>
              </a:rPr>
              <a:t>배너 관리(광고 후기)</a:t>
            </a:r>
            <a:endParaRPr sz="9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024745" y="297980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로그인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3021912" y="3269776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메인 화면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429138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상품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429138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등록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429147" y="2109910"/>
            <a:ext cx="1291500" cy="51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상품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&gt; 상점 별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839671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기본정책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839671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약관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839671" y="2109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정책 관리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839671" y="239987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결제 방법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5839671" y="268984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메뉴 접근 권한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7245546" y="1529960"/>
            <a:ext cx="1291500" cy="22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</a:rPr>
              <a:t>상점 관리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250196" y="1819924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1:1문의(직통)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7250196" y="2109899"/>
            <a:ext cx="1291500" cy="22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chemeClr val="lt1"/>
                </a:highlight>
              </a:rPr>
              <a:t>상점 리스트</a:t>
            </a:r>
            <a:endParaRPr sz="11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05" name="Google Shape;205;p19"/>
          <p:cNvCxnSpPr>
            <a:stCxn id="175" idx="0"/>
            <a:endCxn id="187" idx="0"/>
          </p:cNvCxnSpPr>
          <p:nvPr/>
        </p:nvCxnSpPr>
        <p:spPr>
          <a:xfrm rot="-5400000" flipH="1">
            <a:off x="2964238" y="824210"/>
            <a:ext cx="600" cy="141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9"/>
          <p:cNvCxnSpPr>
            <a:stCxn id="187" idx="0"/>
            <a:endCxn id="194" idx="0"/>
          </p:cNvCxnSpPr>
          <p:nvPr/>
        </p:nvCxnSpPr>
        <p:spPr>
          <a:xfrm rot="-5400000" flipH="1">
            <a:off x="4372345" y="828110"/>
            <a:ext cx="600" cy="14043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9"/>
          <p:cNvCxnSpPr>
            <a:stCxn id="194" idx="0"/>
            <a:endCxn id="197" idx="0"/>
          </p:cNvCxnSpPr>
          <p:nvPr/>
        </p:nvCxnSpPr>
        <p:spPr>
          <a:xfrm rot="-5400000" flipH="1">
            <a:off x="5779888" y="824960"/>
            <a:ext cx="600" cy="1410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9"/>
          <p:cNvCxnSpPr>
            <a:stCxn id="197" idx="0"/>
            <a:endCxn id="202" idx="0"/>
          </p:cNvCxnSpPr>
          <p:nvPr/>
        </p:nvCxnSpPr>
        <p:spPr>
          <a:xfrm rot="-5400000" flipH="1">
            <a:off x="7188021" y="827360"/>
            <a:ext cx="600" cy="1405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0" y="204200"/>
            <a:ext cx="2209075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6497825" y="17317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225800" y="710450"/>
            <a:ext cx="3330300" cy="1206300"/>
          </a:xfrm>
          <a:prstGeom prst="wedgeRectCallout">
            <a:avLst>
              <a:gd name="adj1" fmla="val -52000"/>
              <a:gd name="adj2" fmla="val 843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회원 가입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21"/>
          <p:cNvCxnSpPr>
            <a:stCxn id="221" idx="1"/>
          </p:cNvCxnSpPr>
          <p:nvPr/>
        </p:nvCxnSpPr>
        <p:spPr>
          <a:xfrm>
            <a:off x="6645825" y="270075"/>
            <a:ext cx="0" cy="49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1"/>
          <p:cNvSpPr/>
          <p:nvPr/>
        </p:nvSpPr>
        <p:spPr>
          <a:xfrm>
            <a:off x="791875" y="7622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약관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동의</a:t>
            </a:r>
            <a:endParaRPr sz="900"/>
          </a:p>
        </p:txBody>
      </p:sp>
      <p:sp>
        <p:nvSpPr>
          <p:cNvPr id="223" name="Google Shape;223;p21"/>
          <p:cNvSpPr/>
          <p:nvPr/>
        </p:nvSpPr>
        <p:spPr>
          <a:xfrm>
            <a:off x="1067725" y="150975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791875" y="181293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정보입력</a:t>
            </a:r>
            <a:endParaRPr sz="900"/>
          </a:p>
        </p:txBody>
      </p:sp>
      <p:sp>
        <p:nvSpPr>
          <p:cNvPr id="225" name="Google Shape;225;p21"/>
          <p:cNvSpPr/>
          <p:nvPr/>
        </p:nvSpPr>
        <p:spPr>
          <a:xfrm>
            <a:off x="791875" y="2863584"/>
            <a:ext cx="658800" cy="65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가입완료</a:t>
            </a:r>
            <a:endParaRPr sz="900"/>
          </a:p>
        </p:txBody>
      </p:sp>
      <p:sp>
        <p:nvSpPr>
          <p:cNvPr id="226" name="Google Shape;226;p21"/>
          <p:cNvSpPr/>
          <p:nvPr/>
        </p:nvSpPr>
        <p:spPr>
          <a:xfrm>
            <a:off x="1067725" y="2560409"/>
            <a:ext cx="107100" cy="21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809500" y="6297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93C47D"/>
                </a:solidFill>
              </a:rPr>
              <a:t>댕댕로드 회원가입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087000" y="1280325"/>
            <a:ext cx="3707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제품을 구매만 할 경우는 ‘회원’으로 가입해주세요.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제품 구매 및 판매 할 경우는 ‘상인’으로 가입해주세요.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상인으로 가입시 사업자등록 인증이 필요합니다.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상인으로 가입시 관리자의 허가가 있어야 상점 등록 후 가능합니다.</a:t>
            </a:r>
            <a:endParaRPr sz="800"/>
          </a:p>
        </p:txBody>
      </p:sp>
      <p:sp>
        <p:nvSpPr>
          <p:cNvPr id="229" name="Google Shape;229;p21"/>
          <p:cNvSpPr/>
          <p:nvPr/>
        </p:nvSpPr>
        <p:spPr>
          <a:xfrm>
            <a:off x="2205425" y="2856675"/>
            <a:ext cx="10509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상인 가입</a:t>
            </a:r>
            <a:endParaRPr sz="1200" b="1"/>
          </a:p>
        </p:txBody>
      </p:sp>
      <p:sp>
        <p:nvSpPr>
          <p:cNvPr id="230" name="Google Shape;230;p21"/>
          <p:cNvSpPr/>
          <p:nvPr/>
        </p:nvSpPr>
        <p:spPr>
          <a:xfrm>
            <a:off x="4046550" y="2860425"/>
            <a:ext cx="10509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회원 가입</a:t>
            </a:r>
            <a:endParaRPr sz="1200" b="1"/>
          </a:p>
        </p:txBody>
      </p:sp>
      <p:sp>
        <p:nvSpPr>
          <p:cNvPr id="231" name="Google Shape;231;p21"/>
          <p:cNvSpPr/>
          <p:nvPr/>
        </p:nvSpPr>
        <p:spPr>
          <a:xfrm>
            <a:off x="2087000" y="27233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963775" y="2723350"/>
            <a:ext cx="251700" cy="2145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2 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152400" y="152400"/>
          <a:ext cx="6493400" cy="477295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69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84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59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 Title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 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Screen ID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정원영</a:t>
                      </a:r>
                      <a:endParaRPr sz="11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2022.05.29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Screen Path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Home &gt; 회원가입</a:t>
                      </a:r>
                      <a:endParaRPr sz="9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4" name="Google Shape;234;p21"/>
          <p:cNvGraphicFramePr/>
          <p:nvPr/>
        </p:nvGraphicFramePr>
        <p:xfrm>
          <a:off x="6645850" y="152400"/>
          <a:ext cx="2085975" cy="1013460"/>
        </p:xfrm>
        <a:graphic>
          <a:graphicData uri="http://schemas.openxmlformats.org/drawingml/2006/table">
            <a:tbl>
              <a:tblPr>
                <a:noFill/>
                <a:tableStyleId>{1E4B2A44-6A2E-496C-8DBC-2A02C182FF0D}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Description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상인으로 회원가입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상인 회원가입 페이지로 이동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회원으로 회원가입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페이지로 이동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7336</Words>
  <Application>Microsoft Office PowerPoint</Application>
  <PresentationFormat>화면 슬라이드 쇼(16:9)</PresentationFormat>
  <Paragraphs>2263</Paragraphs>
  <Slides>43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Arial MT</vt:lpstr>
      <vt:lpstr>맑은 고딕</vt:lpstr>
      <vt:lpstr>맑은 고딕</vt:lpstr>
      <vt:lpstr>Arial</vt:lpstr>
      <vt:lpstr>Franklin Gothic Medium</vt:lpstr>
      <vt:lpstr>Times New Roman</vt:lpstr>
      <vt:lpstr>Wingdings</vt:lpstr>
      <vt:lpstr>Simple Light</vt:lpstr>
      <vt:lpstr>PowerPoint 프레젠테이션</vt:lpstr>
      <vt:lpstr>INDEX</vt:lpstr>
      <vt:lpstr>History</vt:lpstr>
      <vt:lpstr>Menu Structure</vt:lpstr>
      <vt:lpstr>PowerPoint 프레젠테이션</vt:lpstr>
      <vt:lpstr>판매자 사이트 맵</vt:lpstr>
      <vt:lpstr>관리자 사이트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</dc:creator>
  <cp:lastModifiedBy>ezen</cp:lastModifiedBy>
  <cp:revision>53</cp:revision>
  <dcterms:modified xsi:type="dcterms:W3CDTF">2022-05-30T08:27:16Z</dcterms:modified>
</cp:coreProperties>
</file>