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E18A76-2341-4911-B9B2-583DF7AB7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725469B-EDB5-4AD8-88F9-C7DEB44F2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3217EF-4670-4414-BE3A-F71772D3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7093077-A848-4296-9D55-2E3C52DC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BA662B-FA52-4B98-BF7D-D5619920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4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7A798F-AC0C-4994-A0C6-7353B564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786AD09-2544-4A44-9412-60312C678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34CA89-C0F1-4C9C-BD44-B3C408F8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B393DD-25B7-4358-99B1-61EBDE3A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27C84A-F608-4E23-B6CC-8E5E6529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567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D22E64A-305F-45FE-9BDB-963BF349A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40C6282-E54A-48D2-A561-9F8D7A6DE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87D40F-7D4C-45DA-8340-D543EB50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860B9B-A03C-4ED0-AFEF-990D7141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F05C55-E6B2-4D0B-BFD0-56981E58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651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833863-15B9-4528-AD50-A00E2B33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BE369B-2E36-407B-BC2A-7363EFD4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4F3728-808D-4353-8131-CDD837A7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53F9FE-E699-4579-821B-010E139C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E49BA5-96DA-423F-8B91-946E9B48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714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310239-C201-45EB-84EC-42A8AE7B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50A23F-1615-49E9-9358-196C9EF6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F47DDA-925A-4BAA-9BBD-DB9F230B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F0B0BB2-9342-47E5-9EDB-40011128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4901AA-103E-4941-B148-837BB9C5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297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CF8E60-62E7-440C-91EF-AD31C528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CED15C-DEDC-4409-AEFF-B260771C9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FA49B43-AF67-4D54-8DD2-6DF854CBA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C7D88FE-6B21-4E6C-8D97-183808DD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C5DBD99-E60D-4250-9BA4-66454518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25809C-8F10-4718-8A07-59BB2A70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719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5AD6FA-7272-4FCA-B7AE-B813619F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6BB4A3-BA8C-403B-A750-E6635AEF3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699B89E-F282-45DA-9931-6B935E124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BA1A702-5A8D-4D11-87B7-C2DBFFEEC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80BB238-93F1-4273-8406-5ADA14774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17C858A-245A-4AA8-A3B0-2698C644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03118D7-29D4-4BD3-976D-FFEC827B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274FA06-8923-4F6D-9996-A4A670E2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645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BA6BF1-1549-4010-9062-4F30339E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628E8A0-F506-4D6C-8DA5-58FDBC6E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48AAA09-FCEA-4185-B604-29859CB5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40FED02-4514-4C3B-9849-0EE63413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06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A07A555-42C2-43B0-BBBA-9B10B19B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76C7F72-BC32-46A1-8335-23B81F8D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D407780-F4A4-4E5F-B4B6-63008BF3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10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981F0D-8DB0-45A4-BDD3-7CAD41CD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77C6EE-D425-493D-9252-5D02F328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D44DA9-AD68-4174-BCDB-F41F3BBFF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505EE60-B5B4-4549-9059-BC15D366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0C0AB96-F240-4D97-85B0-16079D14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EF815E6-388F-4471-A26B-F8AE6FAC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448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566AAD-03C5-45F1-8846-E71244CD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8B5DB61-3EDC-406E-B559-6BC3BF498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4DF85A3-DB3E-4AD2-9A42-728C2B2C4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5FA85A-F22B-41F1-848A-09F2C247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26E1ECA-CCC2-4B0B-AA7E-8674328D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36D153-6970-44B8-831A-B09561F7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92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0404B10-5B1C-4DD8-8347-DBB80545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F81F5CE-9E59-4828-83F4-0317A93A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714051-A44E-4DED-8E04-64E77DEB4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C25194-5F3F-42D6-BF77-6D430713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D96D16-EF72-41DE-A007-409D97FEB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545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E12AB1-8B40-44C4-8684-1803D448A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Telefonkönyv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0AE03F-B71F-4020-A14B-D3FB8C6B4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Buzás Bence, Csabai Botond</a:t>
            </a:r>
          </a:p>
        </p:txBody>
      </p:sp>
    </p:spTree>
    <p:extLst>
      <p:ext uri="{BB962C8B-B14F-4D97-AF65-F5344CB8AC3E}">
        <p14:creationId xmlns:p14="http://schemas.microsoft.com/office/powerpoint/2010/main" val="371270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365D72-B15B-45F0-8A98-4934A34C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Program képek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6BDCB225-0699-4EE4-9B14-3BFF87662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58163" cy="204816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1A7708B-C9AC-4D74-9E20-D8E307BD9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391" y="1552019"/>
            <a:ext cx="2392690" cy="2804828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263D5F9-0FFC-49B9-8CE0-6A0FE0030ECC}"/>
              </a:ext>
            </a:extLst>
          </p:cNvPr>
          <p:cNvSpPr txBox="1"/>
          <p:nvPr/>
        </p:nvSpPr>
        <p:spPr>
          <a:xfrm>
            <a:off x="6465346" y="1129553"/>
            <a:ext cx="113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 Funkció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919C5BF-9194-4B35-96A9-6B87B1833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503" y="4686371"/>
            <a:ext cx="5058481" cy="171473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7703D15-99D0-4DEA-AE27-9A57B2C89D01}"/>
              </a:ext>
            </a:extLst>
          </p:cNvPr>
          <p:cNvSpPr txBox="1"/>
          <p:nvPr/>
        </p:nvSpPr>
        <p:spPr>
          <a:xfrm>
            <a:off x="8240358" y="4317039"/>
            <a:ext cx="113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2. Funkció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BCA81E6-FD9B-4E45-8443-28BDF51D7118}"/>
              </a:ext>
            </a:extLst>
          </p:cNvPr>
          <p:cNvSpPr txBox="1"/>
          <p:nvPr/>
        </p:nvSpPr>
        <p:spPr>
          <a:xfrm>
            <a:off x="2200747" y="4686371"/>
            <a:ext cx="113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3. Funkció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98474D0F-BA21-4B55-BD69-FC0661741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23" y="5132350"/>
            <a:ext cx="4734586" cy="1028844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9B64F968-2EEB-4251-AD5F-9F0CD05ABFE8}"/>
              </a:ext>
            </a:extLst>
          </p:cNvPr>
          <p:cNvSpPr txBox="1"/>
          <p:nvPr/>
        </p:nvSpPr>
        <p:spPr>
          <a:xfrm>
            <a:off x="2303672" y="134644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Menü</a:t>
            </a:r>
          </a:p>
        </p:txBody>
      </p:sp>
    </p:spTree>
    <p:extLst>
      <p:ext uri="{BB962C8B-B14F-4D97-AF65-F5344CB8AC3E}">
        <p14:creationId xmlns:p14="http://schemas.microsoft.com/office/powerpoint/2010/main" val="27589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2EC8C7-B60E-4631-9802-C580EC81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Megvalósítás menete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FC03EE-2508-46BB-9825-D63A1173B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hu-HU" u="sng" dirty="0"/>
              <a:t>A feladat leírása:</a:t>
            </a:r>
          </a:p>
          <a:p>
            <a:pPr>
              <a:spcAft>
                <a:spcPts val="600"/>
              </a:spcAft>
            </a:pPr>
            <a:r>
              <a:rPr lang="hu-HU" dirty="0"/>
              <a:t>Készítenünk kellett egy programot, mely egy telefonszám nyilvántartást kezel(név, telefonszám, e-mail cím adatokkal).</a:t>
            </a:r>
          </a:p>
          <a:p>
            <a:pPr marL="0" indent="0">
              <a:spcAft>
                <a:spcPts val="600"/>
              </a:spcAft>
              <a:buNone/>
            </a:pPr>
            <a:endParaRPr lang="hu-HU" dirty="0"/>
          </a:p>
          <a:p>
            <a:pPr marL="0" indent="0">
              <a:spcAft>
                <a:spcPts val="600"/>
              </a:spcAft>
              <a:buNone/>
            </a:pPr>
            <a:r>
              <a:rPr lang="hu-HU" u="sng" dirty="0"/>
              <a:t>Feladatok kiosztása:</a:t>
            </a:r>
          </a:p>
          <a:p>
            <a:pPr>
              <a:spcAft>
                <a:spcPts val="600"/>
              </a:spcAft>
            </a:pPr>
            <a:r>
              <a:rPr lang="hu-HU" dirty="0"/>
              <a:t>Csabai Botond: Projektnapló megírása, </a:t>
            </a:r>
            <a:r>
              <a:rPr lang="hu-HU" dirty="0" err="1"/>
              <a:t>Githubot</a:t>
            </a:r>
            <a:r>
              <a:rPr lang="hu-HU" dirty="0"/>
              <a:t> kezelni</a:t>
            </a:r>
          </a:p>
          <a:p>
            <a:pPr>
              <a:spcAft>
                <a:spcPts val="600"/>
              </a:spcAft>
            </a:pPr>
            <a:r>
              <a:rPr lang="hu-HU" dirty="0"/>
              <a:t>Buzás Bence: Python program megírása és tesztelése</a:t>
            </a:r>
          </a:p>
          <a:p>
            <a:pPr>
              <a:spcAft>
                <a:spcPts val="600"/>
              </a:spcAft>
            </a:pPr>
            <a:r>
              <a:rPr lang="hu-HU" dirty="0"/>
              <a:t>Közös: </a:t>
            </a:r>
            <a:r>
              <a:rPr lang="hu-HU" dirty="0" err="1"/>
              <a:t>Power</a:t>
            </a:r>
            <a:r>
              <a:rPr lang="hu-HU" dirty="0"/>
              <a:t> </a:t>
            </a:r>
            <a:r>
              <a:rPr lang="hu-HU" dirty="0" err="1"/>
              <a:t>Point</a:t>
            </a:r>
            <a:r>
              <a:rPr lang="hu-HU" dirty="0"/>
              <a:t> kezelése. Bence: adatok beírása, Botond design készítése.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711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B6BC66-173D-48A1-9E1E-C9FB3B6F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Megvalósítás menete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B916C0-C8F5-4667-805D-B95C3787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hu-HU" u="sng" dirty="0"/>
              <a:t>Projekt ideje:</a:t>
            </a:r>
          </a:p>
          <a:p>
            <a:r>
              <a:rPr lang="hu-HU" dirty="0"/>
              <a:t>Projekt kezdése: 2024.04.19.</a:t>
            </a:r>
          </a:p>
          <a:p>
            <a:r>
              <a:rPr lang="hu-HU" dirty="0"/>
              <a:t>Projekt zárása: 2024.05.22.</a:t>
            </a:r>
          </a:p>
          <a:p>
            <a:r>
              <a:rPr lang="hu-HU" dirty="0"/>
              <a:t>(8-10 tanítási órán dolgoztunk vele.)</a:t>
            </a:r>
            <a:endParaRPr lang="hu-HU" b="1" dirty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hu-HU" u="sng" dirty="0"/>
              <a:t>Projekt megosztása egymással: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u="sng" dirty="0" err="1"/>
              <a:t>Github</a:t>
            </a:r>
            <a:endParaRPr lang="hu-HU" u="sng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D397C38-085F-471C-B2F9-51770B39B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323" y="4527804"/>
            <a:ext cx="2769498" cy="210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0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Szélesvásznú</PresentationFormat>
  <Paragraphs>22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Telefonkönyv projekt</vt:lpstr>
      <vt:lpstr>Program képek</vt:lpstr>
      <vt:lpstr>Megvalósítás menete</vt:lpstr>
      <vt:lpstr>Megvalósítás menete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Telefonkönyv projekt</dc:title>
  <dc:creator>sztjw10cla5cli20</dc:creator>
  <cp:lastModifiedBy>sztjw10cla5cli20</cp:lastModifiedBy>
  <cp:revision>8</cp:revision>
  <dcterms:created xsi:type="dcterms:W3CDTF">2024-05-22T09:17:03Z</dcterms:created>
  <dcterms:modified xsi:type="dcterms:W3CDTF">2024-05-22T09:52:15Z</dcterms:modified>
</cp:coreProperties>
</file>