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3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2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2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8CC-7E28-4620-8777-71EBA9F76C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EDAC-D368-45A7-BF17-AAA3CD00F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0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561975"/>
            <a:ext cx="93249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3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6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8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0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0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0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1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-795338"/>
            <a:ext cx="9324975" cy="84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6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1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7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6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44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7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48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-795338"/>
            <a:ext cx="9324975" cy="84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-1524000"/>
            <a:ext cx="9324975" cy="990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3" y="-577403"/>
            <a:ext cx="6999288" cy="7435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000" y="4241800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???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-1095375"/>
            <a:ext cx="9324975" cy="90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2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0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2</cp:revision>
  <dcterms:created xsi:type="dcterms:W3CDTF">2020-08-06T04:57:50Z</dcterms:created>
  <dcterms:modified xsi:type="dcterms:W3CDTF">2020-08-06T04:58:05Z</dcterms:modified>
</cp:coreProperties>
</file>