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751-964E-43E9-9818-C7EB318FEE5A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1CB-FAFD-4D68-B47D-FB66C318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DEV 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Cài đặt DEV 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 bộ cài</a:t>
            </a:r>
          </a:p>
          <a:p>
            <a:r>
              <a:rPr lang="en-US" smtClean="0"/>
              <a:t>Search: dev c++ 5.11</a:t>
            </a:r>
          </a:p>
          <a:p>
            <a:r>
              <a:rPr lang="en-US" smtClean="0"/>
              <a:t>Tìm nguồn: </a:t>
            </a:r>
            <a:r>
              <a:rPr lang="en-US" b="1" smtClean="0"/>
              <a:t>sourceforge.net</a:t>
            </a:r>
          </a:p>
          <a:p>
            <a:r>
              <a:rPr lang="en-US" smtClean="0"/>
              <a:t>Download , cài đặt, next all.</a:t>
            </a:r>
          </a:p>
          <a:p>
            <a:r>
              <a:rPr lang="en-US" smtClean="0"/>
              <a:t>Nên cài vào thư mục: </a:t>
            </a:r>
            <a:r>
              <a:rPr lang="en-US" smtClean="0">
                <a:solidFill>
                  <a:srgbClr val="FF0000"/>
                </a:solidFill>
              </a:rPr>
              <a:t>D:\Dev-CPP</a:t>
            </a:r>
          </a:p>
          <a:p>
            <a:r>
              <a:rPr lang="en-US" smtClean="0"/>
              <a:t>Sử dụng:</a:t>
            </a:r>
            <a:r>
              <a:rPr lang="en-US" smtClean="0">
                <a:solidFill>
                  <a:srgbClr val="FF0000"/>
                </a:solidFill>
              </a:rPr>
              <a:t> d:\Dev-Cpp\devcpp.exe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3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DevC++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file, save file (auto extension = cpp)</a:t>
            </a:r>
          </a:p>
          <a:p>
            <a:r>
              <a:rPr lang="en-US" smtClean="0"/>
              <a:t>Không nên đặt tên thư mục, tên file có dấu CÁCH</a:t>
            </a:r>
            <a:br>
              <a:rPr lang="en-US" smtClean="0"/>
            </a:br>
            <a:r>
              <a:rPr lang="en-US" smtClean="0"/>
              <a:t>Không nên đặt tên thư mục, tên file có tiếng Việt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trình mẫu (còn 1 lỗi hehe)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9885"/>
            <a:ext cx="10515600" cy="33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6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dịch: F9  nếu có lỗi sẽ thấy như sau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6490"/>
            <a:ext cx="9761015" cy="19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thành công: F9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17" y="1868341"/>
            <a:ext cx="9363250" cy="41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 C++</vt:lpstr>
      <vt:lpstr>1. Cài đặt DEV C++</vt:lpstr>
      <vt:lpstr>Sử dụng DevC++</vt:lpstr>
      <vt:lpstr>Chương trình mẫu (còn 1 lỗi hehe)</vt:lpstr>
      <vt:lpstr>Biên dịch: F9  nếu có lỗi sẽ thấy như sau</vt:lpstr>
      <vt:lpstr>Biên dịch thành công: F9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C++</dc:title>
  <dc:creator>Đỗ Duy Cốp Mr</dc:creator>
  <cp:lastModifiedBy>Đỗ Duy Cốp Mr</cp:lastModifiedBy>
  <cp:revision>3</cp:revision>
  <dcterms:created xsi:type="dcterms:W3CDTF">2023-03-21T03:39:45Z</dcterms:created>
  <dcterms:modified xsi:type="dcterms:W3CDTF">2023-03-21T05:36:49Z</dcterms:modified>
</cp:coreProperties>
</file>