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blah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The cat jumped</a:t>
            </a:r>
            <a:br/>
            <a:r>
              <a:rPr b="0" lang="en-AU" sz="3200" spc="-1" strike="noStrike">
                <a:latin typeface="Arial"/>
              </a:rPr>
              <a:t>the cat jumped over the hat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the rat climbed over Pat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3rd line cat jumped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line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2022-04-23T17:10:19Z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