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01586C8-4876-4EAB-976B-7C5C4D38724F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3200" spc="-1" strike="noStrike">
                <a:latin typeface="Arial"/>
              </a:rPr>
              <a:t>this line is a test phrase about a hat which is grey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2022-04-22T23:39:30Z</dcterms:modified>
  <cp:revision>2</cp:revision>
  <dc:subject/>
  <dc:title/>
</cp:coreProperties>
</file>