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>
        <p:scale>
          <a:sx n="101" d="100"/>
          <a:sy n="101" d="100"/>
        </p:scale>
        <p:origin x="9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ynishita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毕业设计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丛林 </a:t>
            </a:r>
            <a:r>
              <a:rPr kumimoji="1" lang="en-US" altLang="zh-CN" dirty="0" smtClean="0"/>
              <a:t>161310121</a:t>
            </a:r>
          </a:p>
          <a:p>
            <a:r>
              <a:rPr kumimoji="1" lang="zh-CN" altLang="en-US" dirty="0" smtClean="0"/>
              <a:t>指导老师：夏正友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5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42929" y="2020187"/>
            <a:ext cx="6156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600" dirty="0" smtClean="0"/>
              <a:t>谢谢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4549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文字信息表示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61" y="1594884"/>
            <a:ext cx="8856921" cy="5072616"/>
          </a:xfrm>
        </p:spPr>
      </p:pic>
    </p:spTree>
    <p:extLst>
      <p:ext uri="{BB962C8B-B14F-4D97-AF65-F5344CB8AC3E}">
        <p14:creationId xmlns:p14="http://schemas.microsoft.com/office/powerpoint/2010/main" val="5046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62" y="0"/>
            <a:ext cx="7804297" cy="6634716"/>
          </a:xfrm>
        </p:spPr>
      </p:pic>
    </p:spTree>
    <p:extLst>
      <p:ext uri="{BB962C8B-B14F-4D97-AF65-F5344CB8AC3E}">
        <p14:creationId xmlns:p14="http://schemas.microsoft.com/office/powerpoint/2010/main" val="449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典型领英简历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https://www.linkedin.com/in/ynishita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8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可视化图表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5753379" cy="3581400"/>
          </a:xfrm>
        </p:spPr>
      </p:pic>
      <p:sp>
        <p:nvSpPr>
          <p:cNvPr id="3" name="文本框 2"/>
          <p:cNvSpPr txBox="1"/>
          <p:nvPr/>
        </p:nvSpPr>
        <p:spPr>
          <a:xfrm>
            <a:off x="7531100" y="2641600"/>
            <a:ext cx="29711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面对大量，多层次数据时</a:t>
            </a:r>
            <a:endParaRPr kumimoji="1" lang="en-US" altLang="zh-CN" sz="2800" b="1" dirty="0" smtClean="0"/>
          </a:p>
          <a:p>
            <a:r>
              <a:rPr kumimoji="1" lang="zh-CN" altLang="en-US" dirty="0" smtClean="0"/>
              <a:t>直接</a:t>
            </a:r>
            <a:r>
              <a:rPr kumimoji="1" lang="zh-CN" altLang="en-US" dirty="0"/>
              <a:t>生成图片</a:t>
            </a:r>
            <a:endParaRPr kumimoji="1" lang="en-US" altLang="zh-CN" dirty="0"/>
          </a:p>
          <a:p>
            <a:r>
              <a:rPr kumimoji="1" lang="zh-CN" altLang="en-US" dirty="0"/>
              <a:t>不可缩放</a:t>
            </a:r>
            <a:endParaRPr kumimoji="1" lang="en-US" altLang="zh-CN" dirty="0"/>
          </a:p>
          <a:p>
            <a:r>
              <a:rPr kumimoji="1" lang="zh-CN" altLang="en-US" dirty="0"/>
              <a:t>无交互</a:t>
            </a:r>
            <a:endParaRPr kumimoji="1" lang="en-US" altLang="zh-CN" dirty="0"/>
          </a:p>
          <a:p>
            <a:r>
              <a:rPr kumimoji="1" lang="zh-CN" altLang="en-US" dirty="0"/>
              <a:t>读取有效信息困难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9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直观，生动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可交互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可高度个性化定制</a:t>
            </a:r>
            <a:endParaRPr kumimoji="1" lang="en-US" altLang="zh-CN" dirty="0" smtClean="0"/>
          </a:p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端适应多平台访问</a:t>
            </a:r>
            <a:r>
              <a:rPr kumimoji="1" lang="zh-CN" altLang="en-US" dirty="0" smtClean="0"/>
              <a:t>查看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支持多层次的拓展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1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成果展示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多级</a:t>
            </a:r>
            <a:endParaRPr kumimoji="1" lang="en-US" altLang="zh-CN" dirty="0" smtClean="0"/>
          </a:p>
          <a:p>
            <a:r>
              <a:rPr kumimoji="1" lang="zh-CN" altLang="en-US" dirty="0" smtClean="0"/>
              <a:t>环形图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引力图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缩放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分层选择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3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960100" cy="6858000"/>
          </a:xfrm>
        </p:spPr>
      </p:pic>
    </p:spTree>
    <p:extLst>
      <p:ext uri="{BB962C8B-B14F-4D97-AF65-F5344CB8AC3E}">
        <p14:creationId xmlns:p14="http://schemas.microsoft.com/office/powerpoint/2010/main" val="15721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所用工具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jdbc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myeclipse</a:t>
            </a:r>
            <a:endParaRPr kumimoji="1" lang="en-US" altLang="zh-CN" dirty="0" smtClean="0"/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echarts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javascript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（异步更新）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54182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177</TotalTime>
  <Words>82</Words>
  <Application>Microsoft Macintosh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Franklin Gothic Book</vt:lpstr>
      <vt:lpstr>华文楷体</vt:lpstr>
      <vt:lpstr>TF10001025</vt:lpstr>
      <vt:lpstr>毕业设计</vt:lpstr>
      <vt:lpstr>文字信息表示</vt:lpstr>
      <vt:lpstr>图表</vt:lpstr>
      <vt:lpstr>典型领英简历</vt:lpstr>
      <vt:lpstr>可视化图表</vt:lpstr>
      <vt:lpstr>新</vt:lpstr>
      <vt:lpstr>成果展示</vt:lpstr>
      <vt:lpstr>PowerPoint 演示文稿</vt:lpstr>
      <vt:lpstr>所用工具</vt:lpstr>
      <vt:lpstr>PowerPoint 演示文稿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</dc:title>
  <dc:creator>lin joker</dc:creator>
  <cp:lastModifiedBy>lin joker</cp:lastModifiedBy>
  <cp:revision>9</cp:revision>
  <dcterms:created xsi:type="dcterms:W3CDTF">2017-06-08T11:29:24Z</dcterms:created>
  <dcterms:modified xsi:type="dcterms:W3CDTF">2017-06-15T05:32:42Z</dcterms:modified>
</cp:coreProperties>
</file>