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3"/>
  </p:notesMasterIdLst>
  <p:sldIdLst>
    <p:sldId id="315" r:id="rId2"/>
  </p:sldIdLst>
  <p:sldSz cx="12192000" cy="6858000"/>
  <p:notesSz cx="6858000" cy="9144000"/>
  <p:embeddedFontLst>
    <p:embeddedFont>
      <p:font typeface="맑은 고딕" panose="020B0503020000020004" pitchFamily="50" charset="-127"/>
      <p:regular r:id="rId4"/>
      <p:bold r:id="rId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  <a:srgbClr val="F5F5F5"/>
    <a:srgbClr val="466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3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D0E66-D699-4503-AF1B-F7D0DD5E2B5B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AD03A-C89E-4FA7-90CE-170D7B5E2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706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0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91" y="1279301"/>
            <a:ext cx="10945217" cy="1743234"/>
          </a:xfrm>
        </p:spPr>
        <p:txBody>
          <a:bodyPr wrap="square">
            <a:spAutoFit/>
          </a:bodyPr>
          <a:lstStyle>
            <a:lvl1pPr>
              <a:defRPr sz="2400" b="0">
                <a:latin typeface="+mj-ea"/>
                <a:ea typeface="+mj-ea"/>
              </a:defRPr>
            </a:lvl1pPr>
            <a:lvl2pPr>
              <a:defRPr sz="2160" b="0">
                <a:latin typeface="+mj-ea"/>
                <a:ea typeface="+mj-ea"/>
              </a:defRPr>
            </a:lvl2pPr>
            <a:lvl3pPr>
              <a:defRPr sz="1920" b="0">
                <a:latin typeface="+mj-ea"/>
                <a:ea typeface="+mj-ea"/>
              </a:defRPr>
            </a:lvl3pPr>
            <a:lvl4pPr>
              <a:defRPr sz="1680" b="0">
                <a:latin typeface="+mj-ea"/>
                <a:ea typeface="+mj-ea"/>
              </a:defRPr>
            </a:lvl4pPr>
            <a:lvl5pPr>
              <a:defRPr sz="1680" b="0"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603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3391" y="234806"/>
            <a:ext cx="10945217" cy="615553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391" y="1279301"/>
            <a:ext cx="10945217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31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/>
      </p:par>
    </p:tnLst>
  </p:timing>
  <p:txStyles>
    <p:titleStyle>
      <a:lvl1pPr algn="l" defTabSz="1097280" rtl="0" eaLnBrk="1" latinLnBrk="1" hangingPunct="1">
        <a:spcBef>
          <a:spcPct val="0"/>
        </a:spcBef>
        <a:buNone/>
        <a:defRPr sz="3200" b="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11480" indent="-411480" algn="l" defTabSz="1097280" rtl="0" eaLnBrk="1" latinLnBrk="1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+mj-ea"/>
          <a:ea typeface="+mj-ea"/>
          <a:cs typeface="+mn-cs"/>
        </a:defRPr>
      </a:lvl1pPr>
      <a:lvl2pPr marL="891540" indent="-342900" algn="l" defTabSz="1097280" rtl="0" eaLnBrk="1" latinLnBrk="1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+mj-ea"/>
          <a:ea typeface="+mj-ea"/>
          <a:cs typeface="+mn-cs"/>
        </a:defRPr>
      </a:lvl2pPr>
      <a:lvl3pPr marL="1371600" indent="-274320" algn="l" defTabSz="1097280" rtl="0" eaLnBrk="1" latinLnBrk="1" hangingPunct="1">
        <a:spcBef>
          <a:spcPct val="20000"/>
        </a:spcBef>
        <a:buFont typeface="Arial" pitchFamily="34" charset="0"/>
        <a:buChar char="•"/>
        <a:defRPr sz="1800" b="0" kern="1200">
          <a:solidFill>
            <a:schemeClr val="tx1"/>
          </a:solidFill>
          <a:latin typeface="+mj-ea"/>
          <a:ea typeface="+mj-ea"/>
          <a:cs typeface="+mn-cs"/>
        </a:defRPr>
      </a:lvl3pPr>
      <a:lvl4pPr marL="1920240" indent="-274320" algn="l" defTabSz="1097280" rtl="0" eaLnBrk="1" latinLnBrk="1" hangingPunct="1">
        <a:spcBef>
          <a:spcPct val="20000"/>
        </a:spcBef>
        <a:buFont typeface="Arial" pitchFamily="34" charset="0"/>
        <a:buChar char="–"/>
        <a:defRPr sz="1600" b="0" kern="1200">
          <a:solidFill>
            <a:schemeClr val="tx1"/>
          </a:solidFill>
          <a:latin typeface="+mj-ea"/>
          <a:ea typeface="+mj-ea"/>
          <a:cs typeface="+mn-cs"/>
        </a:defRPr>
      </a:lvl4pPr>
      <a:lvl5pPr marL="2468880" indent="-274320" algn="l" defTabSz="1097280" rtl="0" eaLnBrk="1" latinLnBrk="1" hangingPunct="1">
        <a:spcBef>
          <a:spcPct val="20000"/>
        </a:spcBef>
        <a:buFont typeface="Arial" pitchFamily="34" charset="0"/>
        <a:buChar char="»"/>
        <a:defRPr sz="1600" b="0" kern="1200">
          <a:solidFill>
            <a:schemeClr val="tx1"/>
          </a:solidFill>
          <a:latin typeface="+mj-ea"/>
          <a:ea typeface="+mj-ea"/>
          <a:cs typeface="+mn-cs"/>
        </a:defRPr>
      </a:lvl5pPr>
      <a:lvl6pPr marL="3017520" indent="-274320" algn="l" defTabSz="109728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[IE] IE CSS HACK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188131"/>
              </p:ext>
            </p:extLst>
          </p:nvPr>
        </p:nvGraphicFramePr>
        <p:xfrm>
          <a:off x="540958" y="980728"/>
          <a:ext cx="11027650" cy="5616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57674"/>
                <a:gridCol w="771925"/>
                <a:gridCol w="771925"/>
                <a:gridCol w="771925"/>
                <a:gridCol w="771925"/>
                <a:gridCol w="882276"/>
              </a:tblGrid>
              <a:tr h="10577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Media Hack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IE6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IE7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IE8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IE9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IE10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/>
                </a:tc>
              </a:tr>
              <a:tr h="9117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@media screen\0 {…}</a:t>
                      </a:r>
                      <a:endParaRPr lang="ko-KR" altLang="en-US" sz="240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117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@media screen\9 {…}</a:t>
                      </a:r>
                      <a:endParaRPr lang="ko-KR" altLang="en-US" sz="240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/>
                </a:tc>
              </a:tr>
              <a:tr h="9117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@media \0screen {…}</a:t>
                      </a:r>
                      <a:endParaRPr lang="ko-KR" altLang="en-US" sz="240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117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@media \0screen\,screen\9 {…}</a:t>
                      </a:r>
                      <a:endParaRPr lang="ko-KR" altLang="en-US" sz="240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/>
                </a:tc>
              </a:tr>
              <a:tr h="9117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@media screen and (min-width:0\0) {…}</a:t>
                      </a:r>
                      <a:endParaRPr lang="ko-KR" altLang="en-US" sz="240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4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dirty="0" smtClean="0">
            <a:latin typeface="나눔고딕OTF" pitchFamily="34" charset="-127"/>
            <a:ea typeface="나눔고딕OTF" pitchFamily="34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6523</TotalTime>
  <Words>66</Words>
  <Application>Microsoft Office PowerPoint</Application>
  <PresentationFormat>와이드스크린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1_Office 테마</vt:lpstr>
      <vt:lpstr>[IE] IE CSS HACK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incomms</dc:creator>
  <cp:lastModifiedBy>Jinhwa Ko</cp:lastModifiedBy>
  <cp:revision>140</cp:revision>
  <dcterms:created xsi:type="dcterms:W3CDTF">2014-10-06T02:11:47Z</dcterms:created>
  <dcterms:modified xsi:type="dcterms:W3CDTF">2015-09-24T16:11:12Z</dcterms:modified>
</cp:coreProperties>
</file>