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0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45D4AA2-3404-42CA-8D28-E38A2A4E30F3}" type="datetimeFigureOut">
              <a:rPr lang="en-GB" smtClean="0"/>
              <a:t>06/12/2023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B7465E-45EA-49B7-ABB9-50FBB8F3AE80}" type="slidenum">
              <a:rPr lang="en-GB" smtClean="0"/>
              <a:t>‹#›</a:t>
            </a:fld>
            <a:endParaRPr lang="en-GB"/>
          </a:p>
        </p:txBody>
      </p:sp>
    </p:spTree>
    <p:extLst>
      <p:ext uri="{BB962C8B-B14F-4D97-AF65-F5344CB8AC3E}">
        <p14:creationId xmlns:p14="http://schemas.microsoft.com/office/powerpoint/2010/main" val="2662099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45D4AA2-3404-42CA-8D28-E38A2A4E30F3}" type="datetimeFigureOut">
              <a:rPr lang="en-GB" smtClean="0"/>
              <a:t>06/12/2023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B7465E-45EA-49B7-ABB9-50FBB8F3AE80}" type="slidenum">
              <a:rPr lang="en-GB" smtClean="0"/>
              <a:t>‹#›</a:t>
            </a:fld>
            <a:endParaRPr lang="en-GB"/>
          </a:p>
        </p:txBody>
      </p:sp>
    </p:spTree>
    <p:extLst>
      <p:ext uri="{BB962C8B-B14F-4D97-AF65-F5344CB8AC3E}">
        <p14:creationId xmlns:p14="http://schemas.microsoft.com/office/powerpoint/2010/main" val="999417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45D4AA2-3404-42CA-8D28-E38A2A4E30F3}" type="datetimeFigureOut">
              <a:rPr lang="en-GB" smtClean="0"/>
              <a:t>06/12/2023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B7465E-45EA-49B7-ABB9-50FBB8F3AE80}" type="slidenum">
              <a:rPr lang="en-GB" smtClean="0"/>
              <a:t>‹#›</a:t>
            </a:fld>
            <a:endParaRPr lang="en-GB"/>
          </a:p>
        </p:txBody>
      </p:sp>
    </p:spTree>
    <p:extLst>
      <p:ext uri="{BB962C8B-B14F-4D97-AF65-F5344CB8AC3E}">
        <p14:creationId xmlns:p14="http://schemas.microsoft.com/office/powerpoint/2010/main" val="3511813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45D4AA2-3404-42CA-8D28-E38A2A4E30F3}" type="datetimeFigureOut">
              <a:rPr lang="en-GB" smtClean="0"/>
              <a:t>06/12/2023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B7465E-45EA-49B7-ABB9-50FBB8F3AE80}" type="slidenum">
              <a:rPr lang="en-GB" smtClean="0"/>
              <a:t>‹#›</a:t>
            </a:fld>
            <a:endParaRPr lang="en-GB"/>
          </a:p>
        </p:txBody>
      </p:sp>
    </p:spTree>
    <p:extLst>
      <p:ext uri="{BB962C8B-B14F-4D97-AF65-F5344CB8AC3E}">
        <p14:creationId xmlns:p14="http://schemas.microsoft.com/office/powerpoint/2010/main" val="358684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5D4AA2-3404-42CA-8D28-E38A2A4E30F3}" type="datetimeFigureOut">
              <a:rPr lang="en-GB" smtClean="0"/>
              <a:t>06/12/2023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B7465E-45EA-49B7-ABB9-50FBB8F3AE80}" type="slidenum">
              <a:rPr lang="en-GB" smtClean="0"/>
              <a:t>‹#›</a:t>
            </a:fld>
            <a:endParaRPr lang="en-GB"/>
          </a:p>
        </p:txBody>
      </p:sp>
    </p:spTree>
    <p:extLst>
      <p:ext uri="{BB962C8B-B14F-4D97-AF65-F5344CB8AC3E}">
        <p14:creationId xmlns:p14="http://schemas.microsoft.com/office/powerpoint/2010/main" val="349006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45D4AA2-3404-42CA-8D28-E38A2A4E30F3}" type="datetimeFigureOut">
              <a:rPr lang="en-GB" smtClean="0"/>
              <a:t>06/12/2023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B7465E-45EA-49B7-ABB9-50FBB8F3AE80}" type="slidenum">
              <a:rPr lang="en-GB" smtClean="0"/>
              <a:t>‹#›</a:t>
            </a:fld>
            <a:endParaRPr lang="en-GB"/>
          </a:p>
        </p:txBody>
      </p:sp>
    </p:spTree>
    <p:extLst>
      <p:ext uri="{BB962C8B-B14F-4D97-AF65-F5344CB8AC3E}">
        <p14:creationId xmlns:p14="http://schemas.microsoft.com/office/powerpoint/2010/main" val="311654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45D4AA2-3404-42CA-8D28-E38A2A4E30F3}" type="datetimeFigureOut">
              <a:rPr lang="en-GB" smtClean="0"/>
              <a:t>06/12/2023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B7465E-45EA-49B7-ABB9-50FBB8F3AE80}" type="slidenum">
              <a:rPr lang="en-GB" smtClean="0"/>
              <a:t>‹#›</a:t>
            </a:fld>
            <a:endParaRPr lang="en-GB"/>
          </a:p>
        </p:txBody>
      </p:sp>
    </p:spTree>
    <p:extLst>
      <p:ext uri="{BB962C8B-B14F-4D97-AF65-F5344CB8AC3E}">
        <p14:creationId xmlns:p14="http://schemas.microsoft.com/office/powerpoint/2010/main" val="2578620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45D4AA2-3404-42CA-8D28-E38A2A4E30F3}" type="datetimeFigureOut">
              <a:rPr lang="en-GB" smtClean="0"/>
              <a:t>06/12/2023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8B7465E-45EA-49B7-ABB9-50FBB8F3AE80}" type="slidenum">
              <a:rPr lang="en-GB" smtClean="0"/>
              <a:t>‹#›</a:t>
            </a:fld>
            <a:endParaRPr lang="en-GB"/>
          </a:p>
        </p:txBody>
      </p:sp>
    </p:spTree>
    <p:extLst>
      <p:ext uri="{BB962C8B-B14F-4D97-AF65-F5344CB8AC3E}">
        <p14:creationId xmlns:p14="http://schemas.microsoft.com/office/powerpoint/2010/main" val="3128353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5D4AA2-3404-42CA-8D28-E38A2A4E30F3}" type="datetimeFigureOut">
              <a:rPr lang="en-GB" smtClean="0"/>
              <a:t>06/12/2023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B7465E-45EA-49B7-ABB9-50FBB8F3AE80}" type="slidenum">
              <a:rPr lang="en-GB" smtClean="0"/>
              <a:t>‹#›</a:t>
            </a:fld>
            <a:endParaRPr lang="en-GB"/>
          </a:p>
        </p:txBody>
      </p:sp>
    </p:spTree>
    <p:extLst>
      <p:ext uri="{BB962C8B-B14F-4D97-AF65-F5344CB8AC3E}">
        <p14:creationId xmlns:p14="http://schemas.microsoft.com/office/powerpoint/2010/main" val="1308957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5D4AA2-3404-42CA-8D28-E38A2A4E30F3}" type="datetimeFigureOut">
              <a:rPr lang="en-GB" smtClean="0"/>
              <a:t>06/12/2023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B7465E-45EA-49B7-ABB9-50FBB8F3AE80}" type="slidenum">
              <a:rPr lang="en-GB" smtClean="0"/>
              <a:t>‹#›</a:t>
            </a:fld>
            <a:endParaRPr lang="en-GB"/>
          </a:p>
        </p:txBody>
      </p:sp>
    </p:spTree>
    <p:extLst>
      <p:ext uri="{BB962C8B-B14F-4D97-AF65-F5344CB8AC3E}">
        <p14:creationId xmlns:p14="http://schemas.microsoft.com/office/powerpoint/2010/main" val="3771263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5D4AA2-3404-42CA-8D28-E38A2A4E30F3}" type="datetimeFigureOut">
              <a:rPr lang="en-GB" smtClean="0"/>
              <a:t>06/12/2023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B7465E-45EA-49B7-ABB9-50FBB8F3AE80}" type="slidenum">
              <a:rPr lang="en-GB" smtClean="0"/>
              <a:t>‹#›</a:t>
            </a:fld>
            <a:endParaRPr lang="en-GB"/>
          </a:p>
        </p:txBody>
      </p:sp>
    </p:spTree>
    <p:extLst>
      <p:ext uri="{BB962C8B-B14F-4D97-AF65-F5344CB8AC3E}">
        <p14:creationId xmlns:p14="http://schemas.microsoft.com/office/powerpoint/2010/main" val="1766337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D4AA2-3404-42CA-8D28-E38A2A4E30F3}" type="datetimeFigureOut">
              <a:rPr lang="en-GB" smtClean="0"/>
              <a:t>06/12/2023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7465E-45EA-49B7-ABB9-50FBB8F3AE80}" type="slidenum">
              <a:rPr lang="en-GB" smtClean="0"/>
              <a:t>‹#›</a:t>
            </a:fld>
            <a:endParaRPr lang="en-GB"/>
          </a:p>
        </p:txBody>
      </p:sp>
    </p:spTree>
    <p:extLst>
      <p:ext uri="{BB962C8B-B14F-4D97-AF65-F5344CB8AC3E}">
        <p14:creationId xmlns:p14="http://schemas.microsoft.com/office/powerpoint/2010/main" val="1690019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5858" y="990600"/>
            <a:ext cx="8229600" cy="4462760"/>
          </a:xfrm>
          <a:prstGeom prst="rect">
            <a:avLst/>
          </a:prstGeom>
        </p:spPr>
        <p:txBody>
          <a:bodyPr wrap="square">
            <a:spAutoFit/>
          </a:bodyPr>
          <a:lstStyle/>
          <a:p>
            <a:r>
              <a:rPr lang="en-US" sz="3600" dirty="0"/>
              <a:t>Title: Student Clinic Management System</a:t>
            </a:r>
          </a:p>
          <a:p>
            <a:pPr marL="457200" indent="-457200">
              <a:buFont typeface="Wingdings" pitchFamily="2" charset="2"/>
              <a:buChar char="Ø"/>
            </a:pPr>
            <a:r>
              <a:rPr lang="en-US" sz="2800" dirty="0">
                <a:solidFill>
                  <a:srgbClr val="FF0000"/>
                </a:solidFill>
              </a:rPr>
              <a:t>Introduction</a:t>
            </a:r>
            <a:r>
              <a:rPr lang="en-US" sz="2000" dirty="0"/>
              <a:t>:</a:t>
            </a:r>
            <a:br>
              <a:rPr lang="en-US" sz="2000" dirty="0"/>
            </a:br>
            <a:r>
              <a:rPr lang="en-US" sz="2000" dirty="0"/>
              <a:t>The Student Clinic Management System is a software application designed to streamline and automate the management of a student clinic. It provides a comprehensive solution to efficiently handle various administrative tasks, patient records, and medical services within the clinic.</a:t>
            </a:r>
          </a:p>
          <a:p>
            <a:pPr marL="342900" indent="-342900">
              <a:buFont typeface="Wingdings" pitchFamily="2" charset="2"/>
              <a:buChar char="Ø"/>
            </a:pPr>
            <a:r>
              <a:rPr lang="en-US" sz="2000" dirty="0"/>
              <a:t>Managing a student clinic involves numerous responsibilities, such as maintaining accurate patient information, scheduling appointments, tracking medical conditions, and ensuring the smooth operation of healthcare services. The Student Clinic Management System aims to simplify these tasks by offering a centralized platform that integrates different functionalities into a cohesive system.</a:t>
            </a:r>
          </a:p>
        </p:txBody>
      </p:sp>
    </p:spTree>
    <p:extLst>
      <p:ext uri="{BB962C8B-B14F-4D97-AF65-F5344CB8AC3E}">
        <p14:creationId xmlns:p14="http://schemas.microsoft.com/office/powerpoint/2010/main" val="308486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1676400"/>
            <a:ext cx="5410200" cy="584775"/>
          </a:xfrm>
          <a:prstGeom prst="rect">
            <a:avLst/>
          </a:prstGeom>
        </p:spPr>
        <p:txBody>
          <a:bodyPr wrap="square">
            <a:spAutoFit/>
          </a:bodyPr>
          <a:lstStyle/>
          <a:p>
            <a:r>
              <a:rPr lang="en-GB" sz="3200" dirty="0"/>
              <a:t>Key Features and Functionality:</a:t>
            </a:r>
          </a:p>
        </p:txBody>
      </p:sp>
      <p:sp>
        <p:nvSpPr>
          <p:cNvPr id="6" name="Rectangle 5"/>
          <p:cNvSpPr/>
          <p:nvPr/>
        </p:nvSpPr>
        <p:spPr>
          <a:xfrm>
            <a:off x="381000" y="2967335"/>
            <a:ext cx="6477000" cy="3785652"/>
          </a:xfrm>
          <a:prstGeom prst="rect">
            <a:avLst/>
          </a:prstGeom>
        </p:spPr>
        <p:txBody>
          <a:bodyPr wrap="square">
            <a:spAutoFit/>
          </a:bodyPr>
          <a:lstStyle/>
          <a:p>
            <a:r>
              <a:rPr lang="en-US" sz="2000" dirty="0">
                <a:solidFill>
                  <a:srgbClr val="FF0000"/>
                </a:solidFill>
              </a:rPr>
              <a:t>Patient Registration</a:t>
            </a:r>
            <a:r>
              <a:rPr lang="en-US" sz="2000" dirty="0"/>
              <a:t>: The system allows for easy registration and management of patient records. </a:t>
            </a:r>
            <a:endParaRPr lang="en-US" sz="2000" dirty="0" smtClean="0"/>
          </a:p>
          <a:p>
            <a:r>
              <a:rPr lang="en-US" sz="2000" dirty="0">
                <a:solidFill>
                  <a:srgbClr val="FF0000"/>
                </a:solidFill>
              </a:rPr>
              <a:t>Medical Condition Tracking</a:t>
            </a:r>
            <a:r>
              <a:rPr lang="en-US" sz="2000" dirty="0"/>
              <a:t>: The software provides a means to record and track medical </a:t>
            </a:r>
            <a:r>
              <a:rPr lang="en-US" sz="2000" dirty="0" smtClean="0"/>
              <a:t>conditions </a:t>
            </a:r>
            <a:r>
              <a:rPr lang="en-US" sz="2000" dirty="0"/>
              <a:t>of students</a:t>
            </a:r>
            <a:r>
              <a:rPr lang="en-US" sz="2000" dirty="0" smtClean="0"/>
              <a:t>.</a:t>
            </a:r>
          </a:p>
          <a:p>
            <a:r>
              <a:rPr lang="en-US" sz="2000" dirty="0" smtClean="0">
                <a:solidFill>
                  <a:srgbClr val="FF0000"/>
                </a:solidFill>
              </a:rPr>
              <a:t>Reporting and Analytics:</a:t>
            </a:r>
            <a:r>
              <a:rPr lang="en-US" sz="2000" dirty="0" smtClean="0"/>
              <a:t> </a:t>
            </a:r>
            <a:r>
              <a:rPr lang="en-US" sz="2000" dirty="0"/>
              <a:t>The system generates comprehensive reports and analytics to provide insights into clinic operations, patient demographics, appointment trends, and overall clinic performance</a:t>
            </a:r>
            <a:r>
              <a:rPr lang="en-US" sz="2000" dirty="0" smtClean="0"/>
              <a:t>.</a:t>
            </a:r>
          </a:p>
          <a:p>
            <a:r>
              <a:rPr lang="en-US" sz="2000" dirty="0">
                <a:solidFill>
                  <a:srgbClr val="FF0000"/>
                </a:solidFill>
              </a:rPr>
              <a:t>Security and Privacy</a:t>
            </a:r>
            <a:r>
              <a:rPr lang="en-US" sz="2000" dirty="0"/>
              <a:t>: The Student Clinic Management System ensures the security and privacy of patient data by implementing robust data protection measures, access controls, and encryption protocols. </a:t>
            </a:r>
            <a:endParaRPr lang="en-GB" sz="2000" dirty="0"/>
          </a:p>
        </p:txBody>
      </p:sp>
    </p:spTree>
    <p:extLst>
      <p:ext uri="{BB962C8B-B14F-4D97-AF65-F5344CB8AC3E}">
        <p14:creationId xmlns:p14="http://schemas.microsoft.com/office/powerpoint/2010/main" val="887901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Benefits</a:t>
            </a:r>
            <a:endParaRPr lang="en-GB" dirty="0">
              <a:solidFill>
                <a:srgbClr val="FF0000"/>
              </a:solidFill>
            </a:endParaRPr>
          </a:p>
        </p:txBody>
      </p:sp>
      <p:sp>
        <p:nvSpPr>
          <p:cNvPr id="3" name="Content Placeholder 2"/>
          <p:cNvSpPr>
            <a:spLocks noGrp="1"/>
          </p:cNvSpPr>
          <p:nvPr>
            <p:ph idx="1"/>
          </p:nvPr>
        </p:nvSpPr>
        <p:spPr/>
        <p:txBody>
          <a:bodyPr/>
          <a:lstStyle/>
          <a:p>
            <a:r>
              <a:rPr lang="en-GB" dirty="0"/>
              <a:t>Improved </a:t>
            </a:r>
            <a:r>
              <a:rPr lang="en-GB" dirty="0" smtClean="0"/>
              <a:t>Efficiency</a:t>
            </a:r>
            <a:endParaRPr lang="en-GB" dirty="0"/>
          </a:p>
          <a:p>
            <a:r>
              <a:rPr lang="en-GB" dirty="0"/>
              <a:t>Enhanced Patient </a:t>
            </a:r>
            <a:r>
              <a:rPr lang="en-GB" dirty="0" smtClean="0"/>
              <a:t>Care</a:t>
            </a:r>
          </a:p>
          <a:p>
            <a:r>
              <a:rPr lang="en-GB" dirty="0"/>
              <a:t>Streamlined </a:t>
            </a:r>
            <a:r>
              <a:rPr lang="en-GB" dirty="0" smtClean="0"/>
              <a:t>Workflow</a:t>
            </a:r>
          </a:p>
          <a:p>
            <a:r>
              <a:rPr lang="en-GB" dirty="0"/>
              <a:t>Data-driven Insights</a:t>
            </a:r>
            <a:r>
              <a:rPr lang="en-GB" dirty="0" smtClean="0"/>
              <a:t>:</a:t>
            </a:r>
            <a:endParaRPr lang="en-GB" dirty="0"/>
          </a:p>
        </p:txBody>
      </p:sp>
    </p:spTree>
    <p:extLst>
      <p:ext uri="{BB962C8B-B14F-4D97-AF65-F5344CB8AC3E}">
        <p14:creationId xmlns:p14="http://schemas.microsoft.com/office/powerpoint/2010/main" val="3678129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Conclusion</a:t>
            </a:r>
            <a:endParaRPr lang="en-GB" dirty="0">
              <a:solidFill>
                <a:srgbClr val="FF0000"/>
              </a:solidFill>
            </a:endParaRPr>
          </a:p>
        </p:txBody>
      </p:sp>
      <p:sp>
        <p:nvSpPr>
          <p:cNvPr id="3" name="Content Placeholder 2"/>
          <p:cNvSpPr>
            <a:spLocks noGrp="1"/>
          </p:cNvSpPr>
          <p:nvPr>
            <p:ph idx="1"/>
          </p:nvPr>
        </p:nvSpPr>
        <p:spPr/>
        <p:txBody>
          <a:bodyPr>
            <a:normAutofit/>
          </a:bodyPr>
          <a:lstStyle/>
          <a:p>
            <a:r>
              <a:rPr lang="en-US" sz="2800" dirty="0"/>
              <a:t>The Student Clinic Management System is a comprehensive solution designed to streamline the management of a student clinic. </a:t>
            </a:r>
            <a:endParaRPr lang="en-US" sz="2800" dirty="0" smtClean="0"/>
          </a:p>
          <a:p>
            <a:r>
              <a:rPr lang="en-US" sz="2800" dirty="0"/>
              <a:t>By automating administrative tasks, improving patient care, and providing valuable insights, the system contributes to the efficient operation of the clinic, ultimately benefiting both healthcare providers and students</a:t>
            </a:r>
            <a:endParaRPr lang="en-GB" sz="2800" dirty="0"/>
          </a:p>
        </p:txBody>
      </p:sp>
    </p:spTree>
    <p:extLst>
      <p:ext uri="{BB962C8B-B14F-4D97-AF65-F5344CB8AC3E}">
        <p14:creationId xmlns:p14="http://schemas.microsoft.com/office/powerpoint/2010/main" val="383481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BACK TO CODE</a:t>
            </a:r>
          </a:p>
          <a:p>
            <a:endParaRPr lang="en-US" dirty="0"/>
          </a:p>
          <a:p>
            <a:r>
              <a:rPr lang="en-US" dirty="0" smtClean="0"/>
              <a:t>                </a:t>
            </a:r>
            <a:r>
              <a:rPr lang="en-US" sz="6600" dirty="0" smtClean="0">
                <a:solidFill>
                  <a:srgbClr val="FF0000"/>
                </a:solidFill>
              </a:rPr>
              <a:t>THANK YOU!!!</a:t>
            </a:r>
            <a:endParaRPr lang="en-GB" sz="6600" dirty="0">
              <a:solidFill>
                <a:srgbClr val="FF0000"/>
              </a:solidFill>
            </a:endParaRPr>
          </a:p>
        </p:txBody>
      </p:sp>
    </p:spTree>
    <p:extLst>
      <p:ext uri="{BB962C8B-B14F-4D97-AF65-F5344CB8AC3E}">
        <p14:creationId xmlns:p14="http://schemas.microsoft.com/office/powerpoint/2010/main" val="956613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Participated students</a:t>
            </a:r>
            <a:endParaRPr lang="en-GB" dirty="0"/>
          </a:p>
        </p:txBody>
      </p:sp>
      <p:sp>
        <p:nvSpPr>
          <p:cNvPr id="3" name="Content Placeholder 2"/>
          <p:cNvSpPr>
            <a:spLocks noGrp="1"/>
          </p:cNvSpPr>
          <p:nvPr>
            <p:ph idx="1"/>
          </p:nvPr>
        </p:nvSpPr>
        <p:spPr/>
        <p:txBody>
          <a:bodyPr/>
          <a:lstStyle/>
          <a:p>
            <a:r>
              <a:rPr lang="en-US" dirty="0" smtClean="0"/>
              <a:t>1.Yihunie </a:t>
            </a:r>
            <a:r>
              <a:rPr lang="en-US" dirty="0" err="1" smtClean="0"/>
              <a:t>Tarekegn</a:t>
            </a:r>
            <a:r>
              <a:rPr lang="en-US" dirty="0" smtClean="0"/>
              <a:t>                       NSR/2538/14</a:t>
            </a:r>
          </a:p>
          <a:p>
            <a:r>
              <a:rPr lang="en-US" dirty="0" smtClean="0"/>
              <a:t>2,Abduselam </a:t>
            </a:r>
            <a:r>
              <a:rPr lang="en-US" dirty="0" err="1" smtClean="0"/>
              <a:t>Tofik</a:t>
            </a:r>
            <a:r>
              <a:rPr lang="en-US" dirty="0" smtClean="0"/>
              <a:t>                         NSR/2950/14</a:t>
            </a:r>
          </a:p>
          <a:p>
            <a:r>
              <a:rPr lang="en-US" dirty="0" smtClean="0"/>
              <a:t>3.Yordanos Shaba                           NSR/2602/14</a:t>
            </a:r>
          </a:p>
          <a:p>
            <a:r>
              <a:rPr lang="en-US" dirty="0" smtClean="0"/>
              <a:t>4.Zulkif </a:t>
            </a:r>
            <a:r>
              <a:rPr lang="en-US" dirty="0" err="1" smtClean="0"/>
              <a:t>Azher</a:t>
            </a:r>
            <a:r>
              <a:rPr lang="en-US" dirty="0" smtClean="0"/>
              <a:t>                                  NSR/2652/14</a:t>
            </a:r>
            <a:endParaRPr lang="en-GB" dirty="0"/>
          </a:p>
        </p:txBody>
      </p:sp>
    </p:spTree>
    <p:extLst>
      <p:ext uri="{BB962C8B-B14F-4D97-AF65-F5344CB8AC3E}">
        <p14:creationId xmlns:p14="http://schemas.microsoft.com/office/powerpoint/2010/main" val="2845057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81</Words>
  <Application>Microsoft Office PowerPoint</Application>
  <PresentationFormat>On-screen Show (4:3)</PresentationFormat>
  <Paragraphs>24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Benefits</vt:lpstr>
      <vt:lpstr>Conclusion</vt:lpstr>
      <vt:lpstr>PowerPoint Presentation</vt:lpstr>
      <vt:lpstr>Participated students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Hirut Tarekegn</dc:creator>
  <cp:lastModifiedBy>Hirut Tarekegn</cp:lastModifiedBy>
  <cp:revision>5</cp:revision>
  <dcterms:created xsi:type="dcterms:W3CDTF">2023-12-06T05:37:41Z</dcterms:created>
  <dcterms:modified xsi:type="dcterms:W3CDTF">2023-12-06T12:26:56Z</dcterms:modified>
</cp:coreProperties>
</file>