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 &amp; Rust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MF, KM, LS, NN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44" x="457200"/>
            <a:ext cy="621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Modern Languages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896250" x="759225"/>
            <a:ext cy="5600699" cx="765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Our group picked emergent languages that have experienced a surge in popularity over the last couple of years.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Rust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Started by a Mozilla employee, now a Mozilla- and community-driven effort.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 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Started by Robert Griesemer, Rob Pike, and Ken Thompson, now a Google-backed effort.</a:t>
            </a:r>
          </a:p>
          <a:p>
            <a:pPr rtl="0" lvl="1" indent="-381000" marL="914400">
              <a:buClr>
                <a:srgbClr val="666666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666666"/>
                </a:solidFill>
              </a:rPr>
              <a:t>(Not to be confused with another, similarly-named language, called "Go!")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0" x="457200"/>
            <a:ext cy="683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With Similar Goals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683700" x="457200"/>
            <a:ext cy="5883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Rust: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fast execution (like C and C++)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immutability by default (unlike C and C++)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memory safety (ownership)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concurrency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emphasis on correctness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crude garbage collection (more from ownership)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Go: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ease of coding (dynamic typing)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emphasis on fast compilation (clean dependency management)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safety (no pointer arithmetic)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multiprocessing and concurrency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built-in garbage collecting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built-in networking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y="1417650" x="228150"/>
            <a:ext cy="5150099" cx="8687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Rust addresses: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problems with concurrent access to variables (now immutable by default; </a:t>
            </a:r>
            <a:r>
              <a:rPr lang="en" i="1"/>
              <a:t>Arc</a:t>
            </a:r>
            <a:r>
              <a:rPr lang="en"/>
              <a:t>s) 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clunky syntax for concurrency (tasks, interprocess communication via </a:t>
            </a:r>
            <a:r>
              <a:rPr lang="en" i="1"/>
              <a:t>channels</a:t>
            </a:r>
            <a:r>
              <a:rPr lang="en"/>
              <a:t>)</a:t>
            </a:r>
          </a:p>
          <a:p>
            <a:pPr rtl="0" lvl="0">
              <a:buNone/>
            </a:pPr>
            <a:r>
              <a:rPr lang="en"/>
              <a:t>Go addresses: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slow compilation of large programs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confusing syntax features that too often lead to bugs (compare </a:t>
            </a:r>
            <a:r>
              <a:rPr lang="en" i="1"/>
              <a:t>int* a,b;</a:t>
            </a:r>
            <a:r>
              <a:rPr lang="en"/>
              <a:t> with </a:t>
            </a:r>
            <a:r>
              <a:rPr lang="en" i="1"/>
              <a:t>a,b *int</a:t>
            </a:r>
            <a:r>
              <a:rPr lang="en"/>
              <a:t>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repetition; no more </a:t>
            </a:r>
            <a:r>
              <a:rPr lang="en" i="1"/>
              <a:t>Object a = b.function(blah);</a:t>
            </a: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Both Born From A Dissatisfaction With C and C++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45" x="457200"/>
            <a:ext cy="733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Goods and Bads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008150" x="261375"/>
            <a:ext cy="5559599" cx="866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Readability and Writability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Due to a lack of familiarity, they can be hard to understand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 has slices, which are weird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Go reverses variable declarations (though for good reason)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Rust uses function declarations that look more like ML or functional programs than like C or C++</a:t>
            </a:r>
          </a:p>
          <a:p>
            <a:pPr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Rust uses </a:t>
            </a:r>
            <a:r>
              <a:rPr lang="en" i="1"/>
              <a:t>match</a:t>
            </a:r>
            <a:r>
              <a:rPr lang="en"/>
              <a:t> statements, which are useful, but again unfamiliar to the C{++}? programmer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45" x="457200"/>
            <a:ext cy="733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Goods and Bads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008150" x="261375"/>
            <a:ext cy="5559599" cx="8662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/>
              <a:t>Reliability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Rust prides itself on encouraging correctness, and therefore reliability, but...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It's kind of hard to take that seriously while it's still in alpha.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Likewise, Go is also new (though somewhat more stable), so it's hard to suggest it for production use.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They'll grow, but they need an eager and competent community to make that happen.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98444" x="457200"/>
            <a:ext cy="617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Benchmarks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815850" x="457200"/>
            <a:ext cy="5751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+--------------+------------------+------------------+-----------------------+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Language	 |   Execution Time	| Size in bytes	| Memory usage (KB)	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		 |              	|            	  	|				  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C		 |   17.923s        		|  8528      	  	|  268            	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Go		 |   22.660s        		|  2244688   	  	|  620             	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Java		 |   26.401s        		|  916*     	  	|  22000*           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Rust		 | 40.261s       		|  1830460  	  	|  436              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C#		 | 56.105s    		|  3584   	  	|  7132         	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|	Python	 |   478.33s        		|  1235     	  	|  3696        		|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+--------------+------------------+------------------+-----------------------+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Notes: 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- Java filesize is smaller because it doesn't contain a lot of native commands, but uses the C++ commands available.</a:t>
            </a:r>
          </a:p>
          <a:p>
            <a:pPr rtl="0" lvl="0">
              <a:buNone/>
            </a:pP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- Java memory usage is larger because it has to load up the entire JVM before the program itself run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- Run config: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OS : Mac OS X 10.9 (Mavericks)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CPU: Core i5-4258U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RAM: 4GB 1600MHz DDR3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Latest versions of all compilers and runtimes used</a:t>
            </a:r>
            <a:br>
              <a:rPr sz="1400" lang="en">
                <a:latin typeface="Consolas"/>
                <a:ea typeface="Consolas"/>
                <a:cs typeface="Consolas"/>
                <a:sym typeface="Consolas"/>
              </a:rPr>
            </a:br>
            <a:r>
              <a:rPr sz="1400" lang="en">
                <a:latin typeface="Consolas"/>
                <a:ea typeface="Consolas"/>
                <a:cs typeface="Consolas"/>
                <a:sym typeface="Consolas"/>
              </a:rPr>
              <a:t>	All compilers used highest optimization level available (-O3 in gcc, --opt-level 3 in rustc, --optimize+ in mcs, etc)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That Said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They're both cool languages, with some great ideas behind them.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If they actually complete their goals, they would deserve to be called "amazing".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46" x="457200"/>
            <a:ext cy="795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*&amp;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070250" x="457200"/>
            <a:ext cy="5497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Rust 30-Minute Intro</a:t>
            </a:r>
          </a:p>
          <a:p>
            <a:pPr rtl="0" lvl="0" indent="457200" marL="0">
              <a:buNone/>
            </a:pPr>
            <a:r>
              <a:rPr sz="2400" lang="en"/>
              <a:t>http://static.rust-lang.org/doc/master/intro.html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Interview With Ken Thompson</a:t>
            </a:r>
          </a:p>
          <a:p>
            <a:pPr rtl="0" lvl="0">
              <a:buNone/>
            </a:pPr>
            <a:r>
              <a:rPr sz="2400" lang="en"/>
              <a:t>	http://www.infoq.com/news/2012/08/Interview-Rust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Go FAQ</a:t>
            </a:r>
          </a:p>
          <a:p>
            <a:pPr rtl="0" lvl="0" indent="457200" marL="0">
              <a:buNone/>
            </a:pPr>
            <a:r>
              <a:rPr sz="2400" lang="en"/>
              <a:t>http://golang.org/doc/faq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