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6" r:id="rId6"/>
    <p:sldId id="262" r:id="rId7"/>
    <p:sldId id="261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923E5-0A5E-4B89-978B-48910C52D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云平台</a:t>
            </a:r>
            <a:r>
              <a:rPr lang="zh-CN" altLang="en-US"/>
              <a:t>支持的设备种类</a:t>
            </a:r>
            <a:r>
              <a:rPr lang="zh-CN" altLang="en-US" dirty="0"/>
              <a:t>与特性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E344F9-9753-4953-A4CB-C5607278F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Leilei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79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4040F-9D52-4CDA-B41B-9A2795B0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49B22-26AE-4152-B635-25D58207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无需控制器的基于云端的管理</a:t>
            </a:r>
            <a:endParaRPr lang="en-US" altLang="zh-CN" dirty="0"/>
          </a:p>
          <a:p>
            <a:r>
              <a:rPr lang="zh-CN" altLang="en-US" dirty="0"/>
              <a:t>支持多</a:t>
            </a:r>
            <a:r>
              <a:rPr lang="en-US" altLang="zh-CN" dirty="0"/>
              <a:t>BSSID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open, PSK, PPSK, 802.1x</a:t>
            </a:r>
            <a:r>
              <a:rPr lang="zh-CN" altLang="en-US" dirty="0"/>
              <a:t>认证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portal</a:t>
            </a:r>
            <a:r>
              <a:rPr lang="zh-CN" altLang="en-US" dirty="0"/>
              <a:t>，短信认证，微信认证</a:t>
            </a:r>
            <a:endParaRPr lang="en-US" altLang="zh-CN" dirty="0"/>
          </a:p>
          <a:p>
            <a:r>
              <a:rPr lang="zh-CN" altLang="en-US" dirty="0"/>
              <a:t>支持基于用户的管理，比如流控，整形</a:t>
            </a:r>
            <a:endParaRPr lang="en-US" altLang="zh-CN" dirty="0"/>
          </a:p>
          <a:p>
            <a:r>
              <a:rPr lang="zh-CN" altLang="en-US" dirty="0"/>
              <a:t>支持无线组播优化</a:t>
            </a:r>
            <a:endParaRPr lang="en-US" altLang="zh-CN" dirty="0"/>
          </a:p>
          <a:p>
            <a:r>
              <a:rPr lang="zh-CN" altLang="en-US" dirty="0"/>
              <a:t>支持多</a:t>
            </a:r>
            <a:r>
              <a:rPr lang="en-US" altLang="zh-CN" dirty="0"/>
              <a:t>VLAN</a:t>
            </a:r>
            <a:r>
              <a:rPr lang="zh-CN" altLang="en-US" dirty="0"/>
              <a:t>设置</a:t>
            </a:r>
            <a:endParaRPr lang="en-US" altLang="zh-CN" dirty="0"/>
          </a:p>
          <a:p>
            <a:r>
              <a:rPr lang="zh-CN" altLang="en-US" dirty="0"/>
              <a:t>支持终端类型识别</a:t>
            </a:r>
            <a:endParaRPr lang="en-US" altLang="zh-CN" dirty="0"/>
          </a:p>
          <a:p>
            <a:r>
              <a:rPr lang="zh-CN" altLang="en-US" dirty="0"/>
              <a:t>支持用户管理</a:t>
            </a:r>
            <a:endParaRPr lang="en-US" altLang="zh-CN" dirty="0"/>
          </a:p>
          <a:p>
            <a:r>
              <a:rPr lang="zh-CN" altLang="en-US" dirty="0"/>
              <a:t>支持历史数据查询</a:t>
            </a:r>
            <a:endParaRPr lang="en-US" altLang="zh-CN" dirty="0"/>
          </a:p>
          <a:p>
            <a:r>
              <a:rPr lang="zh-CN" altLang="en-US" dirty="0"/>
              <a:t>支持设备，终端日志查询</a:t>
            </a:r>
            <a:endParaRPr lang="en-US" altLang="zh-CN" dirty="0"/>
          </a:p>
          <a:p>
            <a:r>
              <a:rPr lang="zh-CN" altLang="en-US" dirty="0"/>
              <a:t>支持信道扫描及优化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C06596-5219-4185-B737-BCFA0FFC5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29" y="1677987"/>
            <a:ext cx="8292571" cy="44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9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73623-FD93-468A-9E0C-8B5C8316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云平台支持的</a:t>
            </a:r>
            <a:r>
              <a:rPr lang="en-US" altLang="zh-CN" dirty="0"/>
              <a:t>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BC4F2-C166-4ED9-9D76-1722CBFD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室内吸顶</a:t>
            </a:r>
            <a:r>
              <a:rPr lang="en-US" altLang="zh-CN" dirty="0"/>
              <a:t>AP</a:t>
            </a:r>
          </a:p>
          <a:p>
            <a:pPr lvl="1"/>
            <a:r>
              <a:rPr lang="en-US" altLang="zh-CN" dirty="0"/>
              <a:t>QTS A822</a:t>
            </a:r>
          </a:p>
          <a:p>
            <a:pPr lvl="1"/>
            <a:r>
              <a:rPr lang="en-US" altLang="zh-CN" dirty="0"/>
              <a:t>QTS A820</a:t>
            </a:r>
          </a:p>
          <a:p>
            <a:pPr lvl="1"/>
            <a:r>
              <a:rPr lang="en-US" altLang="zh-CN" dirty="0"/>
              <a:t>DCN WL8200-I2</a:t>
            </a:r>
          </a:p>
          <a:p>
            <a:pPr lvl="1"/>
            <a:r>
              <a:rPr lang="en-US" altLang="zh-CN" dirty="0"/>
              <a:t>UBNT AC Lite</a:t>
            </a:r>
          </a:p>
          <a:p>
            <a:pPr lvl="1"/>
            <a:r>
              <a:rPr lang="en-US" altLang="zh-CN" dirty="0"/>
              <a:t>UBNT AC LR</a:t>
            </a:r>
          </a:p>
          <a:p>
            <a:pPr lvl="1"/>
            <a:r>
              <a:rPr lang="en-US" altLang="zh-CN" dirty="0"/>
              <a:t>UBNT AC Pro</a:t>
            </a:r>
          </a:p>
          <a:p>
            <a:r>
              <a:rPr lang="zh-CN" altLang="en-US" dirty="0"/>
              <a:t>室内面板</a:t>
            </a:r>
            <a:r>
              <a:rPr lang="en-US" altLang="zh-CN" dirty="0"/>
              <a:t>AP</a:t>
            </a:r>
          </a:p>
          <a:p>
            <a:pPr lvl="1"/>
            <a:r>
              <a:rPr lang="en-US" altLang="zh-CN" dirty="0"/>
              <a:t>QTS W282</a:t>
            </a:r>
          </a:p>
          <a:p>
            <a:r>
              <a:rPr lang="zh-CN" altLang="en-US" dirty="0"/>
              <a:t>室外</a:t>
            </a:r>
            <a:r>
              <a:rPr lang="en-US" altLang="zh-CN" dirty="0"/>
              <a:t>AP</a:t>
            </a:r>
          </a:p>
          <a:p>
            <a:pPr lvl="1"/>
            <a:r>
              <a:rPr lang="en-US" altLang="zh-CN" dirty="0"/>
              <a:t>QTS M287</a:t>
            </a:r>
          </a:p>
          <a:p>
            <a:r>
              <a:rPr lang="en-US" altLang="zh-CN" dirty="0"/>
              <a:t>X86</a:t>
            </a:r>
            <a:r>
              <a:rPr lang="zh-CN" altLang="en-US" dirty="0"/>
              <a:t>网关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068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D75F9-1877-4EE4-A42A-BC8DD0FE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QTS A822</a:t>
            </a:r>
            <a:r>
              <a:rPr lang="zh-CN" altLang="en-US" dirty="0"/>
              <a:t>（主推）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24B7D-83E6-49BA-B8D8-E00C5C5B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硬件特性</a:t>
            </a:r>
            <a:endParaRPr lang="en-US" altLang="zh-CN" dirty="0"/>
          </a:p>
          <a:p>
            <a:pPr lvl="1"/>
            <a:r>
              <a:rPr lang="en-US" altLang="zh-CN" dirty="0"/>
              <a:t>2.4GHz 802.11n 2x2 MIMO</a:t>
            </a:r>
            <a:r>
              <a:rPr lang="zh-CN" altLang="en-US" dirty="0"/>
              <a:t>， </a:t>
            </a:r>
            <a:r>
              <a:rPr lang="en-US" altLang="zh-CN" dirty="0"/>
              <a:t>5GHz 802.11ac 2x2 MIMO</a:t>
            </a:r>
          </a:p>
          <a:p>
            <a:pPr lvl="1"/>
            <a:r>
              <a:rPr lang="en-US" altLang="zh-CN" dirty="0"/>
              <a:t>2.4G</a:t>
            </a:r>
            <a:r>
              <a:rPr lang="zh-CN" altLang="en-US" dirty="0"/>
              <a:t>最高速率</a:t>
            </a:r>
            <a:r>
              <a:rPr lang="en-US" altLang="zh-CN" dirty="0"/>
              <a:t>300Mbps, 5G</a:t>
            </a:r>
            <a:r>
              <a:rPr lang="zh-CN" altLang="en-US" dirty="0"/>
              <a:t>最高速率</a:t>
            </a:r>
            <a:r>
              <a:rPr lang="en-US" altLang="zh-CN" dirty="0"/>
              <a:t>867Mbps</a:t>
            </a:r>
          </a:p>
          <a:p>
            <a:pPr lvl="1"/>
            <a:r>
              <a:rPr lang="en-US" altLang="zh-CN" dirty="0"/>
              <a:t>2.4G</a:t>
            </a:r>
            <a:r>
              <a:rPr lang="zh-CN" altLang="en-US" dirty="0"/>
              <a:t>覆盖</a:t>
            </a:r>
            <a:r>
              <a:rPr lang="en-US" altLang="zh-CN" dirty="0"/>
              <a:t>50m, 5G</a:t>
            </a:r>
            <a:r>
              <a:rPr lang="zh-CN" altLang="en-US" dirty="0"/>
              <a:t>覆盖</a:t>
            </a:r>
            <a:r>
              <a:rPr lang="en-US" altLang="zh-CN" dirty="0"/>
              <a:t>50m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9V</a:t>
            </a:r>
            <a:r>
              <a:rPr lang="zh-CN" altLang="en-US" dirty="0"/>
              <a:t>直流或</a:t>
            </a:r>
            <a:r>
              <a:rPr lang="en-US" altLang="zh-CN" dirty="0"/>
              <a:t>48V PoE</a:t>
            </a:r>
            <a:r>
              <a:rPr lang="zh-CN" altLang="en-US" dirty="0"/>
              <a:t>供电，支持</a:t>
            </a:r>
            <a:r>
              <a:rPr lang="en-US" altLang="zh-CN" dirty="0"/>
              <a:t>802.3af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整体功耗</a:t>
            </a:r>
            <a:r>
              <a:rPr lang="en-US" altLang="zh-CN" dirty="0"/>
              <a:t>8W</a:t>
            </a:r>
          </a:p>
          <a:p>
            <a:pPr lvl="1"/>
            <a:r>
              <a:rPr lang="zh-CN" altLang="en-US" dirty="0"/>
              <a:t>内存</a:t>
            </a:r>
            <a:r>
              <a:rPr lang="en-US" altLang="zh-CN" dirty="0"/>
              <a:t>128M, </a:t>
            </a:r>
            <a:r>
              <a:rPr lang="en-US" altLang="zh-CN" dirty="0" err="1"/>
              <a:t>FlASH</a:t>
            </a:r>
            <a:r>
              <a:rPr lang="en-US" altLang="zh-CN" dirty="0"/>
              <a:t> 16M</a:t>
            </a:r>
          </a:p>
          <a:p>
            <a:r>
              <a:rPr lang="zh-CN" altLang="en-US" dirty="0"/>
              <a:t>详细参数：</a:t>
            </a:r>
            <a:r>
              <a:rPr lang="en-US" altLang="zh-CN" dirty="0"/>
              <a:t>http://www.qtsnetworks.com/list/index/id/1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450EAB-AF37-4578-B724-C741493D7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491" y="381641"/>
            <a:ext cx="2773920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9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D75F9-1877-4EE4-A42A-BC8DD0FE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QTS A820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24B7D-83E6-49BA-B8D8-E00C5C5B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硬件特性</a:t>
            </a:r>
            <a:endParaRPr lang="en-US" altLang="zh-CN" dirty="0"/>
          </a:p>
          <a:p>
            <a:pPr lvl="1"/>
            <a:r>
              <a:rPr lang="en-US" altLang="zh-CN" dirty="0"/>
              <a:t>2.4GHz 802.11n 2x2 MIMO</a:t>
            </a:r>
            <a:r>
              <a:rPr lang="zh-CN" altLang="en-US" dirty="0"/>
              <a:t>， </a:t>
            </a:r>
            <a:r>
              <a:rPr lang="en-US" altLang="zh-CN" dirty="0"/>
              <a:t>5GHz 802.11ac 2x2 MIMO</a:t>
            </a:r>
          </a:p>
          <a:p>
            <a:pPr lvl="1"/>
            <a:r>
              <a:rPr lang="en-US" altLang="zh-CN" dirty="0"/>
              <a:t>2.4G</a:t>
            </a:r>
            <a:r>
              <a:rPr lang="zh-CN" altLang="en-US" dirty="0"/>
              <a:t>最高速率</a:t>
            </a:r>
            <a:r>
              <a:rPr lang="en-US" altLang="zh-CN" dirty="0"/>
              <a:t>450Mbps, 5G</a:t>
            </a:r>
            <a:r>
              <a:rPr lang="zh-CN" altLang="en-US" dirty="0"/>
              <a:t>最高速率</a:t>
            </a:r>
            <a:r>
              <a:rPr lang="en-US" altLang="zh-CN" dirty="0"/>
              <a:t>867Mbps</a:t>
            </a:r>
          </a:p>
          <a:p>
            <a:pPr lvl="1"/>
            <a:r>
              <a:rPr lang="en-US" altLang="zh-CN" dirty="0"/>
              <a:t>2.4G</a:t>
            </a:r>
            <a:r>
              <a:rPr lang="zh-CN" altLang="en-US" dirty="0"/>
              <a:t>覆盖</a:t>
            </a:r>
            <a:r>
              <a:rPr lang="en-US" altLang="zh-CN" dirty="0"/>
              <a:t>150m, 5G</a:t>
            </a:r>
            <a:r>
              <a:rPr lang="zh-CN" altLang="en-US" dirty="0"/>
              <a:t>覆盖</a:t>
            </a:r>
            <a:r>
              <a:rPr lang="en-US" altLang="zh-CN" dirty="0"/>
              <a:t>100m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9V</a:t>
            </a:r>
            <a:r>
              <a:rPr lang="zh-CN" altLang="en-US" dirty="0"/>
              <a:t>直流或</a:t>
            </a:r>
            <a:r>
              <a:rPr lang="en-US" altLang="zh-CN" dirty="0"/>
              <a:t>48V PoE</a:t>
            </a:r>
            <a:r>
              <a:rPr lang="zh-CN" altLang="en-US" dirty="0"/>
              <a:t>供电，支持</a:t>
            </a:r>
            <a:r>
              <a:rPr lang="en-US" altLang="zh-CN" dirty="0"/>
              <a:t>802.3af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整体功耗</a:t>
            </a:r>
            <a:r>
              <a:rPr lang="en-US" altLang="zh-CN" dirty="0"/>
              <a:t>12W</a:t>
            </a:r>
          </a:p>
          <a:p>
            <a:pPr lvl="1"/>
            <a:r>
              <a:rPr lang="zh-CN" altLang="en-US" dirty="0"/>
              <a:t>内存</a:t>
            </a:r>
            <a:r>
              <a:rPr lang="en-US" altLang="zh-CN" dirty="0"/>
              <a:t>128M, </a:t>
            </a:r>
            <a:r>
              <a:rPr lang="en-US" altLang="zh-CN" dirty="0" err="1"/>
              <a:t>FlASH</a:t>
            </a:r>
            <a:r>
              <a:rPr lang="en-US" altLang="zh-CN" dirty="0"/>
              <a:t> 16M</a:t>
            </a:r>
          </a:p>
          <a:p>
            <a:r>
              <a:rPr lang="zh-CN" altLang="en-US" dirty="0"/>
              <a:t>详细参数：</a:t>
            </a:r>
            <a:r>
              <a:rPr lang="en-US" altLang="zh-CN" dirty="0"/>
              <a:t>http://www.qtsnetworks.com/list/index/id/1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EF56F0-7F83-4656-A0C0-CBC66473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491" y="241187"/>
            <a:ext cx="2773920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3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D75F9-1877-4EE4-A42A-BC8DD0FE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DCN WL8200-I2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24B7D-83E6-49BA-B8D8-E00C5C5B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硬件特性</a:t>
            </a:r>
            <a:endParaRPr lang="en-US" altLang="zh-CN" dirty="0"/>
          </a:p>
          <a:p>
            <a:pPr lvl="1"/>
            <a:r>
              <a:rPr lang="en-US" altLang="zh-CN" dirty="0"/>
              <a:t>2.4GHz 802.11n 2x2 MIMO</a:t>
            </a:r>
            <a:r>
              <a:rPr lang="zh-CN" altLang="en-US" dirty="0"/>
              <a:t>， </a:t>
            </a:r>
            <a:r>
              <a:rPr lang="en-US" altLang="zh-CN" dirty="0"/>
              <a:t>5GHz 802.11ac wave2 2x2 MIMO</a:t>
            </a:r>
          </a:p>
          <a:p>
            <a:pPr lvl="1"/>
            <a:r>
              <a:rPr lang="en-US" altLang="zh-CN" dirty="0"/>
              <a:t>2.4G</a:t>
            </a:r>
            <a:r>
              <a:rPr lang="zh-CN" altLang="en-US" dirty="0"/>
              <a:t>最高速率</a:t>
            </a:r>
            <a:r>
              <a:rPr lang="en-US" altLang="zh-CN" dirty="0"/>
              <a:t>450Mbps, 5G</a:t>
            </a:r>
            <a:r>
              <a:rPr lang="zh-CN" altLang="en-US" dirty="0"/>
              <a:t>最高速率</a:t>
            </a:r>
            <a:r>
              <a:rPr lang="en-US" altLang="zh-CN" dirty="0"/>
              <a:t>867Mbps</a:t>
            </a:r>
          </a:p>
          <a:p>
            <a:pPr lvl="1"/>
            <a:r>
              <a:rPr lang="en-US" altLang="zh-CN" dirty="0"/>
              <a:t>2.4G</a:t>
            </a:r>
            <a:r>
              <a:rPr lang="zh-CN" altLang="en-US" dirty="0"/>
              <a:t>覆盖</a:t>
            </a:r>
            <a:r>
              <a:rPr lang="en-US" altLang="zh-CN" dirty="0"/>
              <a:t>150m, 5G</a:t>
            </a:r>
            <a:r>
              <a:rPr lang="zh-CN" altLang="en-US" dirty="0"/>
              <a:t>覆盖</a:t>
            </a:r>
            <a:r>
              <a:rPr lang="en-US" altLang="zh-CN" dirty="0"/>
              <a:t>100m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/>
              <a:t>1</a:t>
            </a:r>
            <a:r>
              <a:rPr lang="en-US" altLang="zh-CN" dirty="0"/>
              <a:t>2</a:t>
            </a:r>
            <a:r>
              <a:rPr lang="en-US" altLang="zh-CN"/>
              <a:t>V</a:t>
            </a:r>
            <a:r>
              <a:rPr lang="zh-CN" altLang="en-US" dirty="0"/>
              <a:t>直流或</a:t>
            </a:r>
            <a:r>
              <a:rPr lang="en-US" altLang="zh-CN" dirty="0"/>
              <a:t>48V PoE</a:t>
            </a:r>
            <a:r>
              <a:rPr lang="zh-CN" altLang="en-US" dirty="0"/>
              <a:t>供电，支持</a:t>
            </a:r>
            <a:r>
              <a:rPr lang="en-US" altLang="zh-CN" dirty="0"/>
              <a:t>802.3af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整体功耗</a:t>
            </a:r>
            <a:r>
              <a:rPr lang="en-US" altLang="zh-CN" dirty="0"/>
              <a:t>12W</a:t>
            </a:r>
          </a:p>
          <a:p>
            <a:pPr lvl="1"/>
            <a:r>
              <a:rPr lang="zh-CN" altLang="en-US" dirty="0"/>
              <a:t>内存</a:t>
            </a:r>
            <a:r>
              <a:rPr lang="en-US" altLang="zh-CN" dirty="0"/>
              <a:t>128M, </a:t>
            </a:r>
            <a:r>
              <a:rPr lang="en-US" altLang="zh-CN" dirty="0" err="1"/>
              <a:t>FlASH</a:t>
            </a:r>
            <a:r>
              <a:rPr lang="en-US" altLang="zh-CN" dirty="0"/>
              <a:t> 16M</a:t>
            </a:r>
          </a:p>
          <a:p>
            <a:r>
              <a:rPr lang="zh-CN" altLang="en-US" dirty="0"/>
              <a:t>详细参数：</a:t>
            </a:r>
            <a:r>
              <a:rPr lang="en-US" altLang="zh-CN" dirty="0"/>
              <a:t>http://www.dcnetworks.com.cn/index.php?m=content&amp;c=index&amp;a=show&amp;catid=152&amp;id=455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7E7545-44EE-4101-A1E3-85ECA56D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303" y="207326"/>
            <a:ext cx="2519681" cy="188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5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D75F9-1877-4EE4-A42A-BC8DD0FE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QTS W282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24B7D-83E6-49BA-B8D8-E00C5C5B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硬件特性</a:t>
            </a:r>
            <a:endParaRPr lang="en-US" altLang="zh-CN" dirty="0"/>
          </a:p>
          <a:p>
            <a:pPr lvl="1"/>
            <a:r>
              <a:rPr lang="en-US" altLang="zh-CN" dirty="0"/>
              <a:t>2.4GHz 802.11n 2x2 MIMO</a:t>
            </a:r>
            <a:r>
              <a:rPr lang="zh-CN" altLang="en-US" dirty="0"/>
              <a:t>， </a:t>
            </a:r>
            <a:r>
              <a:rPr lang="en-US" altLang="zh-CN" dirty="0"/>
              <a:t>5GHz 802.11ac 1x1 SISO</a:t>
            </a:r>
          </a:p>
          <a:p>
            <a:pPr lvl="1"/>
            <a:r>
              <a:rPr lang="en-US" altLang="zh-CN" dirty="0"/>
              <a:t>2.4G</a:t>
            </a:r>
            <a:r>
              <a:rPr lang="zh-CN" altLang="en-US" dirty="0"/>
              <a:t>最高速率</a:t>
            </a:r>
            <a:r>
              <a:rPr lang="en-US" altLang="zh-CN" dirty="0"/>
              <a:t>300Mbps, 5G</a:t>
            </a:r>
            <a:r>
              <a:rPr lang="zh-CN" altLang="en-US" dirty="0"/>
              <a:t>最高速率</a:t>
            </a:r>
            <a:r>
              <a:rPr lang="en-US" altLang="zh-CN" dirty="0"/>
              <a:t>433Mbps</a:t>
            </a:r>
          </a:p>
          <a:p>
            <a:pPr lvl="1"/>
            <a:r>
              <a:rPr lang="en-US" altLang="zh-CN" dirty="0"/>
              <a:t>2.4G</a:t>
            </a:r>
            <a:r>
              <a:rPr lang="zh-CN" altLang="en-US" dirty="0"/>
              <a:t>覆盖</a:t>
            </a:r>
            <a:r>
              <a:rPr lang="en-US" altLang="zh-CN" dirty="0"/>
              <a:t>50m, 5G</a:t>
            </a:r>
            <a:r>
              <a:rPr lang="zh-CN" altLang="en-US" dirty="0"/>
              <a:t>覆盖</a:t>
            </a:r>
            <a:r>
              <a:rPr lang="en-US" altLang="zh-CN" dirty="0"/>
              <a:t>50m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9V</a:t>
            </a:r>
            <a:r>
              <a:rPr lang="zh-CN" altLang="en-US" dirty="0"/>
              <a:t>直流或</a:t>
            </a:r>
            <a:r>
              <a:rPr lang="en-US" altLang="zh-CN" dirty="0"/>
              <a:t>48V PoE</a:t>
            </a:r>
            <a:r>
              <a:rPr lang="zh-CN" altLang="en-US" dirty="0"/>
              <a:t>供电，支持</a:t>
            </a:r>
            <a:r>
              <a:rPr lang="en-US" altLang="zh-CN" dirty="0"/>
              <a:t>802.3af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整体功耗</a:t>
            </a:r>
            <a:r>
              <a:rPr lang="en-US" altLang="zh-CN" dirty="0"/>
              <a:t>6W</a:t>
            </a:r>
          </a:p>
          <a:p>
            <a:pPr lvl="1"/>
            <a:r>
              <a:rPr lang="zh-CN" altLang="en-US" dirty="0"/>
              <a:t>内存</a:t>
            </a:r>
            <a:r>
              <a:rPr lang="en-US" altLang="zh-CN" dirty="0"/>
              <a:t>128M, </a:t>
            </a:r>
            <a:r>
              <a:rPr lang="en-US" altLang="zh-CN" dirty="0" err="1"/>
              <a:t>FlASH</a:t>
            </a:r>
            <a:r>
              <a:rPr lang="en-US" altLang="zh-CN" dirty="0"/>
              <a:t> 16M</a:t>
            </a:r>
          </a:p>
          <a:p>
            <a:r>
              <a:rPr lang="zh-CN" altLang="en-US" dirty="0"/>
              <a:t>详细参数：</a:t>
            </a:r>
            <a:r>
              <a:rPr lang="en-US" altLang="zh-CN" dirty="0"/>
              <a:t>http://www.qtsnetworks.com/list/index/id/1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99A21B-0B3C-44F3-9D84-0237FD4BD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63" y="337465"/>
            <a:ext cx="2328874" cy="23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1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D75F9-1877-4EE4-A42A-BC8DD0FE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QTS M827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24B7D-83E6-49BA-B8D8-E00C5C5B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硬件特性</a:t>
            </a:r>
            <a:endParaRPr lang="en-US" altLang="zh-CN" dirty="0"/>
          </a:p>
          <a:p>
            <a:pPr lvl="1"/>
            <a:r>
              <a:rPr lang="en-US" altLang="zh-CN" dirty="0"/>
              <a:t>2.4GHz 802.11n 2x2 MIMO</a:t>
            </a:r>
            <a:r>
              <a:rPr lang="zh-CN" altLang="en-US" dirty="0"/>
              <a:t>， </a:t>
            </a:r>
            <a:r>
              <a:rPr lang="en-US" altLang="zh-CN" dirty="0"/>
              <a:t>5GHz 802.11ac 1x1 SISO</a:t>
            </a:r>
          </a:p>
          <a:p>
            <a:pPr lvl="1"/>
            <a:r>
              <a:rPr lang="en-US" altLang="zh-CN" dirty="0"/>
              <a:t>2.4G</a:t>
            </a:r>
            <a:r>
              <a:rPr lang="zh-CN" altLang="en-US" dirty="0"/>
              <a:t>最高速率</a:t>
            </a:r>
            <a:r>
              <a:rPr lang="en-US" altLang="zh-CN" dirty="0"/>
              <a:t>300Mbps, 5G</a:t>
            </a:r>
            <a:r>
              <a:rPr lang="zh-CN" altLang="en-US" dirty="0"/>
              <a:t>最高速率</a:t>
            </a:r>
            <a:r>
              <a:rPr lang="en-US" altLang="zh-CN" dirty="0"/>
              <a:t>867Mbps</a:t>
            </a:r>
          </a:p>
          <a:p>
            <a:pPr lvl="1"/>
            <a:r>
              <a:rPr lang="en-US" altLang="zh-CN" dirty="0"/>
              <a:t>2.4G</a:t>
            </a:r>
            <a:r>
              <a:rPr lang="zh-CN" altLang="en-US" dirty="0"/>
              <a:t>覆盖</a:t>
            </a:r>
            <a:r>
              <a:rPr lang="en-US" altLang="zh-CN" dirty="0"/>
              <a:t>50m, 5G</a:t>
            </a:r>
            <a:r>
              <a:rPr lang="zh-CN" altLang="en-US" dirty="0"/>
              <a:t>覆盖</a:t>
            </a:r>
            <a:r>
              <a:rPr lang="en-US" altLang="zh-CN" dirty="0"/>
              <a:t>50m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/>
              <a:t>1</a:t>
            </a:r>
            <a:r>
              <a:rPr lang="en-US" altLang="zh-CN" dirty="0"/>
              <a:t>2</a:t>
            </a:r>
            <a:r>
              <a:rPr lang="en-US" altLang="zh-CN"/>
              <a:t>V</a:t>
            </a:r>
            <a:r>
              <a:rPr lang="zh-CN" altLang="en-US" dirty="0"/>
              <a:t>直流或</a:t>
            </a:r>
            <a:r>
              <a:rPr lang="en-US" altLang="zh-CN" dirty="0"/>
              <a:t>48V PoE</a:t>
            </a:r>
            <a:r>
              <a:rPr lang="zh-CN" altLang="en-US" dirty="0"/>
              <a:t>供电，支持</a:t>
            </a:r>
            <a:r>
              <a:rPr lang="en-US" altLang="zh-CN" dirty="0"/>
              <a:t>802.3af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整体功耗</a:t>
            </a:r>
            <a:r>
              <a:rPr lang="en-US" altLang="zh-CN" dirty="0"/>
              <a:t>12W</a:t>
            </a:r>
          </a:p>
          <a:p>
            <a:pPr lvl="1"/>
            <a:r>
              <a:rPr lang="zh-CN" altLang="en-US" dirty="0"/>
              <a:t>内存</a:t>
            </a:r>
            <a:r>
              <a:rPr lang="en-US" altLang="zh-CN" dirty="0"/>
              <a:t>128M, </a:t>
            </a:r>
            <a:r>
              <a:rPr lang="en-US" altLang="zh-CN" dirty="0" err="1"/>
              <a:t>FlASH</a:t>
            </a:r>
            <a:r>
              <a:rPr lang="en-US" altLang="zh-CN" dirty="0"/>
              <a:t> 16M</a:t>
            </a:r>
          </a:p>
          <a:p>
            <a:r>
              <a:rPr lang="zh-CN" altLang="en-US" dirty="0"/>
              <a:t>详细参数：</a:t>
            </a:r>
            <a:r>
              <a:rPr lang="en-US" altLang="zh-CN" dirty="0"/>
              <a:t>http://www.qtsnetworks.com/list/index/id/1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B264A5-8271-4DC3-A80B-5EB1EEE1C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510" y="378138"/>
            <a:ext cx="2847079" cy="28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8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8B828-9BE6-4C32-9082-D820F9E0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UBNT Unifi AP </a:t>
            </a:r>
            <a:r>
              <a:rPr lang="zh-CN" altLang="en-US" dirty="0"/>
              <a:t>（稳定但是价格高）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72F07-AF3B-485F-889F-DC4034CD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详细参数</a:t>
            </a:r>
            <a:r>
              <a:rPr lang="en-US" altLang="zh-CN" dirty="0"/>
              <a:t>:https://www.ubnt.com.cn/products/#default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0751D-F6E1-41FB-A500-B148D6E8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0" y="-100013"/>
            <a:ext cx="2762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01D26-84EB-4579-88E7-7D50C50F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/>
              <a:t>网关（暂无商用）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3171C-75C8-4844-8E37-CADCC6F7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详细参数：</a:t>
            </a:r>
            <a:r>
              <a:rPr lang="en-US" altLang="zh-CN" dirty="0"/>
              <a:t>https://item.taobao.com/item.htm?spm=a230r.1.14.83.6fc727860DUrlX&amp;id=566271802335&amp;ns=1&amp;abbucket=13#detail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E1D9AD-454E-4611-955E-DEB359037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680" y="416559"/>
            <a:ext cx="1959958" cy="215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10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117</TotalTime>
  <Words>538</Words>
  <Application>Microsoft Office PowerPoint</Application>
  <PresentationFormat>宽屏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Tw Cen MT</vt:lpstr>
      <vt:lpstr>电路</vt:lpstr>
      <vt:lpstr>云平台支持的设备种类与特性</vt:lpstr>
      <vt:lpstr>云平台支持的AP</vt:lpstr>
      <vt:lpstr>QTS A822（主推）</vt:lpstr>
      <vt:lpstr>QTS A820</vt:lpstr>
      <vt:lpstr>DCN WL8200-I2</vt:lpstr>
      <vt:lpstr>QTS W282</vt:lpstr>
      <vt:lpstr>QTS M827</vt:lpstr>
      <vt:lpstr>UBNT Unifi AP （稳定但是价格高）</vt:lpstr>
      <vt:lpstr>X86网关（暂无商用）</vt:lpstr>
      <vt:lpstr>软件特性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贴牌AP的种类与特性</dc:title>
  <dc:creator>wang lei</dc:creator>
  <cp:lastModifiedBy>wang lei</cp:lastModifiedBy>
  <cp:revision>29</cp:revision>
  <dcterms:created xsi:type="dcterms:W3CDTF">2019-03-05T00:27:31Z</dcterms:created>
  <dcterms:modified xsi:type="dcterms:W3CDTF">2019-03-05T06:46:17Z</dcterms:modified>
</cp:coreProperties>
</file>