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409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4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1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7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02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7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9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9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8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6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0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6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BBD9-1A64-4EE5-9D34-A2D9348C4E5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C71F-08BD-42A4-9AA9-E24A0980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47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1D06C-4ABF-4588-8E9B-57BA437E2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OpenWRT</a:t>
            </a:r>
            <a:r>
              <a:rPr lang="zh-CN" altLang="en-US" dirty="0"/>
              <a:t>平台简介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256FD-B950-418F-99CF-A675BCDCF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Leilei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1076D-6FCD-4F81-A253-B0FC1B9F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NETIFD</a:t>
            </a:r>
            <a:r>
              <a:rPr lang="zh-CN" altLang="en-US" dirty="0"/>
              <a:t>接口管理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A337A-6E1A-4898-A2E6-4B756DC6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提供了基于</a:t>
            </a:r>
            <a:r>
              <a:rPr lang="en-US" altLang="zh-CN" dirty="0"/>
              <a:t>UCI</a:t>
            </a:r>
            <a:r>
              <a:rPr lang="zh-CN" altLang="en-US" dirty="0"/>
              <a:t>配置部分变动的接口管理</a:t>
            </a:r>
            <a:endParaRPr lang="en-US" altLang="zh-CN" dirty="0"/>
          </a:p>
          <a:p>
            <a:r>
              <a:rPr lang="zh-CN" altLang="en-US" dirty="0"/>
              <a:t>同时可以管理各种虚接口如</a:t>
            </a:r>
            <a:r>
              <a:rPr lang="en-US" altLang="zh-CN" dirty="0"/>
              <a:t>bonding, </a:t>
            </a:r>
            <a:r>
              <a:rPr lang="en-US" altLang="zh-CN" dirty="0" err="1"/>
              <a:t>vlan</a:t>
            </a:r>
            <a:r>
              <a:rPr lang="en-US" altLang="zh-CN" dirty="0"/>
              <a:t>, bridges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ubus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45055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C0EE1-1B85-4126-9B6E-84FAA337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OPKG</a:t>
            </a:r>
            <a:r>
              <a:rPr lang="zh-CN" altLang="en-US" dirty="0"/>
              <a:t>包管理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93AF9-AA7A-4E67-84A6-D3B5E6FF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Openwrt</a:t>
            </a:r>
            <a:r>
              <a:rPr lang="zh-CN" altLang="en-US" dirty="0"/>
              <a:t>提供了标准包管理机制，用户可以通过安装更新单个软件包的形式来更新特性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ubus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71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07931-31AA-4E64-BFC4-E1F1B056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SYSUPGRADE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EB480-8C67-47B5-B187-3E5A0937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提供了简单的</a:t>
            </a:r>
            <a:r>
              <a:rPr lang="en-US" altLang="zh-CN" dirty="0"/>
              <a:t>image</a:t>
            </a:r>
            <a:r>
              <a:rPr lang="zh-CN" altLang="en-US" dirty="0"/>
              <a:t>升降级和管理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ubus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9956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53007-64C7-4D98-AA12-25B20FAB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7B91E-E7EA-4FA7-9F02-AF338A97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提供了基于</a:t>
            </a:r>
            <a:r>
              <a:rPr lang="en-US" altLang="zh-CN" dirty="0" err="1"/>
              <a:t>lua</a:t>
            </a:r>
            <a:r>
              <a:rPr lang="zh-CN" altLang="en-US" dirty="0"/>
              <a:t>的库来支持</a:t>
            </a:r>
            <a:r>
              <a:rPr lang="en-US" altLang="zh-CN" dirty="0" err="1"/>
              <a:t>webui</a:t>
            </a:r>
            <a:endParaRPr lang="en-US" altLang="zh-CN" dirty="0"/>
          </a:p>
          <a:p>
            <a:r>
              <a:rPr lang="zh-CN" altLang="en-US" dirty="0"/>
              <a:t>因为各个模块都支持</a:t>
            </a:r>
            <a:r>
              <a:rPr lang="en-US" altLang="zh-CN" dirty="0" err="1"/>
              <a:t>ubus</a:t>
            </a:r>
            <a:r>
              <a:rPr lang="zh-CN" altLang="en-US" dirty="0"/>
              <a:t>的接口，</a:t>
            </a:r>
            <a:r>
              <a:rPr lang="en-US" altLang="zh-CN" dirty="0" err="1"/>
              <a:t>lua</a:t>
            </a:r>
            <a:r>
              <a:rPr lang="zh-CN" altLang="en-US" dirty="0"/>
              <a:t>可以很容易通过消息总线与其他模块交互</a:t>
            </a:r>
          </a:p>
        </p:txBody>
      </p:sp>
    </p:spTree>
    <p:extLst>
      <p:ext uri="{BB962C8B-B14F-4D97-AF65-F5344CB8AC3E}">
        <p14:creationId xmlns:p14="http://schemas.microsoft.com/office/powerpoint/2010/main" val="91972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7295C-9BF5-4396-B7EC-2DEB077E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0F85B-57C2-4E20-96CE-1BBD94E5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OPENWRT</a:t>
            </a:r>
            <a:r>
              <a:rPr lang="zh-CN" altLang="en-US" dirty="0"/>
              <a:t>特性</a:t>
            </a:r>
            <a:endParaRPr lang="en-US" altLang="zh-CN" dirty="0"/>
          </a:p>
          <a:p>
            <a:r>
              <a:rPr lang="zh-CN" altLang="en-US" dirty="0"/>
              <a:t>系统构架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3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E44F7-5BFA-42ED-BC36-026FE41C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OpenWRT</a:t>
            </a:r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B75C5-CB10-4A6D-BCD2-6262439F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可扩展性 </a:t>
            </a:r>
            <a:r>
              <a:rPr lang="en-US" altLang="zh-CN" dirty="0"/>
              <a:t>– </a:t>
            </a:r>
            <a:r>
              <a:rPr lang="zh-CN" altLang="en-US" dirty="0"/>
              <a:t>提供了</a:t>
            </a:r>
            <a:r>
              <a:rPr lang="en-US" altLang="zh-CN" dirty="0"/>
              <a:t>3000</a:t>
            </a:r>
            <a:r>
              <a:rPr lang="zh-CN" altLang="en-US" dirty="0"/>
              <a:t>多个标准化软件包</a:t>
            </a:r>
            <a:endParaRPr lang="en-US" altLang="zh-CN" dirty="0"/>
          </a:p>
          <a:p>
            <a:r>
              <a:rPr lang="zh-CN" altLang="en-US" dirty="0"/>
              <a:t>安全性 </a:t>
            </a:r>
            <a:r>
              <a:rPr lang="en-US" altLang="zh-CN" dirty="0"/>
              <a:t>– </a:t>
            </a:r>
            <a:r>
              <a:rPr lang="zh-CN" altLang="en-US" dirty="0"/>
              <a:t>很容易得到软件包模块持续更新</a:t>
            </a:r>
            <a:endParaRPr lang="en-US" altLang="zh-CN" dirty="0"/>
          </a:p>
          <a:p>
            <a:r>
              <a:rPr lang="zh-CN" altLang="en-US" dirty="0"/>
              <a:t>高性能和高可靠性 </a:t>
            </a:r>
            <a:r>
              <a:rPr lang="en-US" altLang="zh-CN" dirty="0"/>
              <a:t>– </a:t>
            </a:r>
            <a:r>
              <a:rPr lang="zh-CN" altLang="en-US" dirty="0"/>
              <a:t>各个软件包在不同产品线上得到验证</a:t>
            </a:r>
            <a:endParaRPr lang="en-US" altLang="zh-CN" dirty="0"/>
          </a:p>
          <a:p>
            <a:r>
              <a:rPr lang="zh-CN" altLang="en-US" dirty="0"/>
              <a:t>强大社区支持 </a:t>
            </a:r>
            <a:r>
              <a:rPr lang="en-US" altLang="zh-CN" dirty="0"/>
              <a:t>– </a:t>
            </a:r>
            <a:r>
              <a:rPr lang="zh-CN" altLang="en-US" dirty="0"/>
              <a:t>大量开发人员使用并维护</a:t>
            </a:r>
            <a:endParaRPr lang="en-US" altLang="zh-CN" dirty="0"/>
          </a:p>
          <a:p>
            <a:r>
              <a:rPr lang="zh-CN" altLang="en-US" dirty="0"/>
              <a:t>开源 </a:t>
            </a:r>
            <a:r>
              <a:rPr lang="en-US" altLang="zh-CN" dirty="0"/>
              <a:t>– </a:t>
            </a:r>
            <a:r>
              <a:rPr lang="zh-CN" altLang="en-US" dirty="0"/>
              <a:t>没有额外开发成本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52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9E9B-1B18-4C48-B064-3F63B5BA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OpenWRT</a:t>
            </a:r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458B4-9B32-4B71-97A2-B061377F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可写的根目录，通过</a:t>
            </a:r>
            <a:r>
              <a:rPr lang="en-US" altLang="zh-CN" dirty="0"/>
              <a:t>squashfs+jffs2</a:t>
            </a:r>
            <a:r>
              <a:rPr lang="zh-CN" altLang="en-US" dirty="0"/>
              <a:t>的</a:t>
            </a:r>
            <a:r>
              <a:rPr lang="en-US" altLang="zh-CN" dirty="0" err="1"/>
              <a:t>overlayfs</a:t>
            </a:r>
            <a:r>
              <a:rPr lang="zh-CN" altLang="en-US" dirty="0"/>
              <a:t>机制，让用户自行增加删除修改软件包</a:t>
            </a:r>
            <a:endParaRPr lang="en-US" altLang="zh-CN" dirty="0"/>
          </a:p>
          <a:p>
            <a:r>
              <a:rPr lang="en-US" altLang="zh-CN" dirty="0"/>
              <a:t>UCI</a:t>
            </a:r>
            <a:r>
              <a:rPr lang="zh-CN" altLang="en-US" dirty="0"/>
              <a:t>脚本接口，提供了配置文件的统一接口</a:t>
            </a:r>
            <a:endParaRPr lang="en-US" altLang="zh-CN" dirty="0"/>
          </a:p>
          <a:p>
            <a:r>
              <a:rPr lang="zh-CN" altLang="en-US" dirty="0"/>
              <a:t>完整的硬件驱动支持</a:t>
            </a:r>
            <a:endParaRPr lang="en-US" altLang="zh-CN" dirty="0"/>
          </a:p>
          <a:p>
            <a:r>
              <a:rPr lang="zh-CN" altLang="en-US" dirty="0"/>
              <a:t>各种网络设置</a:t>
            </a:r>
            <a:endParaRPr lang="en-US" altLang="zh-CN" dirty="0"/>
          </a:p>
          <a:p>
            <a:r>
              <a:rPr lang="zh-CN" altLang="en-US" dirty="0"/>
              <a:t>支持各种</a:t>
            </a:r>
            <a:r>
              <a:rPr lang="en-US" altLang="zh-CN" dirty="0"/>
              <a:t>Linux</a:t>
            </a:r>
            <a:r>
              <a:rPr lang="zh-CN" altLang="en-US" dirty="0"/>
              <a:t>已经支持的硬件</a:t>
            </a:r>
            <a:endParaRPr lang="en-US" altLang="zh-CN" dirty="0"/>
          </a:p>
          <a:p>
            <a:r>
              <a:rPr lang="zh-CN" altLang="en-US" dirty="0"/>
              <a:t>可扩展的</a:t>
            </a:r>
            <a:r>
              <a:rPr lang="en-US" altLang="zh-CN" dirty="0"/>
              <a:t>Web</a:t>
            </a:r>
            <a:r>
              <a:rPr lang="zh-CN" altLang="en-US" dirty="0"/>
              <a:t>界面，</a:t>
            </a:r>
            <a:r>
              <a:rPr lang="en-US" altLang="zh-CN" dirty="0" err="1"/>
              <a:t>LuCI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17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AAC10-02C0-452B-B814-504C39B6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134116"/>
            <a:ext cx="9905998" cy="1478570"/>
          </a:xfrm>
        </p:spPr>
        <p:txBody>
          <a:bodyPr/>
          <a:lstStyle/>
          <a:p>
            <a:r>
              <a:rPr lang="en-US" altLang="zh-CN" dirty="0" err="1"/>
              <a:t>OpenWRT</a:t>
            </a:r>
            <a:r>
              <a:rPr lang="zh-CN" altLang="en-US" dirty="0"/>
              <a:t>构架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57EA49-395B-4DC2-8FE3-022D675BDB04}"/>
              </a:ext>
            </a:extLst>
          </p:cNvPr>
          <p:cNvSpPr/>
          <p:nvPr/>
        </p:nvSpPr>
        <p:spPr>
          <a:xfrm>
            <a:off x="3149599" y="5863562"/>
            <a:ext cx="6932611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HW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F63167-A82A-4128-BFF4-B7ADF4BF4FCB}"/>
              </a:ext>
            </a:extLst>
          </p:cNvPr>
          <p:cNvSpPr/>
          <p:nvPr/>
        </p:nvSpPr>
        <p:spPr>
          <a:xfrm>
            <a:off x="3149600" y="5111722"/>
            <a:ext cx="6932610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DRIVER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49F95F-CD0D-4FB4-A21D-8A2397238339}"/>
              </a:ext>
            </a:extLst>
          </p:cNvPr>
          <p:cNvSpPr/>
          <p:nvPr/>
        </p:nvSpPr>
        <p:spPr>
          <a:xfrm>
            <a:off x="3190240" y="4359882"/>
            <a:ext cx="6891970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2D4585-6733-4AEE-95EC-675060715A0D}"/>
              </a:ext>
            </a:extLst>
          </p:cNvPr>
          <p:cNvSpPr/>
          <p:nvPr/>
        </p:nvSpPr>
        <p:spPr>
          <a:xfrm>
            <a:off x="3313748" y="2172420"/>
            <a:ext cx="740092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UCI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194330-4C3C-4A72-A594-764EA76106E3}"/>
              </a:ext>
            </a:extLst>
          </p:cNvPr>
          <p:cNvSpPr/>
          <p:nvPr/>
        </p:nvSpPr>
        <p:spPr>
          <a:xfrm>
            <a:off x="6004560" y="2907246"/>
            <a:ext cx="1696720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UBUS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CE65D73-C3B9-4834-B84E-8256B1701593}"/>
              </a:ext>
            </a:extLst>
          </p:cNvPr>
          <p:cNvSpPr/>
          <p:nvPr/>
        </p:nvSpPr>
        <p:spPr>
          <a:xfrm>
            <a:off x="4056702" y="2124249"/>
            <a:ext cx="976948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F7681F7-59E1-4802-A8EB-4D344CCBBE68}"/>
              </a:ext>
            </a:extLst>
          </p:cNvPr>
          <p:cNvSpPr/>
          <p:nvPr/>
        </p:nvSpPr>
        <p:spPr>
          <a:xfrm>
            <a:off x="3210560" y="3611760"/>
            <a:ext cx="6871650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uclibc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22AF302-E561-470D-96B6-570420657594}"/>
              </a:ext>
            </a:extLst>
          </p:cNvPr>
          <p:cNvSpPr/>
          <p:nvPr/>
        </p:nvSpPr>
        <p:spPr>
          <a:xfrm>
            <a:off x="3293428" y="2885151"/>
            <a:ext cx="2690812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libubox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F77F76-FD68-4E17-AEE4-61FB71EBDA39}"/>
              </a:ext>
            </a:extLst>
          </p:cNvPr>
          <p:cNvSpPr/>
          <p:nvPr/>
        </p:nvSpPr>
        <p:spPr>
          <a:xfrm>
            <a:off x="4961257" y="2137029"/>
            <a:ext cx="976948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NETIFD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ED2AC98-11C0-4DF9-A9CA-615961138F3A}"/>
              </a:ext>
            </a:extLst>
          </p:cNvPr>
          <p:cNvSpPr/>
          <p:nvPr/>
        </p:nvSpPr>
        <p:spPr>
          <a:xfrm>
            <a:off x="5919479" y="2147786"/>
            <a:ext cx="843279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OPKG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14BF61F-950B-4D04-A47A-3B012E829D11}"/>
              </a:ext>
            </a:extLst>
          </p:cNvPr>
          <p:cNvSpPr/>
          <p:nvPr/>
        </p:nvSpPr>
        <p:spPr>
          <a:xfrm>
            <a:off x="6742436" y="2137029"/>
            <a:ext cx="843279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LUCI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41A1BB5-74D1-4637-9E74-1BD06092ACAE}"/>
              </a:ext>
            </a:extLst>
          </p:cNvPr>
          <p:cNvSpPr/>
          <p:nvPr/>
        </p:nvSpPr>
        <p:spPr>
          <a:xfrm>
            <a:off x="7560008" y="2096468"/>
            <a:ext cx="1573832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SYSUPGRADE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74BEA7C-AA25-4166-BB03-AED7243A3CAA}"/>
              </a:ext>
            </a:extLst>
          </p:cNvPr>
          <p:cNvSpPr/>
          <p:nvPr/>
        </p:nvSpPr>
        <p:spPr>
          <a:xfrm>
            <a:off x="3570440" y="1405134"/>
            <a:ext cx="1187133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Process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16C33B-0709-459E-B543-0BB72D9C261D}"/>
              </a:ext>
            </a:extLst>
          </p:cNvPr>
          <p:cNvSpPr/>
          <p:nvPr/>
        </p:nvSpPr>
        <p:spPr>
          <a:xfrm>
            <a:off x="6646385" y="1355385"/>
            <a:ext cx="1067582" cy="75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4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6C39-802D-4F39-BE69-604DE090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LIBUBOX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811C2-DE1D-4619-B434-D66AF0E1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提供了工具函数，比如大小端转换，位域处理等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/>
              <a:t>socket</a:t>
            </a:r>
            <a:r>
              <a:rPr lang="zh-CN" altLang="en-US" dirty="0"/>
              <a:t>封装</a:t>
            </a:r>
            <a:endParaRPr lang="en-US" altLang="zh-CN" dirty="0"/>
          </a:p>
          <a:p>
            <a:r>
              <a:rPr lang="zh-CN" altLang="en-US" dirty="0"/>
              <a:t>提供了基于</a:t>
            </a:r>
            <a:r>
              <a:rPr lang="en-US" altLang="zh-CN" dirty="0"/>
              <a:t>polling</a:t>
            </a:r>
            <a:r>
              <a:rPr lang="zh-CN" altLang="en-US" dirty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事件循环</a:t>
            </a:r>
            <a:endParaRPr lang="en-US" altLang="zh-CN" dirty="0"/>
          </a:p>
          <a:p>
            <a:r>
              <a:rPr lang="zh-CN" altLang="en-US" dirty="0"/>
              <a:t>提供了二进制数据处理</a:t>
            </a:r>
            <a:endParaRPr lang="en-US" altLang="zh-CN" dirty="0"/>
          </a:p>
          <a:p>
            <a:r>
              <a:rPr lang="zh-CN" altLang="en-US" dirty="0"/>
              <a:t>提供了表和数据处理，用来解释或构建</a:t>
            </a:r>
            <a:r>
              <a:rPr lang="en-US" altLang="zh-CN" dirty="0"/>
              <a:t>json</a:t>
            </a:r>
          </a:p>
          <a:p>
            <a:r>
              <a:rPr lang="zh-CN" altLang="en-US" dirty="0"/>
              <a:t>提供了双向链表操作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/>
              <a:t>k/v</a:t>
            </a:r>
            <a:r>
              <a:rPr lang="zh-CN" altLang="en-US" dirty="0"/>
              <a:t>列表，用来处理</a:t>
            </a:r>
            <a:r>
              <a:rPr lang="en-US" altLang="zh-CN" dirty="0"/>
              <a:t>json</a:t>
            </a:r>
            <a:r>
              <a:rPr lang="zh-CN" altLang="en-US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34440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0D338-E176-4764-AA60-03F329AB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Ubus</a:t>
            </a:r>
            <a:r>
              <a:rPr lang="zh-CN" altLang="en-US" dirty="0"/>
              <a:t>消息总线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14082-69F8-4D6F-8D5E-B2E0DA28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端到端</a:t>
            </a:r>
            <a:r>
              <a:rPr lang="en-US" altLang="zh-CN" dirty="0"/>
              <a:t>RPC</a:t>
            </a:r>
            <a:r>
              <a:rPr lang="zh-CN" altLang="en-US" dirty="0"/>
              <a:t>调用</a:t>
            </a:r>
            <a:endParaRPr lang="en-US" altLang="zh-CN" dirty="0"/>
          </a:p>
          <a:p>
            <a:r>
              <a:rPr lang="zh-CN" altLang="en-US" dirty="0"/>
              <a:t>订阅</a:t>
            </a:r>
            <a:r>
              <a:rPr lang="en-US" altLang="zh-CN" dirty="0"/>
              <a:t>/</a:t>
            </a:r>
            <a:r>
              <a:rPr lang="zh-CN" altLang="en-US" dirty="0"/>
              <a:t>发布式通信</a:t>
            </a:r>
            <a:endParaRPr lang="en-US" altLang="zh-CN" dirty="0"/>
          </a:p>
          <a:p>
            <a:r>
              <a:rPr lang="zh-CN" altLang="en-US" dirty="0"/>
              <a:t>广播消息式通信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Shell,  Lua, Python</a:t>
            </a:r>
            <a:r>
              <a:rPr lang="zh-CN" altLang="en-US" dirty="0"/>
              <a:t>接口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6BD94-B1CC-4E91-B291-753E5E69E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097088"/>
            <a:ext cx="5464369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7E18E-A250-4A0F-AA1A-A4417190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PROCD</a:t>
            </a:r>
            <a:r>
              <a:rPr lang="zh-CN" altLang="en-US" dirty="0"/>
              <a:t>进程初始化监控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9809D-6140-4F12-A4ED-A486DD94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watchdog</a:t>
            </a:r>
          </a:p>
          <a:p>
            <a:r>
              <a:rPr lang="zh-CN" altLang="en-US" dirty="0"/>
              <a:t>设置</a:t>
            </a:r>
            <a:r>
              <a:rPr lang="en-US" altLang="zh-CN" dirty="0"/>
              <a:t>/dev/console</a:t>
            </a:r>
          </a:p>
          <a:p>
            <a:r>
              <a:rPr lang="zh-CN" altLang="en-US" dirty="0"/>
              <a:t>启动</a:t>
            </a:r>
            <a:r>
              <a:rPr lang="en-US" altLang="zh-CN" dirty="0" err="1"/>
              <a:t>hotplug</a:t>
            </a:r>
            <a:r>
              <a:rPr lang="zh-CN" altLang="en-US" dirty="0"/>
              <a:t>模块，接收内核</a:t>
            </a:r>
            <a:r>
              <a:rPr lang="en-US" altLang="zh-CN" dirty="0" err="1"/>
              <a:t>hotplug</a:t>
            </a:r>
            <a:r>
              <a:rPr lang="zh-CN" altLang="en-US" dirty="0"/>
              <a:t>事件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 err="1"/>
              <a:t>ubus</a:t>
            </a:r>
            <a:r>
              <a:rPr lang="zh-CN" altLang="en-US"/>
              <a:t>，并注册服务</a:t>
            </a:r>
            <a:endParaRPr lang="en-US" altLang="zh-CN" dirty="0"/>
          </a:p>
          <a:p>
            <a:r>
              <a:rPr lang="zh-CN" altLang="en-US" dirty="0"/>
              <a:t>监控启动的进程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51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9EE86-23C7-4295-ABB2-BC7D1001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UCI</a:t>
            </a:r>
            <a:r>
              <a:rPr lang="zh-CN" altLang="en-US" dirty="0"/>
              <a:t>配置接口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4FD1C-4896-4AFA-A000-2FD1C6FE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提供了整个设备的配置集中控制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libuci</a:t>
            </a:r>
            <a:r>
              <a:rPr lang="zh-CN" altLang="en-US" dirty="0"/>
              <a:t>给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libuci-lua</a:t>
            </a:r>
            <a:r>
              <a:rPr lang="zh-CN" altLang="en-US" dirty="0"/>
              <a:t>给</a:t>
            </a:r>
            <a:r>
              <a:rPr lang="en-US" altLang="zh-CN" dirty="0" err="1"/>
              <a:t>luci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ubus</a:t>
            </a:r>
            <a:r>
              <a:rPr lang="zh-CN" altLang="en-US" dirty="0"/>
              <a:t>调用接口</a:t>
            </a:r>
          </a:p>
        </p:txBody>
      </p:sp>
    </p:spTree>
    <p:extLst>
      <p:ext uri="{BB962C8B-B14F-4D97-AF65-F5344CB8AC3E}">
        <p14:creationId xmlns:p14="http://schemas.microsoft.com/office/powerpoint/2010/main" val="3796813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200</TotalTime>
  <Words>377</Words>
  <Application>Microsoft Office PowerPoint</Application>
  <PresentationFormat>宽屏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Tw Cen MT</vt:lpstr>
      <vt:lpstr>电路</vt:lpstr>
      <vt:lpstr>OpenWRT平台简介</vt:lpstr>
      <vt:lpstr>内容</vt:lpstr>
      <vt:lpstr>OpenWRT特性</vt:lpstr>
      <vt:lpstr>OpenWRT特性</vt:lpstr>
      <vt:lpstr>OpenWRT构架</vt:lpstr>
      <vt:lpstr>LIBUBOX</vt:lpstr>
      <vt:lpstr>Ubus消息总线</vt:lpstr>
      <vt:lpstr>PROCD进程初始化监控</vt:lpstr>
      <vt:lpstr>UCI配置接口</vt:lpstr>
      <vt:lpstr>NETIFD接口管理</vt:lpstr>
      <vt:lpstr>OPKG包管理</vt:lpstr>
      <vt:lpstr>SYSUPGRADE</vt:lpstr>
      <vt:lpstr>Luci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lei</dc:creator>
  <cp:lastModifiedBy>wang lei</cp:lastModifiedBy>
  <cp:revision>37</cp:revision>
  <dcterms:created xsi:type="dcterms:W3CDTF">2019-03-05T03:13:26Z</dcterms:created>
  <dcterms:modified xsi:type="dcterms:W3CDTF">2019-03-05T13:39:03Z</dcterms:modified>
</cp:coreProperties>
</file>