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5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8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3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57CF88-7BD0-4D8C-B51A-560244E4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65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Projeto realizado por:</a:t>
            </a:r>
          </a:p>
          <a:p>
            <a:r>
              <a:rPr lang="pt-PT" dirty="0"/>
              <a:t>Alexandre Amorim, nº 17679</a:t>
            </a:r>
          </a:p>
          <a:p>
            <a:r>
              <a:rPr lang="pt-PT" dirty="0"/>
              <a:t>Mário Miguel, nº 17693</a:t>
            </a:r>
          </a:p>
          <a:p>
            <a:r>
              <a:rPr lang="pt-PT" dirty="0"/>
              <a:t>Rodrigo Fernandes, nº 17845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904A2F-4FEB-4F14-A44D-B538A846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104775"/>
            <a:ext cx="9210676" cy="5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D5DB7-F947-48B5-8A7C-47CA3A3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1BEE8F-3C74-4B0F-9A71-4E9A8DF2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Explicação do projeto proposto;</a:t>
            </a:r>
          </a:p>
          <a:p>
            <a:r>
              <a:rPr lang="pt-PT" dirty="0"/>
              <a:t>O que é o Hardware Hamlet?</a:t>
            </a:r>
          </a:p>
          <a:p>
            <a:pPr lvl="1"/>
            <a:r>
              <a:rPr lang="pt-PT" dirty="0"/>
              <a:t>Qual o objetivo?</a:t>
            </a:r>
          </a:p>
          <a:p>
            <a:pPr lvl="1"/>
            <a:r>
              <a:rPr lang="pt-PT" dirty="0"/>
              <a:t>Quais as funcionalidades?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03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99BE-8D9F-458F-8731-4D2A1C75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9637F6-9665-409D-A79F-C3AAD1E6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Configuramos um servidor LAMP, disponibilizado pelo </a:t>
            </a:r>
            <a:r>
              <a:rPr lang="pt-PT" dirty="0" err="1"/>
              <a:t>IPBeja</a:t>
            </a:r>
            <a:r>
              <a:rPr lang="pt-PT" dirty="0"/>
              <a:t>, para que fosse possível alojar o nosso website, a base de dados e a nossa </a:t>
            </a:r>
            <a:r>
              <a:rPr lang="pt-PT" dirty="0" err="1"/>
              <a:t>api</a:t>
            </a:r>
            <a:r>
              <a:rPr lang="pt-PT" dirty="0"/>
              <a:t>, para que a aplicação e o website se alimentem dos mesmos dados.</a:t>
            </a:r>
          </a:p>
        </p:txBody>
      </p:sp>
    </p:spTree>
    <p:extLst>
      <p:ext uri="{BB962C8B-B14F-4D97-AF65-F5344CB8AC3E}">
        <p14:creationId xmlns:p14="http://schemas.microsoft.com/office/powerpoint/2010/main" val="39555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563A4-2FB8-468B-A29E-404174E2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4C03A4-A309-4499-9986-D8119317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19110"/>
            <a:ext cx="10554574" cy="3636511"/>
          </a:xfrm>
        </p:spPr>
        <p:txBody>
          <a:bodyPr/>
          <a:lstStyle/>
          <a:p>
            <a:r>
              <a:rPr lang="pt-PT" dirty="0"/>
              <a:t>Desenvolvemos uma API em PHP, conforme aprendemos na cadeira de Programação para a Web: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3CA39C-09CC-47F3-9563-7DB02969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32" y="3348931"/>
            <a:ext cx="3013380" cy="3013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67446F-D896-4E46-92E2-830C3D48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3429000"/>
            <a:ext cx="3667125" cy="26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CF70A-1B45-40B7-95BA-401F4887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Website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30ED61-0729-4C32-9261-DB05C1EC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Apresentação do website</a:t>
            </a:r>
          </a:p>
        </p:txBody>
      </p:sp>
    </p:spTree>
    <p:extLst>
      <p:ext uri="{BB962C8B-B14F-4D97-AF65-F5344CB8AC3E}">
        <p14:creationId xmlns:p14="http://schemas.microsoft.com/office/powerpoint/2010/main" val="42213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7A95-B143-475D-BCAF-FAADD29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 Android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3330B1-C5DB-467E-8FC2-88C837EF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Apresentação da aplicação Android</a:t>
            </a:r>
          </a:p>
        </p:txBody>
      </p:sp>
    </p:spTree>
    <p:extLst>
      <p:ext uri="{BB962C8B-B14F-4D97-AF65-F5344CB8AC3E}">
        <p14:creationId xmlns:p14="http://schemas.microsoft.com/office/powerpoint/2010/main" val="33096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A07B2-A425-4627-872B-9B0E6C38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9E6C44-CFD8-4424-BEDF-CE71F04B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Conclusões finais;</a:t>
            </a:r>
          </a:p>
          <a:p>
            <a:r>
              <a:rPr lang="pt-PT" dirty="0"/>
              <a:t>Objetivos concluídos/por concluir;</a:t>
            </a:r>
          </a:p>
          <a:p>
            <a:r>
              <a:rPr lang="pt-PT" dirty="0"/>
              <a:t>Trabalho futuro.</a:t>
            </a:r>
          </a:p>
        </p:txBody>
      </p:sp>
    </p:spTree>
    <p:extLst>
      <p:ext uri="{BB962C8B-B14F-4D97-AF65-F5344CB8AC3E}">
        <p14:creationId xmlns:p14="http://schemas.microsoft.com/office/powerpoint/2010/main" val="286633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64</TotalTime>
  <Words>121</Words>
  <Application>Microsoft Office PowerPoint</Application>
  <PresentationFormat>Ecrã Panorâmico</PresentationFormat>
  <Paragraphs>21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Citação</vt:lpstr>
      <vt:lpstr>Apresentação do PowerPoint</vt:lpstr>
      <vt:lpstr>Introdução</vt:lpstr>
      <vt:lpstr>Servidor</vt:lpstr>
      <vt:lpstr>API</vt:lpstr>
      <vt:lpstr>Website</vt:lpstr>
      <vt:lpstr>Aplicação Android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 Serra Fernandes</dc:creator>
  <cp:lastModifiedBy>Rodrigo Ferreira Serra Fernandes</cp:lastModifiedBy>
  <cp:revision>4</cp:revision>
  <dcterms:created xsi:type="dcterms:W3CDTF">2019-01-25T02:33:47Z</dcterms:created>
  <dcterms:modified xsi:type="dcterms:W3CDTF">2019-01-25T03:39:48Z</dcterms:modified>
</cp:coreProperties>
</file>