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7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8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56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7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88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3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8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6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0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8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3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7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34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F57CF88-7BD0-4D8C-B51A-560244E49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8665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Projeto realizado por:</a:t>
            </a:r>
          </a:p>
          <a:p>
            <a:r>
              <a:rPr lang="pt-PT" dirty="0"/>
              <a:t>Alexandre Amorim, nº 17679</a:t>
            </a:r>
          </a:p>
          <a:p>
            <a:r>
              <a:rPr lang="pt-PT" dirty="0"/>
              <a:t>Mário Miguel, nº 17693</a:t>
            </a:r>
          </a:p>
          <a:p>
            <a:r>
              <a:rPr lang="pt-PT" dirty="0"/>
              <a:t>Rodrigo Fernandes, nº 17845</a:t>
            </a: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904A2F-4FEB-4F14-A44D-B538A846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-104775"/>
            <a:ext cx="9210676" cy="56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3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D5DB7-F947-48B5-8A7C-47CA3A3D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1BEE8F-3C74-4B0F-9A71-4E9A8DF2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Explicação do projeto proposto;</a:t>
            </a:r>
          </a:p>
          <a:p>
            <a:r>
              <a:rPr lang="pt-PT" dirty="0"/>
              <a:t>O que é o Hardware Hamlet?</a:t>
            </a:r>
          </a:p>
          <a:p>
            <a:pPr lvl="1"/>
            <a:r>
              <a:rPr lang="pt-PT" dirty="0"/>
              <a:t>Qual o objetivo?</a:t>
            </a:r>
          </a:p>
          <a:p>
            <a:pPr lvl="1"/>
            <a:r>
              <a:rPr lang="pt-PT" dirty="0"/>
              <a:t>Quais as funcionalidades?</a:t>
            </a:r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035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99BE-8D9F-458F-8731-4D2A1C75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Servidor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9637F6-9665-409D-A79F-C3AAD1E6D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Configuramos um servidor LAMP, disponibilizado pelo </a:t>
            </a:r>
            <a:r>
              <a:rPr lang="pt-PT" dirty="0" err="1"/>
              <a:t>IPBeja</a:t>
            </a:r>
            <a:r>
              <a:rPr lang="pt-PT" dirty="0"/>
              <a:t>, para que fosse possível alojar o nosso website, a base de dados e a nossa </a:t>
            </a:r>
            <a:r>
              <a:rPr lang="pt-PT" dirty="0" err="1"/>
              <a:t>api</a:t>
            </a:r>
            <a:r>
              <a:rPr lang="pt-PT" dirty="0"/>
              <a:t>, para que a aplicação e o website se alimentem dos mesmos dados.</a:t>
            </a:r>
          </a:p>
        </p:txBody>
      </p:sp>
    </p:spTree>
    <p:extLst>
      <p:ext uri="{BB962C8B-B14F-4D97-AF65-F5344CB8AC3E}">
        <p14:creationId xmlns:p14="http://schemas.microsoft.com/office/powerpoint/2010/main" val="395558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563A4-2FB8-468B-A29E-404174E2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4C03A4-A309-4499-9986-D81193170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219110"/>
            <a:ext cx="10554574" cy="3636511"/>
          </a:xfrm>
        </p:spPr>
        <p:txBody>
          <a:bodyPr/>
          <a:lstStyle/>
          <a:p>
            <a:r>
              <a:rPr lang="pt-PT" dirty="0"/>
              <a:t>Desenvolvemos uma API em PHP, conforme aprendemos na cadeira de Programação para a Web: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3CA39C-09CC-47F3-9563-7DB029690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32" y="3348931"/>
            <a:ext cx="3013380" cy="3013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367446F-D896-4E46-92E2-830C3D483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9" y="3429000"/>
            <a:ext cx="3667125" cy="26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3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CF70A-1B45-40B7-95BA-401F4887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Website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30ED61-0729-4C32-9261-DB05C1EC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30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57A95-B143-475D-BCAF-FAADD294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 Android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3330B1-C5DB-467E-8FC2-88C837EF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9641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Citação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63</TotalTime>
  <Words>101</Words>
  <Application>Microsoft Office PowerPoint</Application>
  <PresentationFormat>Ecrã Panorâmico</PresentationFormat>
  <Paragraphs>15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Citação</vt:lpstr>
      <vt:lpstr>Apresentação do PowerPoint</vt:lpstr>
      <vt:lpstr>Introdução</vt:lpstr>
      <vt:lpstr>Servidor</vt:lpstr>
      <vt:lpstr>API</vt:lpstr>
      <vt:lpstr>Website</vt:lpstr>
      <vt:lpstr>Aplicação Android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Ferreira Serra Fernandes</dc:creator>
  <cp:lastModifiedBy>Rodrigo Ferreira Serra Fernandes</cp:lastModifiedBy>
  <cp:revision>3</cp:revision>
  <dcterms:created xsi:type="dcterms:W3CDTF">2019-01-25T02:33:47Z</dcterms:created>
  <dcterms:modified xsi:type="dcterms:W3CDTF">2019-01-25T03:37:31Z</dcterms:modified>
</cp:coreProperties>
</file>