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1" r:id="rId7"/>
    <p:sldId id="260" r:id="rId8"/>
    <p:sldId id="262" r:id="rId9"/>
    <p:sldId id="263" r:id="rId10"/>
    <p:sldId id="269" r:id="rId11"/>
    <p:sldId id="270" r:id="rId12"/>
    <p:sldId id="267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8F018-18D0-4BDC-B9F3-EF19C8C8156F}" v="297" dt="2024-11-17T01:13:45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ISMAEL BERMUDEZ OLMOS" userId="S::ma.bermudez@duocuc.cl::805cfd74-2754-4036-a11a-5cfbb957d411" providerId="AD" clId="Web-{3BCCA730-4FB7-35C8-33A3-1B2D9895CD33}"/>
    <pc:docChg chg="modSld">
      <pc:chgData name="MATIAS ISMAEL BERMUDEZ OLMOS" userId="S::ma.bermudez@duocuc.cl::805cfd74-2754-4036-a11a-5cfbb957d411" providerId="AD" clId="Web-{3BCCA730-4FB7-35C8-33A3-1B2D9895CD33}" dt="2024-11-15T21:57:54.755" v="237" actId="1076"/>
      <pc:docMkLst>
        <pc:docMk/>
      </pc:docMkLst>
      <pc:sldChg chg="modSp">
        <pc:chgData name="MATIAS ISMAEL BERMUDEZ OLMOS" userId="S::ma.bermudez@duocuc.cl::805cfd74-2754-4036-a11a-5cfbb957d411" providerId="AD" clId="Web-{3BCCA730-4FB7-35C8-33A3-1B2D9895CD33}" dt="2024-11-15T21:52:30.300" v="193"/>
        <pc:sldMkLst>
          <pc:docMk/>
          <pc:sldMk cId="3324313383" sldId="262"/>
        </pc:sldMkLst>
        <pc:graphicFrameChg chg="modGraphic">
          <ac:chgData name="MATIAS ISMAEL BERMUDEZ OLMOS" userId="S::ma.bermudez@duocuc.cl::805cfd74-2754-4036-a11a-5cfbb957d411" providerId="AD" clId="Web-{3BCCA730-4FB7-35C8-33A3-1B2D9895CD33}" dt="2024-11-15T21:52:30.300" v="193"/>
          <ac:graphicFrameMkLst>
            <pc:docMk/>
            <pc:sldMk cId="3324313383" sldId="262"/>
            <ac:graphicFrameMk id="3" creationId="{DDAA3F67-F87C-FF85-DC1D-1318E207C4FD}"/>
          </ac:graphicFrameMkLst>
        </pc:graphicFrameChg>
      </pc:sldChg>
      <pc:sldChg chg="addSp modSp">
        <pc:chgData name="MATIAS ISMAEL BERMUDEZ OLMOS" userId="S::ma.bermudez@duocuc.cl::805cfd74-2754-4036-a11a-5cfbb957d411" providerId="AD" clId="Web-{3BCCA730-4FB7-35C8-33A3-1B2D9895CD33}" dt="2024-11-15T21:54:51" v="211" actId="20577"/>
        <pc:sldMkLst>
          <pc:docMk/>
          <pc:sldMk cId="2904893737" sldId="267"/>
        </pc:sldMkLst>
        <pc:spChg chg="add mod">
          <ac:chgData name="MATIAS ISMAEL BERMUDEZ OLMOS" userId="S::ma.bermudez@duocuc.cl::805cfd74-2754-4036-a11a-5cfbb957d411" providerId="AD" clId="Web-{3BCCA730-4FB7-35C8-33A3-1B2D9895CD33}" dt="2024-11-15T21:54:51" v="211" actId="20577"/>
          <ac:spMkLst>
            <pc:docMk/>
            <pc:sldMk cId="2904893737" sldId="267"/>
            <ac:spMk id="2" creationId="{22B8D54D-6B16-DE63-E4DE-87B436DC81F3}"/>
          </ac:spMkLst>
        </pc:spChg>
      </pc:sldChg>
      <pc:sldChg chg="addSp modSp">
        <pc:chgData name="MATIAS ISMAEL BERMUDEZ OLMOS" userId="S::ma.bermudez@duocuc.cl::805cfd74-2754-4036-a11a-5cfbb957d411" providerId="AD" clId="Web-{3BCCA730-4FB7-35C8-33A3-1B2D9895CD33}" dt="2024-11-15T21:51:41.627" v="191" actId="20577"/>
        <pc:sldMkLst>
          <pc:docMk/>
          <pc:sldMk cId="1266268508" sldId="268"/>
        </pc:sldMkLst>
        <pc:spChg chg="add mod">
          <ac:chgData name="MATIAS ISMAEL BERMUDEZ OLMOS" userId="S::ma.bermudez@duocuc.cl::805cfd74-2754-4036-a11a-5cfbb957d411" providerId="AD" clId="Web-{3BCCA730-4FB7-35C8-33A3-1B2D9895CD33}" dt="2024-11-15T21:51:41.627" v="191" actId="20577"/>
          <ac:spMkLst>
            <pc:docMk/>
            <pc:sldMk cId="1266268508" sldId="268"/>
            <ac:spMk id="2" creationId="{6DA7962C-8606-2492-8131-64B146286335}"/>
          </ac:spMkLst>
        </pc:spChg>
      </pc:sldChg>
      <pc:sldChg chg="addSp delSp modSp">
        <pc:chgData name="MATIAS ISMAEL BERMUDEZ OLMOS" userId="S::ma.bermudez@duocuc.cl::805cfd74-2754-4036-a11a-5cfbb957d411" providerId="AD" clId="Web-{3BCCA730-4FB7-35C8-33A3-1B2D9895CD33}" dt="2024-11-15T21:57:54.755" v="237" actId="1076"/>
        <pc:sldMkLst>
          <pc:docMk/>
          <pc:sldMk cId="3405368746" sldId="270"/>
        </pc:sldMkLst>
        <pc:spChg chg="mod">
          <ac:chgData name="MATIAS ISMAEL BERMUDEZ OLMOS" userId="S::ma.bermudez@duocuc.cl::805cfd74-2754-4036-a11a-5cfbb957d411" providerId="AD" clId="Web-{3BCCA730-4FB7-35C8-33A3-1B2D9895CD33}" dt="2024-11-15T21:57:12.957" v="224" actId="1076"/>
          <ac:spMkLst>
            <pc:docMk/>
            <pc:sldMk cId="3405368746" sldId="270"/>
            <ac:spMk id="7" creationId="{3A739E92-330D-944C-ED3E-C7F02FA216B3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63" v="231" actId="1076"/>
          <ac:spMkLst>
            <pc:docMk/>
            <pc:sldMk cId="3405368746" sldId="270"/>
            <ac:spMk id="16" creationId="{B10688AF-47BD-915B-214D-8B75D0348140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63" v="232" actId="1076"/>
          <ac:spMkLst>
            <pc:docMk/>
            <pc:sldMk cId="3405368746" sldId="270"/>
            <ac:spMk id="17" creationId="{CAD9F9DE-B7E3-79BE-FABD-CAB40BABFCE7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3" actId="1076"/>
          <ac:spMkLst>
            <pc:docMk/>
            <pc:sldMk cId="3405368746" sldId="270"/>
            <ac:spMk id="18" creationId="{7082F86D-61C1-5033-C119-FFC200BED96D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4" actId="1076"/>
          <ac:spMkLst>
            <pc:docMk/>
            <pc:sldMk cId="3405368746" sldId="270"/>
            <ac:spMk id="19" creationId="{471F3F15-C213-707B-2491-C10EDBCB3357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5" actId="1076"/>
          <ac:spMkLst>
            <pc:docMk/>
            <pc:sldMk cId="3405368746" sldId="270"/>
            <ac:spMk id="20" creationId="{91E94A25-8EAC-0AA7-289A-913B61DC88AE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94" v="236" actId="1076"/>
          <ac:spMkLst>
            <pc:docMk/>
            <pc:sldMk cId="3405368746" sldId="270"/>
            <ac:spMk id="21" creationId="{C1CD2C96-0EF1-1B65-BE33-73BEB5124FED}"/>
          </ac:spMkLst>
        </pc:spChg>
        <pc:picChg chg="add mod">
          <ac:chgData name="MATIAS ISMAEL BERMUDEZ OLMOS" userId="S::ma.bermudez@duocuc.cl::805cfd74-2754-4036-a11a-5cfbb957d411" providerId="AD" clId="Web-{3BCCA730-4FB7-35C8-33A3-1B2D9895CD33}" dt="2024-11-15T21:57:22.301" v="225" actId="1076"/>
          <ac:picMkLst>
            <pc:docMk/>
            <pc:sldMk cId="3405368746" sldId="270"/>
            <ac:picMk id="3" creationId="{492E9150-0A62-5504-B324-125B52236CB4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16" v="226" actId="1076"/>
          <ac:picMkLst>
            <pc:docMk/>
            <pc:sldMk cId="3405368746" sldId="270"/>
            <ac:picMk id="10" creationId="{89D810BF-2976-165B-AB03-4A44F41B962A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32" v="227" actId="1076"/>
          <ac:picMkLst>
            <pc:docMk/>
            <pc:sldMk cId="3405368746" sldId="270"/>
            <ac:picMk id="11" creationId="{72D34DF2-BCE0-2616-7EA1-6D6B4B094580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32" v="228" actId="1076"/>
          <ac:picMkLst>
            <pc:docMk/>
            <pc:sldMk cId="3405368746" sldId="270"/>
            <ac:picMk id="13" creationId="{39070883-4949-08FB-8374-BE480A5142DE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48" v="229" actId="1076"/>
          <ac:picMkLst>
            <pc:docMk/>
            <pc:sldMk cId="3405368746" sldId="270"/>
            <ac:picMk id="14" creationId="{245FA163-A20C-6B57-95E0-B400EF7301B0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54.755" v="237" actId="1076"/>
          <ac:picMkLst>
            <pc:docMk/>
            <pc:sldMk cId="3405368746" sldId="270"/>
            <ac:picMk id="15" creationId="{AB17611F-3273-6996-BFE9-4A3BE58A86D8}"/>
          </ac:picMkLst>
        </pc:picChg>
      </pc:sldChg>
    </pc:docChg>
  </pc:docChgLst>
  <pc:docChgLst>
    <pc:chgData name="NICOLAS ENRIQUE TOLEDO CAMILLA" userId="S::nico.toledo@duocuc.cl::f7d0db00-8e5d-41c8-b11f-f3526ef09dd4" providerId="AD" clId="Web-{E45E6509-EF6F-C00F-FC08-D5B9B4706B78}"/>
    <pc:docChg chg="modSld">
      <pc:chgData name="NICOLAS ENRIQUE TOLEDO CAMILLA" userId="S::nico.toledo@duocuc.cl::f7d0db00-8e5d-41c8-b11f-f3526ef09dd4" providerId="AD" clId="Web-{E45E6509-EF6F-C00F-FC08-D5B9B4706B78}" dt="2024-11-16T04:19:40.899" v="46"/>
      <pc:docMkLst>
        <pc:docMk/>
      </pc:docMkLst>
      <pc:sldChg chg="addSp delSp modSp">
        <pc:chgData name="NICOLAS ENRIQUE TOLEDO CAMILLA" userId="S::nico.toledo@duocuc.cl::f7d0db00-8e5d-41c8-b11f-f3526ef09dd4" providerId="AD" clId="Web-{E45E6509-EF6F-C00F-FC08-D5B9B4706B78}" dt="2024-11-16T04:19:40.899" v="46"/>
        <pc:sldMkLst>
          <pc:docMk/>
          <pc:sldMk cId="2436815989" sldId="257"/>
        </pc:sldMkLst>
        <pc:graphicFrameChg chg="mod">
          <ac:chgData name="NICOLAS ENRIQUE TOLEDO CAMILLA" userId="S::nico.toledo@duocuc.cl::f7d0db00-8e5d-41c8-b11f-f3526ef09dd4" providerId="AD" clId="Web-{E45E6509-EF6F-C00F-FC08-D5B9B4706B78}" dt="2024-11-16T04:13:21.093" v="16" actId="1076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</pc:docChg>
  </pc:docChgLst>
  <pc:docChgLst>
    <pc:chgData name="Gerardo enrique Galan Cruz" userId="5f6da57a-43ae-49a3-aae4-73ca1c7c05ef" providerId="ADAL" clId="{62A01F33-CCB2-4AA8-A60F-3C41F9421D92}"/>
    <pc:docChg chg="modSld">
      <pc:chgData name="Gerardo enrique Galan Cruz" userId="5f6da57a-43ae-49a3-aae4-73ca1c7c05ef" providerId="ADAL" clId="{62A01F33-CCB2-4AA8-A60F-3C41F9421D92}" dt="2024-06-24T04:09:47.183" v="25" actId="20577"/>
      <pc:docMkLst>
        <pc:docMk/>
      </pc:docMkLst>
      <pc:sldChg chg="modSp mod">
        <pc:chgData name="Gerardo enrique Galan Cruz" userId="5f6da57a-43ae-49a3-aae4-73ca1c7c05ef" providerId="ADAL" clId="{62A01F33-CCB2-4AA8-A60F-3C41F9421D92}" dt="2024-06-24T04:09:47.183" v="25" actId="20577"/>
        <pc:sldMkLst>
          <pc:docMk/>
          <pc:sldMk cId="2391963198" sldId="256"/>
        </pc:sldMkLst>
      </pc:sldChg>
    </pc:docChg>
  </pc:docChgLst>
  <pc:docChgLst>
    <pc:chgData name="NICOLAS ENRIQUE TOLEDO CAMILLA" userId="f7d0db00-8e5d-41c8-b11f-f3526ef09dd4" providerId="ADAL" clId="{7498F018-18D0-4BDC-B9F3-EF19C8C8156F}"/>
    <pc:docChg chg="undo custSel modSld">
      <pc:chgData name="NICOLAS ENRIQUE TOLEDO CAMILLA" userId="f7d0db00-8e5d-41c8-b11f-f3526ef09dd4" providerId="ADAL" clId="{7498F018-18D0-4BDC-B9F3-EF19C8C8156F}" dt="2024-11-19T14:41:53.913" v="412" actId="20577"/>
      <pc:docMkLst>
        <pc:docMk/>
      </pc:docMkLst>
      <pc:sldChg chg="addSp delSp modSp mod">
        <pc:chgData name="NICOLAS ENRIQUE TOLEDO CAMILLA" userId="f7d0db00-8e5d-41c8-b11f-f3526ef09dd4" providerId="ADAL" clId="{7498F018-18D0-4BDC-B9F3-EF19C8C8156F}" dt="2024-11-17T01:13:45.056" v="410"/>
        <pc:sldMkLst>
          <pc:docMk/>
          <pc:sldMk cId="2436815989" sldId="257"/>
        </pc:sldMkLst>
        <pc:spChg chg="add del mod">
          <ac:chgData name="NICOLAS ENRIQUE TOLEDO CAMILLA" userId="f7d0db00-8e5d-41c8-b11f-f3526ef09dd4" providerId="ADAL" clId="{7498F018-18D0-4BDC-B9F3-EF19C8C8156F}" dt="2024-11-17T00:59:20.627" v="135" actId="478"/>
          <ac:spMkLst>
            <pc:docMk/>
            <pc:sldMk cId="2436815989" sldId="257"/>
            <ac:spMk id="6" creationId="{54D38248-5D31-85F9-1E0F-4A607BCD5F6A}"/>
          </ac:spMkLst>
        </pc:spChg>
        <pc:graphicFrameChg chg="mod">
          <ac:chgData name="NICOLAS ENRIQUE TOLEDO CAMILLA" userId="f7d0db00-8e5d-41c8-b11f-f3526ef09dd4" providerId="ADAL" clId="{7498F018-18D0-4BDC-B9F3-EF19C8C8156F}" dt="2024-11-17T01:13:45.056" v="410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modSp mod">
        <pc:chgData name="NICOLAS ENRIQUE TOLEDO CAMILLA" userId="f7d0db00-8e5d-41c8-b11f-f3526ef09dd4" providerId="ADAL" clId="{7498F018-18D0-4BDC-B9F3-EF19C8C8156F}" dt="2024-11-19T14:41:53.913" v="412" actId="20577"/>
        <pc:sldMkLst>
          <pc:docMk/>
          <pc:sldMk cId="3964199749" sldId="260"/>
        </pc:sldMkLst>
        <pc:spChg chg="mod">
          <ac:chgData name="NICOLAS ENRIQUE TOLEDO CAMILLA" userId="f7d0db00-8e5d-41c8-b11f-f3526ef09dd4" providerId="ADAL" clId="{7498F018-18D0-4BDC-B9F3-EF19C8C8156F}" dt="2024-11-19T14:41:53.913" v="412" actId="20577"/>
          <ac:spMkLst>
            <pc:docMk/>
            <pc:sldMk cId="3964199749" sldId="260"/>
            <ac:spMk id="5" creationId="{4ED1088C-43B0-F637-5A25-82EF263F0829}"/>
          </ac:spMkLst>
        </pc:spChg>
      </pc:sldChg>
      <pc:sldChg chg="addSp delSp modSp mod">
        <pc:chgData name="NICOLAS ENRIQUE TOLEDO CAMILLA" userId="f7d0db00-8e5d-41c8-b11f-f3526ef09dd4" providerId="ADAL" clId="{7498F018-18D0-4BDC-B9F3-EF19C8C8156F}" dt="2024-11-14T20:00:34.478" v="123" actId="14100"/>
        <pc:sldMkLst>
          <pc:docMk/>
          <pc:sldMk cId="3324313383" sldId="262"/>
        </pc:sldMkLst>
        <pc:graphicFrameChg chg="add mod modGraphic">
          <ac:chgData name="NICOLAS ENRIQUE TOLEDO CAMILLA" userId="f7d0db00-8e5d-41c8-b11f-f3526ef09dd4" providerId="ADAL" clId="{7498F018-18D0-4BDC-B9F3-EF19C8C8156F}" dt="2024-11-14T20:00:34.478" v="123" actId="14100"/>
          <ac:graphicFrameMkLst>
            <pc:docMk/>
            <pc:sldMk cId="3324313383" sldId="262"/>
            <ac:graphicFrameMk id="3" creationId="{DDAA3F67-F87C-FF85-DC1D-1318E207C4F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/>
            <a:t>Matías Ismael Bermúdez Olmos</a:t>
          </a:r>
          <a:endParaRPr lang="es-CL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/>
            <a:t>Scrum </a:t>
          </a:r>
          <a:r>
            <a:rPr lang="es-CL" err="1"/>
            <a:t>Team</a:t>
          </a:r>
          <a:endParaRPr lang="es-CL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/>
            <a:t>Daniel</a:t>
          </a:r>
          <a:r>
            <a:rPr lang="es-CL" baseline="0"/>
            <a:t> Eduardo Zurita Muñoz</a:t>
          </a:r>
          <a:endParaRPr lang="es-CL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/>
            <a:t>Nicolás Enrique Toledo Camilla</a:t>
          </a:r>
          <a:endParaRPr lang="es-CL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CL"/>
            <a:t>Scrum Master</a:t>
          </a:r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err="1"/>
            <a:t>Product</a:t>
          </a:r>
          <a:r>
            <a:rPr lang="es-CL"/>
            <a:t> </a:t>
          </a:r>
          <a:r>
            <a:rPr lang="es-CL" err="1"/>
            <a:t>Owner</a:t>
          </a:r>
          <a:endParaRPr lang="es-CL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03AB4461-75CA-49C8-8F44-D7ACDF97A142}">
      <dgm:prSet phldrT="[Texto]"/>
      <dgm:spPr/>
      <dgm:t>
        <a:bodyPr/>
        <a:lstStyle/>
        <a:p>
          <a:r>
            <a:rPr lang="es-CL"/>
            <a:t>Encargado de crear el producto o servicio final trabajando en colaboración con el </a:t>
          </a:r>
          <a:r>
            <a:rPr lang="es-CL" err="1"/>
            <a:t>Product</a:t>
          </a:r>
          <a:r>
            <a:rPr lang="es-CL"/>
            <a:t> </a:t>
          </a:r>
          <a:r>
            <a:rPr lang="es-CL" err="1"/>
            <a:t>Owner</a:t>
          </a:r>
          <a:r>
            <a:rPr lang="es-CL"/>
            <a:t> y el Scrum Master.</a:t>
          </a:r>
        </a:p>
      </dgm:t>
    </dgm:pt>
    <dgm:pt modelId="{A352CC9E-37D1-48A7-B0D0-61B975A11D53}" type="parTrans" cxnId="{BFA62A70-353E-4EBC-A329-FBCB4A1F3920}">
      <dgm:prSet/>
      <dgm:spPr/>
      <dgm:t>
        <a:bodyPr/>
        <a:lstStyle/>
        <a:p>
          <a:endParaRPr lang="es-CL"/>
        </a:p>
      </dgm:t>
    </dgm:pt>
    <dgm:pt modelId="{7548B3C2-7681-4AC4-872E-CD0427E0ABA3}" type="sibTrans" cxnId="{BFA62A70-353E-4EBC-A329-FBCB4A1F3920}">
      <dgm:prSet/>
      <dgm:spPr/>
      <dgm:t>
        <a:bodyPr/>
        <a:lstStyle/>
        <a:p>
          <a:endParaRPr lang="es-CL"/>
        </a:p>
      </dgm:t>
    </dgm:pt>
    <dgm:pt modelId="{916A58EA-0799-432F-AD32-08F4AB3EAAB1}">
      <dgm:prSet phldrT="[Texto]"/>
      <dgm:spPr/>
      <dgm:t>
        <a:bodyPr/>
        <a:lstStyle/>
        <a:p>
          <a:r>
            <a:rPr lang="es-CL"/>
            <a:t>Asegurarse que el producto cumpla con las necesidades de los usuarios y maximizar el valor del producto que el equipo Scrum está desarrollando.</a:t>
          </a:r>
        </a:p>
      </dgm:t>
    </dgm:pt>
    <dgm:pt modelId="{292C5F8A-761E-489E-A544-746C7DC43FCE}" type="parTrans" cxnId="{9E0F9F2F-D1A6-402A-ADF8-8E3057D37C5F}">
      <dgm:prSet/>
      <dgm:spPr/>
      <dgm:t>
        <a:bodyPr/>
        <a:lstStyle/>
        <a:p>
          <a:endParaRPr lang="es-CL"/>
        </a:p>
      </dgm:t>
    </dgm:pt>
    <dgm:pt modelId="{63BEA4BC-408E-4EFA-8D25-68DE24840819}" type="sibTrans" cxnId="{9E0F9F2F-D1A6-402A-ADF8-8E3057D37C5F}">
      <dgm:prSet/>
      <dgm:spPr/>
      <dgm:t>
        <a:bodyPr/>
        <a:lstStyle/>
        <a:p>
          <a:endParaRPr lang="es-CL"/>
        </a:p>
      </dgm:t>
    </dgm:pt>
    <dgm:pt modelId="{B29A5433-FF3F-4258-AF63-D6B591B0A32A}">
      <dgm:prSet phldrT="[Texto]"/>
      <dgm:spPr/>
      <dgm:t>
        <a:bodyPr/>
        <a:lstStyle/>
        <a:p>
          <a:r>
            <a:rPr lang="es-CL"/>
            <a:t>Gestionar el proceso de desarrollo, enseñar las habilidades necesarias, proporcionar apoyo y guía, asegurar que el equipo este al tanto de actualizaciones, cambios y decisiones.</a:t>
          </a:r>
        </a:p>
      </dgm:t>
    </dgm:pt>
    <dgm:pt modelId="{EE838DA6-3502-458C-BF95-DCA274A8540D}" type="parTrans" cxnId="{DDB6BB64-C9B9-47FC-9CC5-55A415C43D34}">
      <dgm:prSet/>
      <dgm:spPr/>
      <dgm:t>
        <a:bodyPr/>
        <a:lstStyle/>
        <a:p>
          <a:endParaRPr lang="es-CL"/>
        </a:p>
      </dgm:t>
    </dgm:pt>
    <dgm:pt modelId="{27E1FF2C-E12A-4B87-A130-8C807322A5CD}" type="sibTrans" cxnId="{DDB6BB64-C9B9-47FC-9CC5-55A415C43D34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t="-4000" b="-38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 custAng="0" custLinFactNeighborX="527" custLinFactNeighborY="-8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0" b="-90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9B425301-7343-4C23-B4AB-FAA15CA2DAE7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80000"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EBF1BD15-F3F5-4C9F-B83A-4FCB3B04BEF1}" type="presOf" srcId="{A2BD12B5-7AB5-4859-B57E-1E77C0ED35DF}" destId="{0E12AD21-08CC-4736-A269-DD5234F9D874}" srcOrd="1" destOrd="1" presId="urn:microsoft.com/office/officeart/2005/8/layout/vList4"/>
    <dgm:cxn modelId="{AB881429-4EC6-4096-891E-2BCFF9781EE9}" type="presOf" srcId="{02A34BC0-F8BA-4A89-87A4-4F20079DFD06}" destId="{39AFE128-ACF6-44CA-B18B-64F5782CF210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9E0F9F2F-D1A6-402A-ADF8-8E3057D37C5F}" srcId="{02A34BC0-F8BA-4A89-87A4-4F20079DFD06}" destId="{916A58EA-0799-432F-AD32-08F4AB3EAAB1}" srcOrd="1" destOrd="0" parTransId="{292C5F8A-761E-489E-A544-746C7DC43FCE}" sibTransId="{63BEA4BC-408E-4EFA-8D25-68DE24840819}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6779EC63-AD53-4357-B4F3-439C70EB18C2}" type="presOf" srcId="{B29A5433-FF3F-4258-AF63-D6B591B0A32A}" destId="{F36F4ED1-B414-46B8-A8C5-C0FB11F5CFBC}" srcOrd="0" destOrd="2" presId="urn:microsoft.com/office/officeart/2005/8/layout/vList4"/>
    <dgm:cxn modelId="{DDB6BB64-C9B9-47FC-9CC5-55A415C43D34}" srcId="{99FF0D0F-282A-4030-9AF5-3B7621881539}" destId="{B29A5433-FF3F-4258-AF63-D6B591B0A32A}" srcOrd="1" destOrd="0" parTransId="{EE838DA6-3502-458C-BF95-DCA274A8540D}" sibTransId="{27E1FF2C-E12A-4B87-A130-8C807322A5CD}"/>
    <dgm:cxn modelId="{9959584E-B522-4F5A-A24D-DD7F086782CF}" type="presOf" srcId="{D868444B-AE34-4422-A6A5-1F7D392D0C20}" destId="{54FC4CB6-0791-48D3-B2C5-2E99B8AFCFF7}" srcOrd="0" destOrd="1" presId="urn:microsoft.com/office/officeart/2005/8/layout/vList4"/>
    <dgm:cxn modelId="{BFA62A70-353E-4EBC-A329-FBCB4A1F3920}" srcId="{78BFB295-8F5D-4286-B72B-79142F8F0E13}" destId="{03AB4461-75CA-49C8-8F44-D7ACDF97A142}" srcOrd="1" destOrd="0" parTransId="{A352CC9E-37D1-48A7-B0D0-61B975A11D53}" sibTransId="{7548B3C2-7681-4AC4-872E-CD0427E0ABA3}"/>
    <dgm:cxn modelId="{FAEFC454-99F9-450D-B3BC-5EB4AEBDF93C}" type="presOf" srcId="{03AB4461-75CA-49C8-8F44-D7ACDF97A142}" destId="{54FC4CB6-0791-48D3-B2C5-2E99B8AFCFF7}" srcOrd="0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CD58587B-0050-4514-94E8-B5F69D1E74B5}" type="presOf" srcId="{78BFB295-8F5D-4286-B72B-79142F8F0E13}" destId="{52D125D2-FCA7-4A2D-AB39-B6BD54F251F2}" srcOrd="1" destOrd="0" presId="urn:microsoft.com/office/officeart/2005/8/layout/vList4"/>
    <dgm:cxn modelId="{9B922A8B-530A-4EDF-8246-9200AD60CBB8}" type="presOf" srcId="{78BFB295-8F5D-4286-B72B-79142F8F0E13}" destId="{54FC4CB6-0791-48D3-B2C5-2E99B8AFCFF7}" srcOrd="0" destOrd="0" presId="urn:microsoft.com/office/officeart/2005/8/layout/vList4"/>
    <dgm:cxn modelId="{242C0A8E-B968-43E4-BCF7-12BE435093D7}" type="presOf" srcId="{916A58EA-0799-432F-AD32-08F4AB3EAAB1}" destId="{CFFDF23F-D296-4CDF-8EE4-8A672559E207}" srcOrd="1" destOrd="2" presId="urn:microsoft.com/office/officeart/2005/8/layout/vList4"/>
    <dgm:cxn modelId="{197A0D91-F583-44FD-BA63-EA08068CE481}" type="presOf" srcId="{916A58EA-0799-432F-AD32-08F4AB3EAAB1}" destId="{39AFE128-ACF6-44CA-B18B-64F5782CF210}" srcOrd="0" destOrd="2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0CC3599-3658-4B16-9E9B-E58871913124}" type="presOf" srcId="{EA3B2395-55AF-495E-9D6B-329D2886612F}" destId="{CFFDF23F-D296-4CDF-8EE4-8A672559E207}" srcOrd="1" destOrd="1" presId="urn:microsoft.com/office/officeart/2005/8/layout/vList4"/>
    <dgm:cxn modelId="{DA4B189C-CDEB-4D02-AB9A-345301DA265A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77B4A9A1-48B2-48E1-9774-BE65A9EC31B0}" type="presOf" srcId="{03AB4461-75CA-49C8-8F44-D7ACDF97A142}" destId="{52D125D2-FCA7-4A2D-AB39-B6BD54F251F2}" srcOrd="1" destOrd="2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B396BDBE-22F9-4FF9-97CF-56A1818104FA}" type="presOf" srcId="{99FF0D0F-282A-4030-9AF5-3B7621881539}" destId="{0E12AD21-08CC-4736-A269-DD5234F9D874}" srcOrd="1" destOrd="0" presId="urn:microsoft.com/office/officeart/2005/8/layout/vList4"/>
    <dgm:cxn modelId="{9E44BEC0-B3F0-401B-96B9-884A771CDBA6}" type="presOf" srcId="{EA3B2395-55AF-495E-9D6B-329D2886612F}" destId="{39AFE128-ACF6-44CA-B18B-64F5782CF210}" srcOrd="0" destOrd="1" presId="urn:microsoft.com/office/officeart/2005/8/layout/vList4"/>
    <dgm:cxn modelId="{889784C4-4B87-4882-893B-C34F370EEED2}" type="presOf" srcId="{02A34BC0-F8BA-4A89-87A4-4F20079DFD06}" destId="{CFFDF23F-D296-4CDF-8EE4-8A672559E207}" srcOrd="1" destOrd="0" presId="urn:microsoft.com/office/officeart/2005/8/layout/vList4"/>
    <dgm:cxn modelId="{5B2B81C9-C51B-4B54-A159-C789B6D1EC84}" type="presOf" srcId="{D868444B-AE34-4422-A6A5-1F7D392D0C20}" destId="{52D125D2-FCA7-4A2D-AB39-B6BD54F251F2}" srcOrd="1" destOrd="1" presId="urn:microsoft.com/office/officeart/2005/8/layout/vList4"/>
    <dgm:cxn modelId="{7EC25ED0-42A1-45B7-9E7D-9AD841C35B68}" type="presOf" srcId="{B29A5433-FF3F-4258-AF63-D6B591B0A32A}" destId="{0E12AD21-08CC-4736-A269-DD5234F9D874}" srcOrd="1" destOrd="2" presId="urn:microsoft.com/office/officeart/2005/8/layout/vList4"/>
    <dgm:cxn modelId="{F2B744F4-931A-46C2-8409-6F45E4474895}" type="presOf" srcId="{99FF0D0F-282A-4030-9AF5-3B7621881539}" destId="{F36F4ED1-B414-46B8-A8C5-C0FB11F5CFBC}" srcOrd="0" destOrd="0" presId="urn:microsoft.com/office/officeart/2005/8/layout/vList4"/>
    <dgm:cxn modelId="{C62134CC-350E-4FE7-B8C7-43B88938A6DD}" type="presParOf" srcId="{6E1E561E-88C1-49C6-A3F7-DE4B9AD43273}" destId="{F70979D0-5925-4EC3-AD84-986E0EC7B0D8}" srcOrd="0" destOrd="0" presId="urn:microsoft.com/office/officeart/2005/8/layout/vList4"/>
    <dgm:cxn modelId="{5D551F43-3E0C-41C9-98EC-D4D6B6CE19C4}" type="presParOf" srcId="{F70979D0-5925-4EC3-AD84-986E0EC7B0D8}" destId="{54FC4CB6-0791-48D3-B2C5-2E99B8AFCFF7}" srcOrd="0" destOrd="0" presId="urn:microsoft.com/office/officeart/2005/8/layout/vList4"/>
    <dgm:cxn modelId="{1B7FFF16-7CB1-4CB5-9BE5-903077ADE321}" type="presParOf" srcId="{F70979D0-5925-4EC3-AD84-986E0EC7B0D8}" destId="{9A7E2690-DE9C-4572-9BE5-B8C9A3B8BBB3}" srcOrd="1" destOrd="0" presId="urn:microsoft.com/office/officeart/2005/8/layout/vList4"/>
    <dgm:cxn modelId="{634FD4A5-B287-4798-B607-395C9A3AFA1A}" type="presParOf" srcId="{F70979D0-5925-4EC3-AD84-986E0EC7B0D8}" destId="{52D125D2-FCA7-4A2D-AB39-B6BD54F251F2}" srcOrd="2" destOrd="0" presId="urn:microsoft.com/office/officeart/2005/8/layout/vList4"/>
    <dgm:cxn modelId="{B824E77B-5BB1-4CE5-A9BC-107976A32AC5}" type="presParOf" srcId="{6E1E561E-88C1-49C6-A3F7-DE4B9AD43273}" destId="{E95CA29D-745B-40BA-93B6-BB607C99A2CE}" srcOrd="1" destOrd="0" presId="urn:microsoft.com/office/officeart/2005/8/layout/vList4"/>
    <dgm:cxn modelId="{2A61463B-7CBD-4656-B348-50528FF7C1B9}" type="presParOf" srcId="{6E1E561E-88C1-49C6-A3F7-DE4B9AD43273}" destId="{41A67AC8-1DD7-4AB7-96A3-87B24035E3FA}" srcOrd="2" destOrd="0" presId="urn:microsoft.com/office/officeart/2005/8/layout/vList4"/>
    <dgm:cxn modelId="{00B1F6D4-9334-4ED5-9AD3-137B78E019BD}" type="presParOf" srcId="{41A67AC8-1DD7-4AB7-96A3-87B24035E3FA}" destId="{39AFE128-ACF6-44CA-B18B-64F5782CF210}" srcOrd="0" destOrd="0" presId="urn:microsoft.com/office/officeart/2005/8/layout/vList4"/>
    <dgm:cxn modelId="{082AAA4F-DC64-41BA-9B22-064802D8C900}" type="presParOf" srcId="{41A67AC8-1DD7-4AB7-96A3-87B24035E3FA}" destId="{3F97C059-D720-4D48-953F-B84D04D0BF79}" srcOrd="1" destOrd="0" presId="urn:microsoft.com/office/officeart/2005/8/layout/vList4"/>
    <dgm:cxn modelId="{388B709D-F615-4ED6-B360-623C4D27682C}" type="presParOf" srcId="{41A67AC8-1DD7-4AB7-96A3-87B24035E3FA}" destId="{CFFDF23F-D296-4CDF-8EE4-8A672559E207}" srcOrd="2" destOrd="0" presId="urn:microsoft.com/office/officeart/2005/8/layout/vList4"/>
    <dgm:cxn modelId="{EEE1290F-DCDC-40A6-9A46-8D4762E920E7}" type="presParOf" srcId="{6E1E561E-88C1-49C6-A3F7-DE4B9AD43273}" destId="{9B425301-7343-4C23-B4AB-FAA15CA2DAE7}" srcOrd="3" destOrd="0" presId="urn:microsoft.com/office/officeart/2005/8/layout/vList4"/>
    <dgm:cxn modelId="{068C91EF-7FAE-426A-ACC9-4869B6442727}" type="presParOf" srcId="{6E1E561E-88C1-49C6-A3F7-DE4B9AD43273}" destId="{536722F8-2BA5-41A1-87DF-BBB1AF7DCA80}" srcOrd="4" destOrd="0" presId="urn:microsoft.com/office/officeart/2005/8/layout/vList4"/>
    <dgm:cxn modelId="{4442584D-2AB1-44C0-9DAC-46BDCE9C1928}" type="presParOf" srcId="{536722F8-2BA5-41A1-87DF-BBB1AF7DCA80}" destId="{F36F4ED1-B414-46B8-A8C5-C0FB11F5CFBC}" srcOrd="0" destOrd="0" presId="urn:microsoft.com/office/officeart/2005/8/layout/vList4"/>
    <dgm:cxn modelId="{CEF21394-640F-458F-A0BD-854B90E10E70}" type="presParOf" srcId="{536722F8-2BA5-41A1-87DF-BBB1AF7DCA80}" destId="{7C6A764B-C67C-494C-B90E-7B3C3DDE54A4}" srcOrd="1" destOrd="0" presId="urn:microsoft.com/office/officeart/2005/8/layout/vList4"/>
    <dgm:cxn modelId="{C9C17C40-1B5E-44FD-A1B6-606C2907C84E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Matías Ismael Bermúdez Olmos</a:t>
          </a:r>
          <a:endParaRPr lang="es-C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Scrum </a:t>
          </a:r>
          <a:r>
            <a:rPr lang="es-CL" sz="1400" kern="1200" err="1"/>
            <a:t>Team</a:t>
          </a:r>
          <a:endParaRPr lang="es-C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Encargado de crear el producto o servicio final trabajando en colaboración con el </a:t>
          </a:r>
          <a:r>
            <a:rPr lang="es-CL" sz="1400" kern="1200" err="1"/>
            <a:t>Product</a:t>
          </a:r>
          <a:r>
            <a:rPr lang="es-CL" sz="1400" kern="1200"/>
            <a:t> </a:t>
          </a:r>
          <a:r>
            <a:rPr lang="es-CL" sz="1400" kern="1200" err="1"/>
            <a:t>Owner</a:t>
          </a:r>
          <a:r>
            <a:rPr lang="es-CL" sz="1400" kern="1200"/>
            <a:t> y el Scrum Master.</a:t>
          </a:r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t="-4000" b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Daniel</a:t>
          </a:r>
          <a:r>
            <a:rPr lang="es-CL" sz="1800" kern="1200" baseline="0"/>
            <a:t> Eduardo Zurita Muñoz</a:t>
          </a:r>
          <a:endParaRPr lang="es-C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err="1"/>
            <a:t>Product</a:t>
          </a:r>
          <a:r>
            <a:rPr lang="es-CL" sz="1400" kern="1200"/>
            <a:t> </a:t>
          </a:r>
          <a:r>
            <a:rPr lang="es-CL" sz="1400" kern="1200" err="1"/>
            <a:t>Owner</a:t>
          </a:r>
          <a:endParaRPr lang="es-C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Asegurarse que el producto cumpla con las necesidades de los usuarios y maximizar el valor del producto que el equipo Scrum está desarrollando.</a:t>
          </a:r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44000" y="1622582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0" b="-9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Nicolás Enrique Toledo Camilla</a:t>
          </a:r>
          <a:endParaRPr lang="es-C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Scrum Master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Gestionar el proceso de desarrollo, enseñar las habilidades necesarias, proporcionar apoyo y guía, asegurar que el equipo este al tanto de actualizaciones, cambios y decisiones.</a:t>
          </a:r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8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8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19-11-2024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PROYECTO “Monitoreo Escolar”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PRESENTACIÓN FINAL PORTAFOLIO DE TÍTULO</a:t>
            </a:r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3368480"/>
            <a:ext cx="4141760" cy="10354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28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36188" y="4220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F76E98F-15D0-035F-1E31-27B8AD398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07" y="986058"/>
            <a:ext cx="8875986" cy="5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7429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ithub Logo PNG Vectors Free Download">
            <a:extLst>
              <a:ext uri="{FF2B5EF4-FFF2-40B4-BE49-F238E27FC236}">
                <a16:creationId xmlns:a16="http://schemas.microsoft.com/office/drawing/2014/main" id="{492E9150-0A62-5504-B324-125B5223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17" y="1922267"/>
            <a:ext cx="1219201" cy="12088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89D810BF-2976-165B-AB03-4A44F41B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41" y="4061930"/>
            <a:ext cx="1335742" cy="1290919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72D34DF2-BCE0-2616-7EA1-6D6B4B094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302" y="3877636"/>
            <a:ext cx="1429871" cy="1429871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39070883-4949-08FB-8374-BE480A514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910" y="1840860"/>
            <a:ext cx="1340224" cy="1366557"/>
          </a:xfrm>
          <a:prstGeom prst="rect">
            <a:avLst/>
          </a:prstGeom>
        </p:spPr>
      </p:pic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245FA163-A20C-6B57-95E0-B400EF730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482" y="3822297"/>
            <a:ext cx="1524001" cy="153296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AB17611F-3273-6996-BFE9-4A3BE58A8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5451" y="1809894"/>
            <a:ext cx="1429871" cy="142090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10688AF-47BD-915B-214D-8B75D0348140}"/>
              </a:ext>
            </a:extLst>
          </p:cNvPr>
          <p:cNvSpPr txBox="1"/>
          <p:nvPr/>
        </p:nvSpPr>
        <p:spPr>
          <a:xfrm>
            <a:off x="1776390" y="334429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>
                <a:cs typeface="Calibri" panose="020F0502020204030204"/>
              </a:rPr>
              <a:t>Github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AD9F9DE-B7E3-79BE-FABD-CAB40BABFCE7}"/>
              </a:ext>
            </a:extLst>
          </p:cNvPr>
          <p:cNvSpPr txBox="1"/>
          <p:nvPr/>
        </p:nvSpPr>
        <p:spPr>
          <a:xfrm>
            <a:off x="1767426" y="5513753"/>
            <a:ext cx="1336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Visual Studio </a:t>
            </a:r>
            <a:r>
              <a:rPr lang="es-ES" err="1">
                <a:cs typeface="Calibri" panose="020F0502020204030204"/>
              </a:rPr>
              <a:t>Code</a:t>
            </a:r>
            <a:endParaRPr lang="es-ES">
              <a:cs typeface="Calibri" panose="020F0502020204030204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82F86D-61C1-5033-C119-FFC200BED96D}"/>
              </a:ext>
            </a:extLst>
          </p:cNvPr>
          <p:cNvSpPr txBox="1"/>
          <p:nvPr/>
        </p:nvSpPr>
        <p:spPr>
          <a:xfrm>
            <a:off x="5622248" y="561236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Java Script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1F3F15-C213-707B-2491-C10EDBCB3357}"/>
              </a:ext>
            </a:extLst>
          </p:cNvPr>
          <p:cNvSpPr txBox="1"/>
          <p:nvPr/>
        </p:nvSpPr>
        <p:spPr>
          <a:xfrm>
            <a:off x="5622248" y="3344293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Python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E94A25-8EAC-0AA7-289A-913B61DC88AE}"/>
              </a:ext>
            </a:extLst>
          </p:cNvPr>
          <p:cNvSpPr txBox="1"/>
          <p:nvPr/>
        </p:nvSpPr>
        <p:spPr>
          <a:xfrm>
            <a:off x="9100555" y="561236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Django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1CD2C96-0EF1-1B65-BE33-73BEB5124FED}"/>
              </a:ext>
            </a:extLst>
          </p:cNvPr>
          <p:cNvSpPr txBox="1"/>
          <p:nvPr/>
        </p:nvSpPr>
        <p:spPr>
          <a:xfrm>
            <a:off x="8984013" y="3344294"/>
            <a:ext cx="152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MD </a:t>
            </a:r>
            <a:r>
              <a:rPr lang="es-ES">
                <a:ea typeface="+mn-lt"/>
                <a:cs typeface="+mn-lt"/>
              </a:rPr>
              <a:t>Bootstrap</a:t>
            </a:r>
            <a:endParaRPr lang="es-ES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Resultados obtenidos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B8D54D-6B16-DE63-E4DE-87B436DC81F3}"/>
              </a:ext>
            </a:extLst>
          </p:cNvPr>
          <p:cNvSpPr txBox="1"/>
          <p:nvPr/>
        </p:nvSpPr>
        <p:spPr>
          <a:xfrm>
            <a:off x="1270000" y="2373923"/>
            <a:ext cx="1051169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Resultados obtenidos:</a:t>
            </a:r>
          </a:p>
          <a:p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de asistencia: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Creación de vistas, ingresos, modificaciones y eliminación para usuarios específicos.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Asignación de permisos personalizados.</a:t>
            </a:r>
          </a:p>
          <a:p>
            <a:pPr lvl="1"/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de anotaciones: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Desarrollo de herramientas completas para ingreso, modificación y eliminación.</a:t>
            </a:r>
          </a:p>
          <a:p>
            <a:pPr lvl="1"/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de notas: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Vistas diferenciadas para usuarios.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Creación de reportes y gráficos para mejorar la experiencia del usuario.</a:t>
            </a:r>
          </a:p>
          <a:p>
            <a:pPr algn="l"/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Obstáculos presentados durante el desarrollo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A7962C-8606-2492-8131-64B146286335}"/>
              </a:ext>
            </a:extLst>
          </p:cNvPr>
          <p:cNvSpPr txBox="1"/>
          <p:nvPr/>
        </p:nvSpPr>
        <p:spPr>
          <a:xfrm>
            <a:off x="1221153" y="2618153"/>
            <a:ext cx="10160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Obstáculo principal:</a:t>
            </a:r>
            <a:endParaRPr lang="es-ES"/>
          </a:p>
          <a:p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Comprender y replicar el funcionamiento de la base de datos:</a:t>
            </a:r>
            <a:endParaRPr lang="es-ES"/>
          </a:p>
          <a:p>
            <a:endParaRPr lang="es-E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Dificultades al analizar las relaciones y estructura real de la base de datos existente.</a:t>
            </a:r>
            <a:endParaRPr lang="es-ES"/>
          </a:p>
          <a:p>
            <a:pPr lvl="1"/>
            <a:endParaRPr lang="es-E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Subestimación inicial del tiempo y esfuerzo necesarios para trasladar este conocimiento al programa.</a:t>
            </a:r>
            <a:endParaRPr lang="es-ES"/>
          </a:p>
          <a:p>
            <a:pPr algn="l"/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82605"/>
              </p:ext>
            </p:extLst>
          </p:nvPr>
        </p:nvGraphicFramePr>
        <p:xfrm>
          <a:off x="4282951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238327" y="37585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INTEGRANTES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DESCRIPCIÓN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/>
              <a:t>Problema o dolor</a:t>
            </a:r>
          </a:p>
          <a:p>
            <a:pPr lvl="0" algn="ctr"/>
            <a:endParaRPr lang="es-MX" u="sng"/>
          </a:p>
          <a:p>
            <a:pPr lvl="0" algn="ctr"/>
            <a:r>
              <a:rPr lang="es-MX"/>
              <a:t>Actualmente, la información que se entrega en los establecimientos educacionales se entrega en una reunión mensual. Esta información, las cuales serían las notas, las anotaciones y la asistencia de los estudiantes no siempre llega a tiempo, lo que impide tomar decisiones concretas a tiempo en función de la situación del estudiante.</a:t>
            </a:r>
            <a:endParaRPr lang="es-CL" sz="1800" u="sng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/>
              <a:t>Propuesta de solución</a:t>
            </a:r>
          </a:p>
          <a:p>
            <a:pPr lvl="0" algn="ctr"/>
            <a:endParaRPr lang="es-MX" sz="2800" u="sng"/>
          </a:p>
          <a:p>
            <a:pPr lvl="0" algn="ctr"/>
            <a:r>
              <a:rPr lang="es-MX"/>
              <a:t>Implementar un sistema informático que permita recopilar, almacenar y presentar información sobre el desempeño académico, asistencia y anotaciones estudiantiles visibles a los apoderados, familia, profesores y directores de los establecimientos educacionales.</a:t>
            </a:r>
            <a:endParaRPr lang="es-MX" u="sng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 General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Objetivos Específicos</a:t>
            </a:r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750703" y="2030635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/>
              <a:t>Agilizar la comunicación entre docentes y apoderados en establecimientos educacionales de nuestro país, además de mejorar la transparencia y eficacia del proceso educativo, para que los involucrados puedan tomar decisiones a tiempo respecto a la situación concreta de cada estudiante.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733910"/>
            <a:ext cx="10962967" cy="17551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  <a:p>
            <a:pPr algn="ctr"/>
            <a:r>
              <a:rPr lang="es-MX"/>
              <a:t>Optimizar la entrega de las calificaciones del alumno.</a:t>
            </a:r>
          </a:p>
          <a:p>
            <a:pPr algn="ctr"/>
            <a:r>
              <a:rPr lang="es-MX"/>
              <a:t>Facilitar el registro y visualización a tiempo real de la asistencia del alumno para padres y docentes.</a:t>
            </a:r>
          </a:p>
          <a:p>
            <a:pPr algn="ctr"/>
            <a:r>
              <a:rPr lang="es-MX"/>
              <a:t>Implementar herramientas para el reporte inmediato de las observaciones sobre el rendimiento del alumno, ya sean positivas o negativas.</a:t>
            </a:r>
          </a:p>
          <a:p>
            <a:pPr algn="ctr"/>
            <a:r>
              <a:rPr lang="es-MX"/>
              <a:t>Presentación de gráficos que muestren el promedio de notas de cada curso como un medio para facilitar el análisis y la comprensión del rendimiento académico.   </a:t>
            </a:r>
          </a:p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4612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5814E-8735-0D90-2506-3D866190A807}"/>
              </a:ext>
            </a:extLst>
          </p:cNvPr>
          <p:cNvSpPr txBox="1"/>
          <p:nvPr/>
        </p:nvSpPr>
        <p:spPr>
          <a:xfrm>
            <a:off x="1507106" y="2449922"/>
            <a:ext cx="91777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/>
              <a:t>Alcances:</a:t>
            </a:r>
          </a:p>
          <a:p>
            <a:pPr algn="just"/>
            <a:r>
              <a:rPr lang="es-MX" sz="2000"/>
              <a:t>Gestión de Datos Académicos y Administrativos: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Permitir el registro, consulta y actualización de datos de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Gestión de información de profesores, asignaturas y cursos.</a:t>
            </a:r>
          </a:p>
          <a:p>
            <a:pPr algn="just"/>
            <a:r>
              <a:rPr lang="es-MX" sz="2000"/>
              <a:t>Interfaz para Diferentes Usuarios: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Desarrollar interfaces para distintos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Facilitar a los apoderados la visualización de el progreso de los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Facilitar a los profesores la introducción y modificación de datos.</a:t>
            </a:r>
          </a:p>
          <a:p>
            <a:pPr algn="just"/>
            <a:r>
              <a:rPr lang="es-MX" sz="2000"/>
              <a:t>Facilidad de Mantenimiento y Escalabilidad: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Sistema escalable y  que puede ser ampliado en el futuro.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E1D3B7-F66F-A089-96E5-06F9262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682985F-4888-F224-D606-68A033D6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080D9F-70C9-DA4F-D5C3-DEA65435EEF6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DC898D-3A1F-A998-9456-B8C9AAC251A1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49A665-85AF-0061-DC99-9242067C610B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B705F8A-9FD9-AF25-67B8-93F76EB8A76C}"/>
              </a:ext>
            </a:extLst>
          </p:cNvPr>
          <p:cNvSpPr txBox="1"/>
          <p:nvPr/>
        </p:nvSpPr>
        <p:spPr>
          <a:xfrm>
            <a:off x="1507106" y="2449922"/>
            <a:ext cx="91777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/>
              <a:t>Limitaciones:</a:t>
            </a:r>
          </a:p>
          <a:p>
            <a:pPr algn="just"/>
            <a:r>
              <a:rPr lang="es-MX" sz="2000"/>
              <a:t>Dependencia de la Infraestructura Tecnológica: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Requiere una infraestructura que permita el acceso constante al sistema.</a:t>
            </a:r>
          </a:p>
          <a:p>
            <a:pPr algn="just"/>
            <a:r>
              <a:rPr lang="es-CL" sz="2000"/>
              <a:t>Capacitación de Usuarios:</a:t>
            </a:r>
            <a:endParaRPr lang="es-MX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El uso adecuado del sistema depende de la capacitación de los usuarios.</a:t>
            </a:r>
          </a:p>
          <a:p>
            <a:pPr algn="just"/>
            <a:r>
              <a:rPr lang="es-CL" sz="2000"/>
              <a:t>Privacidad y Cumplimiento Legal: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El manejo de datos de estudiantes y profesores implica el cumplimiento de regulaciones de privacidad.</a:t>
            </a:r>
          </a:p>
          <a:p>
            <a:pPr algn="just"/>
            <a:r>
              <a:rPr lang="es-MX" sz="2000"/>
              <a:t>Adaptación a Cambios en el Entorno Educativo: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adaptarse a los cambios curriculares y metodológicos en el entorno educativo.</a:t>
            </a:r>
          </a:p>
        </p:txBody>
      </p:sp>
    </p:spTree>
    <p:extLst>
      <p:ext uri="{BB962C8B-B14F-4D97-AF65-F5344CB8AC3E}">
        <p14:creationId xmlns:p14="http://schemas.microsoft.com/office/powerpoint/2010/main" val="40116624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Metodología de trabajo para el desarrollo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D1088C-43B0-F637-5A25-82EF263F0829}"/>
              </a:ext>
            </a:extLst>
          </p:cNvPr>
          <p:cNvSpPr txBox="1"/>
          <p:nvPr/>
        </p:nvSpPr>
        <p:spPr>
          <a:xfrm>
            <a:off x="3014213" y="2773381"/>
            <a:ext cx="616357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/>
              <a:t>Metodología Ágil Scrum</a:t>
            </a:r>
          </a:p>
          <a:p>
            <a:pPr algn="ctr"/>
            <a:endParaRPr lang="es-CL" sz="2000" dirty="0"/>
          </a:p>
          <a:p>
            <a:pPr algn="ctr"/>
            <a:r>
              <a:rPr lang="es-CL" sz="2000" dirty="0"/>
              <a:t>Flexibilidad y adaptación</a:t>
            </a:r>
          </a:p>
          <a:p>
            <a:pPr algn="ctr"/>
            <a:r>
              <a:rPr lang="es-CL" sz="2000" dirty="0"/>
              <a:t>Enfoque en el valor</a:t>
            </a:r>
          </a:p>
          <a:p>
            <a:pPr algn="ctr"/>
            <a:r>
              <a:rPr lang="es-CL" sz="2000" dirty="0"/>
              <a:t>Transparencia y comunicación</a:t>
            </a:r>
          </a:p>
          <a:p>
            <a:pPr algn="ctr"/>
            <a:r>
              <a:rPr lang="es-CL" sz="2000" dirty="0"/>
              <a:t>Mejora continua</a:t>
            </a:r>
          </a:p>
          <a:p>
            <a:pPr algn="ctr"/>
            <a:r>
              <a:rPr lang="es-MX" sz="2000" dirty="0"/>
              <a:t>Colaboración y empoderamiento del equipo</a:t>
            </a:r>
          </a:p>
          <a:p>
            <a:pPr algn="ctr"/>
            <a:r>
              <a:rPr lang="es-CL" sz="2000" dirty="0"/>
              <a:t>Riesgos controlados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DAA3F67-F87C-FF85-DC1D-1318E207C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9395"/>
              </p:ext>
            </p:extLst>
          </p:nvPr>
        </p:nvGraphicFramePr>
        <p:xfrm>
          <a:off x="1034972" y="1818725"/>
          <a:ext cx="10394429" cy="4823356"/>
        </p:xfrm>
        <a:graphic>
          <a:graphicData uri="http://schemas.openxmlformats.org/drawingml/2006/table">
            <a:tbl>
              <a:tblPr firstRow="1" firstCol="1" bandRow="1"/>
              <a:tblGrid>
                <a:gridCol w="1328468">
                  <a:extLst>
                    <a:ext uri="{9D8B030D-6E8A-4147-A177-3AD203B41FA5}">
                      <a16:colId xmlns:a16="http://schemas.microsoft.com/office/drawing/2014/main" val="3948596431"/>
                    </a:ext>
                  </a:extLst>
                </a:gridCol>
                <a:gridCol w="465827">
                  <a:extLst>
                    <a:ext uri="{9D8B030D-6E8A-4147-A177-3AD203B41FA5}">
                      <a16:colId xmlns:a16="http://schemas.microsoft.com/office/drawing/2014/main" val="3093419420"/>
                    </a:ext>
                  </a:extLst>
                </a:gridCol>
                <a:gridCol w="455235">
                  <a:extLst>
                    <a:ext uri="{9D8B030D-6E8A-4147-A177-3AD203B41FA5}">
                      <a16:colId xmlns:a16="http://schemas.microsoft.com/office/drawing/2014/main" val="4160965597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789484172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807452182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1127753503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1166867523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261368792"/>
                    </a:ext>
                  </a:extLst>
                </a:gridCol>
                <a:gridCol w="542572">
                  <a:extLst>
                    <a:ext uri="{9D8B030D-6E8A-4147-A177-3AD203B41FA5}">
                      <a16:colId xmlns:a16="http://schemas.microsoft.com/office/drawing/2014/main" val="596017946"/>
                    </a:ext>
                  </a:extLst>
                </a:gridCol>
                <a:gridCol w="542572">
                  <a:extLst>
                    <a:ext uri="{9D8B030D-6E8A-4147-A177-3AD203B41FA5}">
                      <a16:colId xmlns:a16="http://schemas.microsoft.com/office/drawing/2014/main" val="3527107600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849557207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039117991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2855592945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770135472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765412131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019705852"/>
                    </a:ext>
                  </a:extLst>
                </a:gridCol>
                <a:gridCol w="626934">
                  <a:extLst>
                    <a:ext uri="{9D8B030D-6E8A-4147-A177-3AD203B41FA5}">
                      <a16:colId xmlns:a16="http://schemas.microsoft.com/office/drawing/2014/main" val="3145751278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330078744"/>
                    </a:ext>
                  </a:extLst>
                </a:gridCol>
                <a:gridCol w="532954">
                  <a:extLst>
                    <a:ext uri="{9D8B030D-6E8A-4147-A177-3AD203B41FA5}">
                      <a16:colId xmlns:a16="http://schemas.microsoft.com/office/drawing/2014/main" val="29686283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440976035"/>
                    </a:ext>
                  </a:extLst>
                </a:gridCol>
              </a:tblGrid>
              <a:tr h="218677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  <a:endParaRPr lang="es-CL" sz="24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3</a:t>
                      </a:r>
                      <a:endParaRPr lang="es-CL" sz="32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70449"/>
                  </a:ext>
                </a:extLst>
              </a:tr>
              <a:tr h="3603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3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5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7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8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9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10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13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15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17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18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039793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Análisis del caso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65602"/>
                  </a:ext>
                </a:extLst>
              </a:tr>
              <a:tr h="549340">
                <a:tc>
                  <a:txBody>
                    <a:bodyPr/>
                    <a:lstStyle/>
                    <a:p>
                      <a:pPr marR="153670">
                        <a:lnSpc>
                          <a:spcPct val="150000"/>
                        </a:lnSpc>
                        <a:spcBef>
                          <a:spcPts val="195"/>
                        </a:spcBef>
                        <a:spcAft>
                          <a:spcPts val="800"/>
                        </a:spcAft>
                        <a:tabLst>
                          <a:tab pos="652780" algn="l"/>
                        </a:tabLs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Definición</a:t>
                      </a:r>
                      <a:r>
                        <a:rPr lang="es-ES" sz="11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Visión y cuatro pilares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15608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 marR="153670">
                        <a:lnSpc>
                          <a:spcPct val="150000"/>
                        </a:lnSpc>
                        <a:spcBef>
                          <a:spcPts val="195"/>
                        </a:spcBef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0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698310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675903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336147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549415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94943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Presentación del proyecto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6756"/>
                  </a:ext>
                </a:extLst>
              </a:tr>
              <a:tr h="767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Validación y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verificación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435750"/>
                  </a:ext>
                </a:extLst>
              </a:tr>
              <a:tr h="987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Presentación final de la solución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8996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2FB387F-9B76-52A2-C83A-C7B856D6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89" y="1428284"/>
            <a:ext cx="5765621" cy="52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Panorámica</PresentationFormat>
  <Paragraphs>325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Nicolas Toledo</cp:lastModifiedBy>
  <cp:revision>4</cp:revision>
  <dcterms:created xsi:type="dcterms:W3CDTF">2023-10-28T21:12:11Z</dcterms:created>
  <dcterms:modified xsi:type="dcterms:W3CDTF">2024-11-19T14:42:03Z</dcterms:modified>
</cp:coreProperties>
</file>