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35C67-60EE-919B-12C3-BF632EBEA358}" v="12" dt="2024-08-31T01:44:54.750"/>
    <p1510:client id="{272A7C4A-7F44-016B-921A-F368E86F1696}" v="313" dt="2024-08-31T00:59:20.758"/>
    <p1510:client id="{3B8D8080-5A05-53CA-F76E-2EDE84724D3B}" v="8" dt="2024-08-31T01:43:46.935"/>
    <p1510:client id="{54AD44EF-C0EE-E42B-313D-D33E6C08C9F4}" v="46" dt="2024-08-31T00:48:52.380"/>
    <p1510:client id="{594B9477-9E43-6B13-F956-2803F577D29B}" v="632" dt="2024-08-31T01:34:05.451"/>
    <p1510:client id="{ACA1F2F3-7598-4189-5B07-9C8DD40863B3}" v="10" dt="2024-08-31T01:45:53.632"/>
    <p1510:client id="{F2711769-7481-9248-CDA8-141C1D6A4A97}" v="687" dt="2024-08-31T00:45:57.416"/>
    <p1510:client id="{F6F005E3-DA98-871E-9D4D-2F9AA2EF9EAD}" v="3146" dt="2024-08-31T01:35:49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ISMAEL BERMUDEZ OLMOS" userId="S::ma.bermudez@duocuc.cl::805cfd74-2754-4036-a11a-5cfbb957d411" providerId="AD" clId="Web-{272A7C4A-7F44-016B-921A-F368E86F1696}"/>
    <pc:docChg chg="addSld delSld modSld addMainMaster delMainMaster">
      <pc:chgData name="MATIAS ISMAEL BERMUDEZ OLMOS" userId="S::ma.bermudez@duocuc.cl::805cfd74-2754-4036-a11a-5cfbb957d411" providerId="AD" clId="Web-{272A7C4A-7F44-016B-921A-F368E86F1696}" dt="2024-08-31T00:59:20.758" v="322"/>
      <pc:docMkLst>
        <pc:docMk/>
      </pc:docMkLst>
      <pc:sldChg chg="modSp mod modClrScheme chgLayout">
        <pc:chgData name="MATIAS ISMAEL BERMUDEZ OLMOS" userId="S::ma.bermudez@duocuc.cl::805cfd74-2754-4036-a11a-5cfbb957d411" providerId="AD" clId="Web-{272A7C4A-7F44-016B-921A-F368E86F1696}" dt="2024-08-31T00:16:46.977" v="152" actId="20577"/>
        <pc:sldMkLst>
          <pc:docMk/>
          <pc:sldMk cId="2406273178" sldId="256"/>
        </pc:sldMkLst>
        <pc:spChg chg="mod ord">
          <ac:chgData name="MATIAS ISMAEL BERMUDEZ OLMOS" userId="S::ma.bermudez@duocuc.cl::805cfd74-2754-4036-a11a-5cfbb957d411" providerId="AD" clId="Web-{272A7C4A-7F44-016B-921A-F368E86F1696}" dt="2024-08-31T00:14:27.645" v="65" actId="1076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MATIAS ISMAEL BERMUDEZ OLMOS" userId="S::ma.bermudez@duocuc.cl::805cfd74-2754-4036-a11a-5cfbb957d411" providerId="AD" clId="Web-{272A7C4A-7F44-016B-921A-F368E86F1696}" dt="2024-08-31T00:16:46.977" v="152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 new mod setBg modClrScheme chgLayout">
        <pc:chgData name="MATIAS ISMAEL BERMUDEZ OLMOS" userId="S::ma.bermudez@duocuc.cl::805cfd74-2754-4036-a11a-5cfbb957d411" providerId="AD" clId="Web-{272A7C4A-7F44-016B-921A-F368E86F1696}" dt="2024-08-31T00:50:39.838" v="281"/>
        <pc:sldMkLst>
          <pc:docMk/>
          <pc:sldMk cId="3146937272" sldId="257"/>
        </pc:sldMkLst>
        <pc:spChg chg="mod ord">
          <ac:chgData name="MATIAS ISMAEL BERMUDEZ OLMOS" userId="S::ma.bermudez@duocuc.cl::805cfd74-2754-4036-a11a-5cfbb957d411" providerId="AD" clId="Web-{272A7C4A-7F44-016B-921A-F368E86F1696}" dt="2024-08-31T00:50:39.838" v="281"/>
          <ac:spMkLst>
            <pc:docMk/>
            <pc:sldMk cId="3146937272" sldId="257"/>
            <ac:spMk id="2" creationId="{D8F1A44E-5B08-FCEA-99E0-79C9667E27F9}"/>
          </ac:spMkLst>
        </pc:spChg>
        <pc:spChg chg="del mod ord">
          <ac:chgData name="MATIAS ISMAEL BERMUDEZ OLMOS" userId="S::ma.bermudez@duocuc.cl::805cfd74-2754-4036-a11a-5cfbb957d411" providerId="AD" clId="Web-{272A7C4A-7F44-016B-921A-F368E86F1696}" dt="2024-08-31T00:50:39.838" v="281"/>
          <ac:spMkLst>
            <pc:docMk/>
            <pc:sldMk cId="3146937272" sldId="257"/>
            <ac:spMk id="3" creationId="{B1F55878-AFE0-AFB0-6C6D-7F825A7B767D}"/>
          </ac:spMkLst>
        </pc:spChg>
        <pc:spChg chg="add">
          <ac:chgData name="MATIAS ISMAEL BERMUDEZ OLMOS" userId="S::ma.bermudez@duocuc.cl::805cfd74-2754-4036-a11a-5cfbb957d411" providerId="AD" clId="Web-{272A7C4A-7F44-016B-921A-F368E86F1696}" dt="2024-08-31T00:50:39.838" v="281"/>
          <ac:spMkLst>
            <pc:docMk/>
            <pc:sldMk cId="3146937272" sldId="257"/>
            <ac:spMk id="9" creationId="{103AE710-7D3C-454B-82CF-49B0093E9892}"/>
          </ac:spMkLst>
        </pc:spChg>
        <pc:spChg chg="add">
          <ac:chgData name="MATIAS ISMAEL BERMUDEZ OLMOS" userId="S::ma.bermudez@duocuc.cl::805cfd74-2754-4036-a11a-5cfbb957d411" providerId="AD" clId="Web-{272A7C4A-7F44-016B-921A-F368E86F1696}" dt="2024-08-31T00:50:39.838" v="281"/>
          <ac:spMkLst>
            <pc:docMk/>
            <pc:sldMk cId="3146937272" sldId="257"/>
            <ac:spMk id="11" creationId="{039CC2B4-028D-4241-812D-86DEFC665CEB}"/>
          </ac:spMkLst>
        </pc:spChg>
        <pc:grpChg chg="add">
          <ac:chgData name="MATIAS ISMAEL BERMUDEZ OLMOS" userId="S::ma.bermudez@duocuc.cl::805cfd74-2754-4036-a11a-5cfbb957d411" providerId="AD" clId="Web-{272A7C4A-7F44-016B-921A-F368E86F1696}" dt="2024-08-31T00:50:39.838" v="281"/>
          <ac:grpSpMkLst>
            <pc:docMk/>
            <pc:sldMk cId="3146937272" sldId="257"/>
            <ac:grpSpMk id="13" creationId="{CA13242B-E02E-4DE0-859A-2A46B775FBD7}"/>
          </ac:grpSpMkLst>
        </pc:grpChg>
        <pc:graphicFrameChg chg="add">
          <ac:chgData name="MATIAS ISMAEL BERMUDEZ OLMOS" userId="S::ma.bermudez@duocuc.cl::805cfd74-2754-4036-a11a-5cfbb957d411" providerId="AD" clId="Web-{272A7C4A-7F44-016B-921A-F368E86F1696}" dt="2024-08-31T00:50:39.838" v="281"/>
          <ac:graphicFrameMkLst>
            <pc:docMk/>
            <pc:sldMk cId="3146937272" sldId="257"/>
            <ac:graphicFrameMk id="5" creationId="{EB334E35-2CF4-0CC3-9F8E-35CA878BDD2B}"/>
          </ac:graphicFrameMkLst>
        </pc:graphicFrameChg>
      </pc:sldChg>
      <pc:sldChg chg="addSp delSp modSp new mod setBg modClrScheme chgLayout">
        <pc:chgData name="MATIAS ISMAEL BERMUDEZ OLMOS" userId="S::ma.bermudez@duocuc.cl::805cfd74-2754-4036-a11a-5cfbb957d411" providerId="AD" clId="Web-{272A7C4A-7F44-016B-921A-F368E86F1696}" dt="2024-08-31T00:54:39.876" v="316" actId="1076"/>
        <pc:sldMkLst>
          <pc:docMk/>
          <pc:sldMk cId="3077957591" sldId="258"/>
        </pc:sldMkLst>
        <pc:spChg chg="mod ord">
          <ac:chgData name="MATIAS ISMAEL BERMUDEZ OLMOS" userId="S::ma.bermudez@duocuc.cl::805cfd74-2754-4036-a11a-5cfbb957d411" providerId="AD" clId="Web-{272A7C4A-7F44-016B-921A-F368E86F1696}" dt="2024-08-31T00:54:25.188" v="314"/>
          <ac:spMkLst>
            <pc:docMk/>
            <pc:sldMk cId="3077957591" sldId="258"/>
            <ac:spMk id="2" creationId="{BA92EB94-0442-E1E1-2757-3A06FF79F1BA}"/>
          </ac:spMkLst>
        </pc:spChg>
        <pc:spChg chg="mod ord">
          <ac:chgData name="MATIAS ISMAEL BERMUDEZ OLMOS" userId="S::ma.bermudez@duocuc.cl::805cfd74-2754-4036-a11a-5cfbb957d411" providerId="AD" clId="Web-{272A7C4A-7F44-016B-921A-F368E86F1696}" dt="2024-08-30T23:57:23.164" v="7"/>
          <ac:spMkLst>
            <pc:docMk/>
            <pc:sldMk cId="3077957591" sldId="258"/>
            <ac:spMk id="3" creationId="{8F08A561-A364-79F7-9710-819CAF487E40}"/>
          </ac:spMkLst>
        </pc:spChg>
        <pc:spChg chg="add del">
          <ac:chgData name="MATIAS ISMAEL BERMUDEZ OLMOS" userId="S::ma.bermudez@duocuc.cl::805cfd74-2754-4036-a11a-5cfbb957d411" providerId="AD" clId="Web-{272A7C4A-7F44-016B-921A-F368E86F1696}" dt="2024-08-31T00:54:25.188" v="314"/>
          <ac:spMkLst>
            <pc:docMk/>
            <pc:sldMk cId="3077957591" sldId="258"/>
            <ac:spMk id="8" creationId="{E03BF673-8C68-4092-BF1B-53C57EFEC21F}"/>
          </ac:spMkLst>
        </pc:spChg>
        <pc:spChg chg="add del">
          <ac:chgData name="MATIAS ISMAEL BERMUDEZ OLMOS" userId="S::ma.bermudez@duocuc.cl::805cfd74-2754-4036-a11a-5cfbb957d411" providerId="AD" clId="Web-{272A7C4A-7F44-016B-921A-F368E86F1696}" dt="2024-08-31T00:54:25.188" v="314"/>
          <ac:spMkLst>
            <pc:docMk/>
            <pc:sldMk cId="3077957591" sldId="258"/>
            <ac:spMk id="10" creationId="{B1BDB70B-F0E6-4867-818F-C582494FB6D6}"/>
          </ac:spMkLst>
        </pc:spChg>
        <pc:spChg chg="mod replId">
          <ac:chgData name="MATIAS ISMAEL BERMUDEZ OLMOS" userId="S::ma.bermudez@duocuc.cl::805cfd74-2754-4036-a11a-5cfbb957d411" providerId="AD" clId="Web-{272A7C4A-7F44-016B-921A-F368E86F1696}" dt="2024-08-31T00:54:25.156" v="313"/>
          <ac:spMkLst>
            <pc:docMk/>
            <pc:sldMk cId="3077957591" sldId="258"/>
            <ac:spMk id="14" creationId="{8DF9D480-2CEE-4037-8C1B-6380686300DC}"/>
          </ac:spMkLst>
        </pc:spChg>
        <pc:spChg chg="mod replId">
          <ac:chgData name="MATIAS ISMAEL BERMUDEZ OLMOS" userId="S::ma.bermudez@duocuc.cl::805cfd74-2754-4036-a11a-5cfbb957d411" providerId="AD" clId="Web-{272A7C4A-7F44-016B-921A-F368E86F1696}" dt="2024-08-31T00:54:25.156" v="313"/>
          <ac:spMkLst>
            <pc:docMk/>
            <pc:sldMk cId="3077957591" sldId="258"/>
            <ac:spMk id="15" creationId="{EBF6F7B8-E51D-495D-B944-B8E2E84C574A}"/>
          </ac:spMkLst>
        </pc:spChg>
        <pc:spChg chg="mod replId">
          <ac:chgData name="MATIAS ISMAEL BERMUDEZ OLMOS" userId="S::ma.bermudez@duocuc.cl::805cfd74-2754-4036-a11a-5cfbb957d411" providerId="AD" clId="Web-{272A7C4A-7F44-016B-921A-F368E86F1696}" dt="2024-08-31T00:54:25.156" v="313"/>
          <ac:spMkLst>
            <pc:docMk/>
            <pc:sldMk cId="3077957591" sldId="258"/>
            <ac:spMk id="16" creationId="{F43BB0F7-F9F4-4CFA-9277-2B671DC701CB}"/>
          </ac:spMkLst>
        </pc:spChg>
        <pc:spChg chg="mod replId">
          <ac:chgData name="MATIAS ISMAEL BERMUDEZ OLMOS" userId="S::ma.bermudez@duocuc.cl::805cfd74-2754-4036-a11a-5cfbb957d411" providerId="AD" clId="Web-{272A7C4A-7F44-016B-921A-F368E86F1696}" dt="2024-08-31T00:54:25.156" v="313"/>
          <ac:spMkLst>
            <pc:docMk/>
            <pc:sldMk cId="3077957591" sldId="258"/>
            <ac:spMk id="17" creationId="{D51F18A6-D926-4462-B110-63097184FBAE}"/>
          </ac:spMkLst>
        </pc:spChg>
        <pc:spChg chg="mod replId">
          <ac:chgData name="MATIAS ISMAEL BERMUDEZ OLMOS" userId="S::ma.bermudez@duocuc.cl::805cfd74-2754-4036-a11a-5cfbb957d411" providerId="AD" clId="Web-{272A7C4A-7F44-016B-921A-F368E86F1696}" dt="2024-08-31T00:54:25.156" v="313"/>
          <ac:spMkLst>
            <pc:docMk/>
            <pc:sldMk cId="3077957591" sldId="258"/>
            <ac:spMk id="18" creationId="{ED77B4F5-55D8-444A-9EFF-CAAA8CD69F46}"/>
          </ac:spMkLst>
        </pc:spChg>
        <pc:spChg chg="mod replId">
          <ac:chgData name="MATIAS ISMAEL BERMUDEZ OLMOS" userId="S::ma.bermudez@duocuc.cl::805cfd74-2754-4036-a11a-5cfbb957d411" providerId="AD" clId="Web-{272A7C4A-7F44-016B-921A-F368E86F1696}" dt="2024-08-31T00:54:25.156" v="313"/>
          <ac:spMkLst>
            <pc:docMk/>
            <pc:sldMk cId="3077957591" sldId="258"/>
            <ac:spMk id="21" creationId="{066B5DD9-1C9B-4957-AF7C-8E11C7E88BB9}"/>
          </ac:spMkLst>
        </pc:spChg>
        <pc:spChg chg="add del">
          <ac:chgData name="MATIAS ISMAEL BERMUDEZ OLMOS" userId="S::ma.bermudez@duocuc.cl::805cfd74-2754-4036-a11a-5cfbb957d411" providerId="AD" clId="Web-{272A7C4A-7F44-016B-921A-F368E86F1696}" dt="2024-08-31T00:54:25.188" v="314"/>
          <ac:spMkLst>
            <pc:docMk/>
            <pc:sldMk cId="3077957591" sldId="258"/>
            <ac:spMk id="22" creationId="{8F08A561-A364-79F7-9710-819CAF487E40}"/>
          </ac:spMkLst>
        </pc:spChg>
        <pc:spChg chg="add del">
          <ac:chgData name="MATIAS ISMAEL BERMUDEZ OLMOS" userId="S::ma.bermudez@duocuc.cl::805cfd74-2754-4036-a11a-5cfbb957d411" providerId="AD" clId="Web-{272A7C4A-7F44-016B-921A-F368E86F1696}" dt="2024-08-31T00:54:25.156" v="312"/>
          <ac:spMkLst>
            <pc:docMk/>
            <pc:sldMk cId="3077957591" sldId="258"/>
            <ac:spMk id="26" creationId="{E03BF673-8C68-4092-BF1B-53C57EFEC21F}"/>
          </ac:spMkLst>
        </pc:spChg>
        <pc:spChg chg="add del">
          <ac:chgData name="MATIAS ISMAEL BERMUDEZ OLMOS" userId="S::ma.bermudez@duocuc.cl::805cfd74-2754-4036-a11a-5cfbb957d411" providerId="AD" clId="Web-{272A7C4A-7F44-016B-921A-F368E86F1696}" dt="2024-08-31T00:54:25.156" v="312"/>
          <ac:spMkLst>
            <pc:docMk/>
            <pc:sldMk cId="3077957591" sldId="258"/>
            <ac:spMk id="27" creationId="{B1BDB70B-F0E6-4867-818F-C582494FB6D6}"/>
          </ac:spMkLst>
        </pc:spChg>
        <pc:grpChg chg="add del">
          <ac:chgData name="MATIAS ISMAEL BERMUDEZ OLMOS" userId="S::ma.bermudez@duocuc.cl::805cfd74-2754-4036-a11a-5cfbb957d411" providerId="AD" clId="Web-{272A7C4A-7F44-016B-921A-F368E86F1696}" dt="2024-08-31T00:54:25.188" v="314"/>
          <ac:grpSpMkLst>
            <pc:docMk/>
            <pc:sldMk cId="3077957591" sldId="258"/>
            <ac:grpSpMk id="12" creationId="{1E52C707-F508-47B5-8864-8CC3EE0F030B}"/>
          </ac:grpSpMkLst>
        </pc:grpChg>
        <pc:grpChg chg="add del">
          <ac:chgData name="MATIAS ISMAEL BERMUDEZ OLMOS" userId="S::ma.bermudez@duocuc.cl::805cfd74-2754-4036-a11a-5cfbb957d411" providerId="AD" clId="Web-{272A7C4A-7F44-016B-921A-F368E86F1696}" dt="2024-08-31T00:54:25.156" v="312"/>
          <ac:grpSpMkLst>
            <pc:docMk/>
            <pc:sldMk cId="3077957591" sldId="258"/>
            <ac:grpSpMk id="28" creationId="{1E52C707-F508-47B5-8864-8CC3EE0F030B}"/>
          </ac:grpSpMkLst>
        </pc:grpChg>
        <pc:graphicFrameChg chg="add del">
          <ac:chgData name="MATIAS ISMAEL BERMUDEZ OLMOS" userId="S::ma.bermudez@duocuc.cl::805cfd74-2754-4036-a11a-5cfbb957d411" providerId="AD" clId="Web-{272A7C4A-7F44-016B-921A-F368E86F1696}" dt="2024-08-31T00:54:20.766" v="309"/>
          <ac:graphicFrameMkLst>
            <pc:docMk/>
            <pc:sldMk cId="3077957591" sldId="258"/>
            <ac:graphicFrameMk id="24" creationId="{1BBC2D0D-9900-C57E-FF16-83A77EC9863B}"/>
          </ac:graphicFrameMkLst>
        </pc:graphicFrameChg>
        <pc:graphicFrameChg chg="add del">
          <ac:chgData name="MATIAS ISMAEL BERMUDEZ OLMOS" userId="S::ma.bermudez@duocuc.cl::805cfd74-2754-4036-a11a-5cfbb957d411" providerId="AD" clId="Web-{272A7C4A-7F44-016B-921A-F368E86F1696}" dt="2024-08-31T00:54:25.156" v="312"/>
          <ac:graphicFrameMkLst>
            <pc:docMk/>
            <pc:sldMk cId="3077957591" sldId="258"/>
            <ac:graphicFrameMk id="29" creationId="{BC692CCE-41DA-C696-3879-D6E266ACE388}"/>
          </ac:graphicFrameMkLst>
        </pc:graphicFrameChg>
        <pc:graphicFrameChg chg="add mod">
          <ac:chgData name="MATIAS ISMAEL BERMUDEZ OLMOS" userId="S::ma.bermudez@duocuc.cl::805cfd74-2754-4036-a11a-5cfbb957d411" providerId="AD" clId="Web-{272A7C4A-7F44-016B-921A-F368E86F1696}" dt="2024-08-31T00:54:39.876" v="316" actId="1076"/>
          <ac:graphicFrameMkLst>
            <pc:docMk/>
            <pc:sldMk cId="3077957591" sldId="258"/>
            <ac:graphicFrameMk id="36" creationId="{1BBC2D0D-9900-C57E-FF16-83A77EC9863B}"/>
          </ac:graphicFrameMkLst>
        </pc:graphicFrameChg>
      </pc:sldChg>
      <pc:sldChg chg="addSp delSp modSp new mod setBg modClrScheme chgLayout">
        <pc:chgData name="MATIAS ISMAEL BERMUDEZ OLMOS" userId="S::ma.bermudez@duocuc.cl::805cfd74-2754-4036-a11a-5cfbb957d411" providerId="AD" clId="Web-{272A7C4A-7F44-016B-921A-F368E86F1696}" dt="2024-08-31T00:52:40.185" v="307"/>
        <pc:sldMkLst>
          <pc:docMk/>
          <pc:sldMk cId="2403167258" sldId="259"/>
        </pc:sldMkLst>
        <pc:spChg chg="mod ord">
          <ac:chgData name="MATIAS ISMAEL BERMUDEZ OLMOS" userId="S::ma.bermudez@duocuc.cl::805cfd74-2754-4036-a11a-5cfbb957d411" providerId="AD" clId="Web-{272A7C4A-7F44-016B-921A-F368E86F1696}" dt="2024-08-31T00:52:40.185" v="307"/>
          <ac:spMkLst>
            <pc:docMk/>
            <pc:sldMk cId="2403167258" sldId="259"/>
            <ac:spMk id="2" creationId="{941E22BD-D984-5F50-A0CA-7E49805A94C4}"/>
          </ac:spMkLst>
        </pc:spChg>
        <pc:spChg chg="mod ord">
          <ac:chgData name="MATIAS ISMAEL BERMUDEZ OLMOS" userId="S::ma.bermudez@duocuc.cl::805cfd74-2754-4036-a11a-5cfbb957d411" providerId="AD" clId="Web-{272A7C4A-7F44-016B-921A-F368E86F1696}" dt="2024-08-31T00:52:40.185" v="307"/>
          <ac:spMkLst>
            <pc:docMk/>
            <pc:sldMk cId="2403167258" sldId="259"/>
            <ac:spMk id="3" creationId="{84CFB52B-33BA-3198-4D11-BBDE0A61BF36}"/>
          </ac:spMkLst>
        </pc:spChg>
        <pc:spChg chg="add del">
          <ac:chgData name="MATIAS ISMAEL BERMUDEZ OLMOS" userId="S::ma.bermudez@duocuc.cl::805cfd74-2754-4036-a11a-5cfbb957d411" providerId="AD" clId="Web-{272A7C4A-7F44-016B-921A-F368E86F1696}" dt="2024-08-31T00:52:40.185" v="307"/>
          <ac:spMkLst>
            <pc:docMk/>
            <pc:sldMk cId="2403167258" sldId="259"/>
            <ac:spMk id="18" creationId="{26A58D5F-9294-40C6-9EBE-F3A70C0F602D}"/>
          </ac:spMkLst>
        </pc:spChg>
        <pc:grpChg chg="add del">
          <ac:chgData name="MATIAS ISMAEL BERMUDEZ OLMOS" userId="S::ma.bermudez@duocuc.cl::805cfd74-2754-4036-a11a-5cfbb957d411" providerId="AD" clId="Web-{272A7C4A-7F44-016B-921A-F368E86F1696}" dt="2024-08-31T00:52:40.185" v="307"/>
          <ac:grpSpMkLst>
            <pc:docMk/>
            <pc:sldMk cId="2403167258" sldId="259"/>
            <ac:grpSpMk id="10" creationId="{97A0544C-8D7D-4617-BF8D-783C7DAB057D}"/>
          </ac:grpSpMkLst>
        </pc:grpChg>
        <pc:picChg chg="add mod">
          <ac:chgData name="MATIAS ISMAEL BERMUDEZ OLMOS" userId="S::ma.bermudez@duocuc.cl::805cfd74-2754-4036-a11a-5cfbb957d411" providerId="AD" clId="Web-{272A7C4A-7F44-016B-921A-F368E86F1696}" dt="2024-08-31T00:52:40.185" v="307"/>
          <ac:picMkLst>
            <pc:docMk/>
            <pc:sldMk cId="2403167258" sldId="259"/>
            <ac:picMk id="7" creationId="{5B197085-5254-514B-94B6-0EDF444FCD6A}"/>
          </ac:picMkLst>
        </pc:picChg>
      </pc:sldChg>
      <pc:sldChg chg="modSp new mod modClrScheme chgLayout">
        <pc:chgData name="MATIAS ISMAEL BERMUDEZ OLMOS" userId="S::ma.bermudez@duocuc.cl::805cfd74-2754-4036-a11a-5cfbb957d411" providerId="AD" clId="Web-{272A7C4A-7F44-016B-921A-F368E86F1696}" dt="2024-08-30T23:57:23.164" v="7"/>
        <pc:sldMkLst>
          <pc:docMk/>
          <pc:sldMk cId="1695519982" sldId="260"/>
        </pc:sldMkLst>
        <pc:spChg chg="mod ord">
          <ac:chgData name="MATIAS ISMAEL BERMUDEZ OLMOS" userId="S::ma.bermudez@duocuc.cl::805cfd74-2754-4036-a11a-5cfbb957d411" providerId="AD" clId="Web-{272A7C4A-7F44-016B-921A-F368E86F1696}" dt="2024-08-30T23:57:23.164" v="7"/>
          <ac:spMkLst>
            <pc:docMk/>
            <pc:sldMk cId="1695519982" sldId="260"/>
            <ac:spMk id="2" creationId="{BAA285B8-FA8E-EA23-8C1D-F6214A2F2717}"/>
          </ac:spMkLst>
        </pc:spChg>
        <pc:spChg chg="mod ord">
          <ac:chgData name="MATIAS ISMAEL BERMUDEZ OLMOS" userId="S::ma.bermudez@duocuc.cl::805cfd74-2754-4036-a11a-5cfbb957d411" providerId="AD" clId="Web-{272A7C4A-7F44-016B-921A-F368E86F1696}" dt="2024-08-30T23:57:23.164" v="7"/>
          <ac:spMkLst>
            <pc:docMk/>
            <pc:sldMk cId="1695519982" sldId="260"/>
            <ac:spMk id="3" creationId="{2612BAC6-2CC5-F655-F588-E1B0FAC71430}"/>
          </ac:spMkLst>
        </pc:spChg>
      </pc:sldChg>
      <pc:sldChg chg="modSp new mod modClrScheme chgLayout">
        <pc:chgData name="MATIAS ISMAEL BERMUDEZ OLMOS" userId="S::ma.bermudez@duocuc.cl::805cfd74-2754-4036-a11a-5cfbb957d411" providerId="AD" clId="Web-{272A7C4A-7F44-016B-921A-F368E86F1696}" dt="2024-08-31T00:56:07.831" v="317" actId="14100"/>
        <pc:sldMkLst>
          <pc:docMk/>
          <pc:sldMk cId="977988358" sldId="261"/>
        </pc:sldMkLst>
        <pc:spChg chg="mod ord">
          <ac:chgData name="MATIAS ISMAEL BERMUDEZ OLMOS" userId="S::ma.bermudez@duocuc.cl::805cfd74-2754-4036-a11a-5cfbb957d411" providerId="AD" clId="Web-{272A7C4A-7F44-016B-921A-F368E86F1696}" dt="2024-08-30T23:57:23.164" v="7"/>
          <ac:spMkLst>
            <pc:docMk/>
            <pc:sldMk cId="977988358" sldId="261"/>
            <ac:spMk id="2" creationId="{91580493-0283-4698-6ACF-52871FE4C96C}"/>
          </ac:spMkLst>
        </pc:spChg>
        <pc:spChg chg="mod ord">
          <ac:chgData name="MATIAS ISMAEL BERMUDEZ OLMOS" userId="S::ma.bermudez@duocuc.cl::805cfd74-2754-4036-a11a-5cfbb957d411" providerId="AD" clId="Web-{272A7C4A-7F44-016B-921A-F368E86F1696}" dt="2024-08-30T23:57:23.164" v="7"/>
          <ac:spMkLst>
            <pc:docMk/>
            <pc:sldMk cId="977988358" sldId="261"/>
            <ac:spMk id="3" creationId="{7CEA3851-C92A-A407-2FF7-05575C9884D3}"/>
          </ac:spMkLst>
        </pc:spChg>
        <pc:graphicFrameChg chg="mod">
          <ac:chgData name="MATIAS ISMAEL BERMUDEZ OLMOS" userId="S::ma.bermudez@duocuc.cl::805cfd74-2754-4036-a11a-5cfbb957d411" providerId="AD" clId="Web-{272A7C4A-7F44-016B-921A-F368E86F1696}" dt="2024-08-31T00:56:07.831" v="317" actId="14100"/>
          <ac:graphicFrameMkLst>
            <pc:docMk/>
            <pc:sldMk cId="977988358" sldId="261"/>
            <ac:graphicFrameMk id="5" creationId="{AF0EF140-771A-8E43-D379-309B80CF9EB0}"/>
          </ac:graphicFrameMkLst>
        </pc:graphicFrameChg>
      </pc:sldChg>
      <pc:sldChg chg="addSp delSp modSp new mod modClrScheme chgLayout">
        <pc:chgData name="MATIAS ISMAEL BERMUDEZ OLMOS" userId="S::ma.bermudez@duocuc.cl::805cfd74-2754-4036-a11a-5cfbb957d411" providerId="AD" clId="Web-{272A7C4A-7F44-016B-921A-F368E86F1696}" dt="2024-08-31T00:59:20.758" v="322"/>
        <pc:sldMkLst>
          <pc:docMk/>
          <pc:sldMk cId="2812276407" sldId="262"/>
        </pc:sldMkLst>
        <pc:spChg chg="mod ord">
          <ac:chgData name="MATIAS ISMAEL BERMUDEZ OLMOS" userId="S::ma.bermudez@duocuc.cl::805cfd74-2754-4036-a11a-5cfbb957d411" providerId="AD" clId="Web-{272A7C4A-7F44-016B-921A-F368E86F1696}" dt="2024-08-31T00:59:20.758" v="322"/>
          <ac:spMkLst>
            <pc:docMk/>
            <pc:sldMk cId="2812276407" sldId="262"/>
            <ac:spMk id="2" creationId="{B65CCAE9-9224-BBE7-8FDA-0D2219F55D06}"/>
          </ac:spMkLst>
        </pc:spChg>
        <pc:spChg chg="mod ord">
          <ac:chgData name="MATIAS ISMAEL BERMUDEZ OLMOS" userId="S::ma.bermudez@duocuc.cl::805cfd74-2754-4036-a11a-5cfbb957d411" providerId="AD" clId="Web-{272A7C4A-7F44-016B-921A-F368E86F1696}" dt="2024-08-30T23:57:23.164" v="7"/>
          <ac:spMkLst>
            <pc:docMk/>
            <pc:sldMk cId="2812276407" sldId="262"/>
            <ac:spMk id="3" creationId="{C551A9AB-D9A7-5CF0-25FF-4BC6A2C3922D}"/>
          </ac:spMkLst>
        </pc:spChg>
        <pc:spChg chg="add del">
          <ac:chgData name="MATIAS ISMAEL BERMUDEZ OLMOS" userId="S::ma.bermudez@duocuc.cl::805cfd74-2754-4036-a11a-5cfbb957d411" providerId="AD" clId="Web-{272A7C4A-7F44-016B-921A-F368E86F1696}" dt="2024-08-31T00:59:12.555" v="320"/>
          <ac:spMkLst>
            <pc:docMk/>
            <pc:sldMk cId="2812276407" sldId="262"/>
            <ac:spMk id="36" creationId="{39F191A9-1976-C3DD-E558-E391B9B8D9ED}"/>
          </ac:spMkLst>
        </pc:spChg>
        <pc:spChg chg="add del">
          <ac:chgData name="MATIAS ISMAEL BERMUDEZ OLMOS" userId="S::ma.bermudez@duocuc.cl::805cfd74-2754-4036-a11a-5cfbb957d411" providerId="AD" clId="Web-{272A7C4A-7F44-016B-921A-F368E86F1696}" dt="2024-08-31T00:59:12.555" v="320"/>
          <ac:spMkLst>
            <pc:docMk/>
            <pc:sldMk cId="2812276407" sldId="262"/>
            <ac:spMk id="39" creationId="{6AD30037-67ED-4367-9BE0-45787510BF13}"/>
          </ac:spMkLst>
        </pc:spChg>
        <pc:spChg chg="add del">
          <ac:chgData name="MATIAS ISMAEL BERMUDEZ OLMOS" userId="S::ma.bermudez@duocuc.cl::805cfd74-2754-4036-a11a-5cfbb957d411" providerId="AD" clId="Web-{272A7C4A-7F44-016B-921A-F368E86F1696}" dt="2024-08-31T00:59:20.758" v="322"/>
          <ac:spMkLst>
            <pc:docMk/>
            <pc:sldMk cId="2812276407" sldId="262"/>
            <ac:spMk id="45" creationId="{AF7A8C3B-2955-4667-9AC7-E4FD1018F5F9}"/>
          </ac:spMkLst>
        </pc:spChg>
        <pc:grpChg chg="add del">
          <ac:chgData name="MATIAS ISMAEL BERMUDEZ OLMOS" userId="S::ma.bermudez@duocuc.cl::805cfd74-2754-4036-a11a-5cfbb957d411" providerId="AD" clId="Web-{272A7C4A-7F44-016B-921A-F368E86F1696}" dt="2024-08-31T00:59:20.758" v="322"/>
          <ac:grpSpMkLst>
            <pc:docMk/>
            <pc:sldMk cId="2812276407" sldId="262"/>
            <ac:grpSpMk id="26" creationId="{0A47CF6F-27C2-43F3-AF69-E3D576363742}"/>
          </ac:grpSpMkLst>
        </pc:grpChg>
        <pc:grpChg chg="add del">
          <ac:chgData name="MATIAS ISMAEL BERMUDEZ OLMOS" userId="S::ma.bermudez@duocuc.cl::805cfd74-2754-4036-a11a-5cfbb957d411" providerId="AD" clId="Web-{272A7C4A-7F44-016B-921A-F368E86F1696}" dt="2024-08-31T00:59:20.758" v="322"/>
          <ac:grpSpMkLst>
            <pc:docMk/>
            <pc:sldMk cId="2812276407" sldId="262"/>
            <ac:grpSpMk id="37" creationId="{729D1C44-1DC2-46A3-AF4D-6CF3F03E7AEF}"/>
          </ac:grpSpMkLst>
        </pc:grpChg>
        <pc:grpChg chg="add del">
          <ac:chgData name="MATIAS ISMAEL BERMUDEZ OLMOS" userId="S::ma.bermudez@duocuc.cl::805cfd74-2754-4036-a11a-5cfbb957d411" providerId="AD" clId="Web-{272A7C4A-7F44-016B-921A-F368E86F1696}" dt="2024-08-31T00:59:12.555" v="320"/>
          <ac:grpSpMkLst>
            <pc:docMk/>
            <pc:sldMk cId="2812276407" sldId="262"/>
            <ac:grpSpMk id="41" creationId="{50841A4E-5BC1-44B4-83CF-D524E8AEAD64}"/>
          </ac:grpSpMkLst>
        </pc:grpChg>
        <pc:picChg chg="mod">
          <ac:chgData name="MATIAS ISMAEL BERMUDEZ OLMOS" userId="S::ma.bermudez@duocuc.cl::805cfd74-2754-4036-a11a-5cfbb957d411" providerId="AD" clId="Web-{272A7C4A-7F44-016B-921A-F368E86F1696}" dt="2024-08-31T00:59:20.758" v="322"/>
          <ac:picMkLst>
            <pc:docMk/>
            <pc:sldMk cId="2812276407" sldId="262"/>
            <ac:picMk id="21" creationId="{9A946500-3656-3E7A-D984-3B2334329864}"/>
          </ac:picMkLst>
        </pc:picChg>
      </pc:sldChg>
      <pc:sldChg chg="del">
        <pc:chgData name="MATIAS ISMAEL BERMUDEZ OLMOS" userId="S::ma.bermudez@duocuc.cl::805cfd74-2754-4036-a11a-5cfbb957d411" providerId="AD" clId="Web-{272A7C4A-7F44-016B-921A-F368E86F1696}" dt="2024-08-31T00:58:40.538" v="318"/>
        <pc:sldMkLst>
          <pc:docMk/>
          <pc:sldMk cId="1866983345" sldId="263"/>
        </pc:sldMkLst>
      </pc:sldChg>
      <pc:sldMasterChg chg="del delSldLayout">
        <pc:chgData name="MATIAS ISMAEL BERMUDEZ OLMOS" userId="S::ma.bermudez@duocuc.cl::805cfd74-2754-4036-a11a-5cfbb957d411" providerId="AD" clId="Web-{272A7C4A-7F44-016B-921A-F368E86F1696}" dt="2024-08-30T23:57:06.148" v="6"/>
        <pc:sldMasterMkLst>
          <pc:docMk/>
          <pc:sldMasterMk cId="2933118997" sldId="2147483648"/>
        </pc:sldMasterMkLst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MATIAS ISMAEL BERMUDEZ OLMOS" userId="S::ma.bermudez@duocuc.cl::805cfd74-2754-4036-a11a-5cfbb957d411" providerId="AD" clId="Web-{272A7C4A-7F44-016B-921A-F368E86F1696}" dt="2024-08-30T23:57:06.148" v="6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MATIAS ISMAEL BERMUDEZ OLMOS" userId="S::ma.bermudez@duocuc.cl::805cfd74-2754-4036-a11a-5cfbb957d411" providerId="AD" clId="Web-{272A7C4A-7F44-016B-921A-F368E86F1696}" dt="2024-08-30T23:57:23.164" v="7"/>
        <pc:sldMasterMkLst>
          <pc:docMk/>
          <pc:sldMasterMk cId="1151571418" sldId="2147483660"/>
        </pc:sldMasterMkLst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1275950587" sldId="2147483661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1767520276" sldId="2147483662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2370340322" sldId="2147483663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2335435987" sldId="2147483664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3117990085" sldId="2147483665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3446153463" sldId="2147483666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3220104605" sldId="2147483667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2353734323" sldId="2147483668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651788549" sldId="2147483669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4028857924" sldId="2147483670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3304004629" sldId="2147483671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1092520331" sldId="2147483672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108608692" sldId="2147483673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3419630121" sldId="2147483674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654610928" sldId="2147483675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3359088763" sldId="2147483676"/>
          </pc:sldLayoutMkLst>
        </pc:sldLayoutChg>
        <pc:sldLayoutChg chg="add del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1151571418" sldId="2147483660"/>
            <pc:sldLayoutMk cId="748253767" sldId="2147483677"/>
          </pc:sldLayoutMkLst>
        </pc:sldLayoutChg>
      </pc:sldMasterChg>
      <pc:sldMasterChg chg="add addSldLayout modSldLayout">
        <pc:chgData name="MATIAS ISMAEL BERMUDEZ OLMOS" userId="S::ma.bermudez@duocuc.cl::805cfd74-2754-4036-a11a-5cfbb957d411" providerId="AD" clId="Web-{272A7C4A-7F44-016B-921A-F368E86F1696}" dt="2024-08-30T23:57:23.164" v="7"/>
        <pc:sldMasterMkLst>
          <pc:docMk/>
          <pc:sldMasterMk cId="2359520919" sldId="2147483678"/>
        </pc:sldMasterMkLst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243105614" sldId="2147483679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47126801" sldId="2147483680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1201656056" sldId="2147483681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1858218347" sldId="2147483682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3770439634" sldId="2147483683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3924479400" sldId="2147483684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4126532615" sldId="2147483685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3163960614" sldId="2147483686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2548043285" sldId="2147483687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3061777584" sldId="2147483688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1952951199" sldId="2147483689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3376937981" sldId="2147483690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793793247" sldId="2147483691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973255871" sldId="2147483692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2243719010" sldId="2147483693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2523981569" sldId="2147483694"/>
          </pc:sldLayoutMkLst>
        </pc:sldLayoutChg>
        <pc:sldLayoutChg chg="add mod replId">
          <pc:chgData name="MATIAS ISMAEL BERMUDEZ OLMOS" userId="S::ma.bermudez@duocuc.cl::805cfd74-2754-4036-a11a-5cfbb957d411" providerId="AD" clId="Web-{272A7C4A-7F44-016B-921A-F368E86F1696}" dt="2024-08-30T23:57:23.164" v="7"/>
          <pc:sldLayoutMkLst>
            <pc:docMk/>
            <pc:sldMasterMk cId="2359520919" sldId="2147483678"/>
            <pc:sldLayoutMk cId="3017377735" sldId="2147483695"/>
          </pc:sldLayoutMkLst>
        </pc:sldLayoutChg>
      </pc:sldMasterChg>
    </pc:docChg>
  </pc:docChgLst>
  <pc:docChgLst>
    <pc:chgData name="DANIEL EDUARDO ZURITA MUNOZ" userId="S::da.zuritam@duocuc.cl::c7fd20a1-5000-4652-8099-ae3cd22bd5f3" providerId="AD" clId="Web-{3B8D8080-5A05-53CA-F76E-2EDE84724D3B}"/>
    <pc:docChg chg="modSld">
      <pc:chgData name="DANIEL EDUARDO ZURITA MUNOZ" userId="S::da.zuritam@duocuc.cl::c7fd20a1-5000-4652-8099-ae3cd22bd5f3" providerId="AD" clId="Web-{3B8D8080-5A05-53CA-F76E-2EDE84724D3B}" dt="2024-08-31T01:43:46.935" v="32"/>
      <pc:docMkLst>
        <pc:docMk/>
      </pc:docMkLst>
      <pc:sldChg chg="addSp delSp modSp">
        <pc:chgData name="DANIEL EDUARDO ZURITA MUNOZ" userId="S::da.zuritam@duocuc.cl::c7fd20a1-5000-4652-8099-ae3cd22bd5f3" providerId="AD" clId="Web-{3B8D8080-5A05-53CA-F76E-2EDE84724D3B}" dt="2024-08-31T01:43:46.935" v="32"/>
        <pc:sldMkLst>
          <pc:docMk/>
          <pc:sldMk cId="3161460676" sldId="265"/>
        </pc:sldMkLst>
        <pc:spChg chg="mod">
          <ac:chgData name="DANIEL EDUARDO ZURITA MUNOZ" userId="S::da.zuritam@duocuc.cl::c7fd20a1-5000-4652-8099-ae3cd22bd5f3" providerId="AD" clId="Web-{3B8D8080-5A05-53CA-F76E-2EDE84724D3B}" dt="2024-08-31T01:40:22.720" v="4"/>
          <ac:spMkLst>
            <pc:docMk/>
            <pc:sldMk cId="3161460676" sldId="265"/>
            <ac:spMk id="2" creationId="{0565BC9D-1435-6683-BF46-BA9126F86DD6}"/>
          </ac:spMkLst>
        </pc:spChg>
        <pc:spChg chg="add del">
          <ac:chgData name="DANIEL EDUARDO ZURITA MUNOZ" userId="S::da.zuritam@duocuc.cl::c7fd20a1-5000-4652-8099-ae3cd22bd5f3" providerId="AD" clId="Web-{3B8D8080-5A05-53CA-F76E-2EDE84724D3B}" dt="2024-08-31T01:40:22.720" v="4"/>
          <ac:spMkLst>
            <pc:docMk/>
            <pc:sldMk cId="3161460676" sldId="265"/>
            <ac:spMk id="9" creationId="{103AE710-7D3C-454B-82CF-49B0093E9892}"/>
          </ac:spMkLst>
        </pc:spChg>
        <pc:spChg chg="add del">
          <ac:chgData name="DANIEL EDUARDO ZURITA MUNOZ" userId="S::da.zuritam@duocuc.cl::c7fd20a1-5000-4652-8099-ae3cd22bd5f3" providerId="AD" clId="Web-{3B8D8080-5A05-53CA-F76E-2EDE84724D3B}" dt="2024-08-31T01:40:22.720" v="4"/>
          <ac:spMkLst>
            <pc:docMk/>
            <pc:sldMk cId="3161460676" sldId="265"/>
            <ac:spMk id="11" creationId="{039CC2B4-028D-4241-812D-86DEFC665CEB}"/>
          </ac:spMkLst>
        </pc:spChg>
        <pc:spChg chg="add del">
          <ac:chgData name="DANIEL EDUARDO ZURITA MUNOZ" userId="S::da.zuritam@duocuc.cl::c7fd20a1-5000-4652-8099-ae3cd22bd5f3" providerId="AD" clId="Web-{3B8D8080-5A05-53CA-F76E-2EDE84724D3B}" dt="2024-08-31T01:40:22.673" v="3"/>
          <ac:spMkLst>
            <pc:docMk/>
            <pc:sldMk cId="3161460676" sldId="265"/>
            <ac:spMk id="24" creationId="{103AE710-7D3C-454B-82CF-49B0093E9892}"/>
          </ac:spMkLst>
        </pc:spChg>
        <pc:spChg chg="add del">
          <ac:chgData name="DANIEL EDUARDO ZURITA MUNOZ" userId="S::da.zuritam@duocuc.cl::c7fd20a1-5000-4652-8099-ae3cd22bd5f3" providerId="AD" clId="Web-{3B8D8080-5A05-53CA-F76E-2EDE84724D3B}" dt="2024-08-31T01:40:22.673" v="3"/>
          <ac:spMkLst>
            <pc:docMk/>
            <pc:sldMk cId="3161460676" sldId="265"/>
            <ac:spMk id="26" creationId="{039CC2B4-028D-4241-812D-86DEFC665CEB}"/>
          </ac:spMkLst>
        </pc:spChg>
        <pc:grpChg chg="add del">
          <ac:chgData name="DANIEL EDUARDO ZURITA MUNOZ" userId="S::da.zuritam@duocuc.cl::c7fd20a1-5000-4652-8099-ae3cd22bd5f3" providerId="AD" clId="Web-{3B8D8080-5A05-53CA-F76E-2EDE84724D3B}" dt="2024-08-31T01:40:22.720" v="4"/>
          <ac:grpSpMkLst>
            <pc:docMk/>
            <pc:sldMk cId="3161460676" sldId="265"/>
            <ac:grpSpMk id="13" creationId="{CA13242B-E02E-4DE0-859A-2A46B775FBD7}"/>
          </ac:grpSpMkLst>
        </pc:grpChg>
        <pc:grpChg chg="add del">
          <ac:chgData name="DANIEL EDUARDO ZURITA MUNOZ" userId="S::da.zuritam@duocuc.cl::c7fd20a1-5000-4652-8099-ae3cd22bd5f3" providerId="AD" clId="Web-{3B8D8080-5A05-53CA-F76E-2EDE84724D3B}" dt="2024-08-31T01:40:22.673" v="3"/>
          <ac:grpSpMkLst>
            <pc:docMk/>
            <pc:sldMk cId="3161460676" sldId="265"/>
            <ac:grpSpMk id="28" creationId="{CA13242B-E02E-4DE0-859A-2A46B775FBD7}"/>
          </ac:grpSpMkLst>
        </pc:grpChg>
        <pc:graphicFrameChg chg="mod modVis modGraphic">
          <ac:chgData name="DANIEL EDUARDO ZURITA MUNOZ" userId="S::da.zuritam@duocuc.cl::c7fd20a1-5000-4652-8099-ae3cd22bd5f3" providerId="AD" clId="Web-{3B8D8080-5A05-53CA-F76E-2EDE84724D3B}" dt="2024-08-31T01:43:46.935" v="32"/>
          <ac:graphicFrameMkLst>
            <pc:docMk/>
            <pc:sldMk cId="3161460676" sldId="265"/>
            <ac:graphicFrameMk id="5" creationId="{58271353-3E00-F53D-C175-C374809B7DE7}"/>
          </ac:graphicFrameMkLst>
        </pc:graphicFrameChg>
      </pc:sldChg>
    </pc:docChg>
  </pc:docChgLst>
  <pc:docChgLst>
    <pc:chgData name="DANIEL EDUARDO ZURITA MUNOZ" userId="S::da.zuritam@duocuc.cl::c7fd20a1-5000-4652-8099-ae3cd22bd5f3" providerId="AD" clId="Web-{594B9477-9E43-6B13-F956-2803F577D29B}"/>
    <pc:docChg chg="addSld modSld">
      <pc:chgData name="DANIEL EDUARDO ZURITA MUNOZ" userId="S::da.zuritam@duocuc.cl::c7fd20a1-5000-4652-8099-ae3cd22bd5f3" providerId="AD" clId="Web-{594B9477-9E43-6B13-F956-2803F577D29B}" dt="2024-08-31T01:37:17.331" v="689" actId="1076"/>
      <pc:docMkLst>
        <pc:docMk/>
      </pc:docMkLst>
      <pc:sldChg chg="addSp delSp modSp mod setBg setClrOvrMap">
        <pc:chgData name="DANIEL EDUARDO ZURITA MUNOZ" userId="S::da.zuritam@duocuc.cl::c7fd20a1-5000-4652-8099-ae3cd22bd5f3" providerId="AD" clId="Web-{594B9477-9E43-6B13-F956-2803F577D29B}" dt="2024-08-31T01:26:20.107" v="403" actId="20577"/>
        <pc:sldMkLst>
          <pc:docMk/>
          <pc:sldMk cId="2406273178" sldId="256"/>
        </pc:sldMkLst>
        <pc:spChg chg="mod">
          <ac:chgData name="DANIEL EDUARDO ZURITA MUNOZ" userId="S::da.zuritam@duocuc.cl::c7fd20a1-5000-4652-8099-ae3cd22bd5f3" providerId="AD" clId="Web-{594B9477-9E43-6B13-F956-2803F577D29B}" dt="2024-08-31T01:26:01.716" v="389" actId="20577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DANIEL EDUARDO ZURITA MUNOZ" userId="S::da.zuritam@duocuc.cl::c7fd20a1-5000-4652-8099-ae3cd22bd5f3" providerId="AD" clId="Web-{594B9477-9E43-6B13-F956-2803F577D29B}" dt="2024-08-31T01:26:20.107" v="403" actId="2057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0:53:08.423" v="4"/>
          <ac:spMkLst>
            <pc:docMk/>
            <pc:sldMk cId="2406273178" sldId="256"/>
            <ac:spMk id="10" creationId="{F312BB96-8152-4380-9A88-1035C491D2C1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0:53:08.423" v="4"/>
          <ac:spMkLst>
            <pc:docMk/>
            <pc:sldMk cId="2406273178" sldId="256"/>
            <ac:spMk id="20" creationId="{03F0917E-421A-4BCB-A614-5E33D8210B40}"/>
          </ac:spMkLst>
        </pc:spChg>
        <pc:spChg chg="add del mod">
          <ac:chgData name="DANIEL EDUARDO ZURITA MUNOZ" userId="S::da.zuritam@duocuc.cl::c7fd20a1-5000-4652-8099-ae3cd22bd5f3" providerId="AD" clId="Web-{594B9477-9E43-6B13-F956-2803F577D29B}" dt="2024-08-31T01:20:38.313" v="357"/>
          <ac:spMkLst>
            <pc:docMk/>
            <pc:sldMk cId="2406273178" sldId="256"/>
            <ac:spMk id="25" creationId="{8F93A7F6-1179-3DAA-9E8D-796FD9450C14}"/>
          </ac:spMkLst>
        </pc:spChg>
        <pc:spChg chg="add del mod">
          <ac:chgData name="DANIEL EDUARDO ZURITA MUNOZ" userId="S::da.zuritam@duocuc.cl::c7fd20a1-5000-4652-8099-ae3cd22bd5f3" providerId="AD" clId="Web-{594B9477-9E43-6B13-F956-2803F577D29B}" dt="2024-08-31T01:21:43.034" v="367"/>
          <ac:spMkLst>
            <pc:docMk/>
            <pc:sldMk cId="2406273178" sldId="256"/>
            <ac:spMk id="26" creationId="{99310A0F-D55C-8C9B-4A36-5B3A4ECDFF7E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0:55:27.177" v="6"/>
          <ac:spMkLst>
            <pc:docMk/>
            <pc:sldMk cId="2406273178" sldId="256"/>
            <ac:spMk id="27" creationId="{F312BB96-8152-4380-9A88-1035C491D2C1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0:55:27.177" v="6"/>
          <ac:spMkLst>
            <pc:docMk/>
            <pc:sldMk cId="2406273178" sldId="256"/>
            <ac:spMk id="37" creationId="{03F0917E-421A-4BCB-A614-5E33D8210B40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1:03.408" v="269"/>
          <ac:spMkLst>
            <pc:docMk/>
            <pc:sldMk cId="2406273178" sldId="256"/>
            <ac:spMk id="44" creationId="{84036FF9-87DD-4353-B2F0-489C22FD66D7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1:03.408" v="269"/>
          <ac:spMkLst>
            <pc:docMk/>
            <pc:sldMk cId="2406273178" sldId="256"/>
            <ac:spMk id="54" creationId="{1879D665-78DD-41CB-B632-09A8CCAA99D0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1:20.440" v="270"/>
          <ac:spMkLst>
            <pc:docMk/>
            <pc:sldMk cId="2406273178" sldId="256"/>
            <ac:spMk id="59" creationId="{E5A92FE9-DB05-4D0D-AF5A-BE8664B9FFB4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2:49.161" v="283"/>
          <ac:spMkLst>
            <pc:docMk/>
            <pc:sldMk cId="2406273178" sldId="256"/>
            <ac:spMk id="74" creationId="{F312BB96-8152-4380-9A88-1035C491D2C1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2:49.161" v="283"/>
          <ac:spMkLst>
            <pc:docMk/>
            <pc:sldMk cId="2406273178" sldId="256"/>
            <ac:spMk id="84" creationId="{03F0917E-421A-4BCB-A614-5E33D8210B40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3:08.412" v="284"/>
          <ac:spMkLst>
            <pc:docMk/>
            <pc:sldMk cId="2406273178" sldId="256"/>
            <ac:spMk id="98" creationId="{22DFF61D-FE87-44C1-954C-B0D7678160F2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3:08.412" v="284"/>
          <ac:spMkLst>
            <pc:docMk/>
            <pc:sldMk cId="2406273178" sldId="256"/>
            <ac:spMk id="99" creationId="{5C2B873C-702E-4891-9F5A-7BCD247F63BB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3:31.881" v="289"/>
          <ac:spMkLst>
            <pc:docMk/>
            <pc:sldMk cId="2406273178" sldId="256"/>
            <ac:spMk id="115" creationId="{15655827-B42D-4180-88D3-D83F25E4BD1C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3:31.881" v="289"/>
          <ac:spMkLst>
            <pc:docMk/>
            <pc:sldMk cId="2406273178" sldId="256"/>
            <ac:spMk id="117" creationId="{24ACCB06-563C-4ADE-B4D6-1FE9F723C7D9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3:31.881" v="289"/>
          <ac:spMkLst>
            <pc:docMk/>
            <pc:sldMk cId="2406273178" sldId="256"/>
            <ac:spMk id="119" creationId="{40761ECD-D92B-46AE-82CA-640023D282F9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3:31.881" v="289"/>
          <ac:spMkLst>
            <pc:docMk/>
            <pc:sldMk cId="2406273178" sldId="256"/>
            <ac:spMk id="121" creationId="{9A928607-C55C-40FD-B2DF-6CD6A7226A71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3:31.881" v="289"/>
          <ac:spMkLst>
            <pc:docMk/>
            <pc:sldMk cId="2406273178" sldId="256"/>
            <ac:spMk id="123" creationId="{400A20C1-29A4-43E0-AB15-7931F76F8C2D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5:10.680" v="294"/>
          <ac:spMkLst>
            <pc:docMk/>
            <pc:sldMk cId="2406273178" sldId="256"/>
            <ac:spMk id="128" creationId="{22DFF61D-FE87-44C1-954C-B0D7678160F2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5:10.680" v="294"/>
          <ac:spMkLst>
            <pc:docMk/>
            <pc:sldMk cId="2406273178" sldId="256"/>
            <ac:spMk id="138" creationId="{5C2B873C-702E-4891-9F5A-7BCD247F63BB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5:29.243" v="295"/>
          <ac:spMkLst>
            <pc:docMk/>
            <pc:sldMk cId="2406273178" sldId="256"/>
            <ac:spMk id="151" creationId="{6AD30037-67ED-4367-9BE0-45787510BF13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5:42.384" v="297"/>
          <ac:spMkLst>
            <pc:docMk/>
            <pc:sldMk cId="2406273178" sldId="256"/>
            <ac:spMk id="164" creationId="{22DFF61D-FE87-44C1-954C-B0D7678160F2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5:42.384" v="297"/>
          <ac:spMkLst>
            <pc:docMk/>
            <pc:sldMk cId="2406273178" sldId="256"/>
            <ac:spMk id="174" creationId="{5C2B873C-702E-4891-9F5A-7BCD247F63BB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6:06.932" v="298"/>
          <ac:spMkLst>
            <pc:docMk/>
            <pc:sldMk cId="2406273178" sldId="256"/>
            <ac:spMk id="179" creationId="{15655827-B42D-4180-88D3-D83F25E4BD1C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6:06.932" v="298"/>
          <ac:spMkLst>
            <pc:docMk/>
            <pc:sldMk cId="2406273178" sldId="256"/>
            <ac:spMk id="181" creationId="{24ACCB06-563C-4ADE-B4D6-1FE9F723C7D9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6:06.932" v="298"/>
          <ac:spMkLst>
            <pc:docMk/>
            <pc:sldMk cId="2406273178" sldId="256"/>
            <ac:spMk id="183" creationId="{40761ECD-D92B-46AE-82CA-640023D282F9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6:06.932" v="298"/>
          <ac:spMkLst>
            <pc:docMk/>
            <pc:sldMk cId="2406273178" sldId="256"/>
            <ac:spMk id="185" creationId="{9A928607-C55C-40FD-B2DF-6CD6A7226A71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6:06.932" v="298"/>
          <ac:spMkLst>
            <pc:docMk/>
            <pc:sldMk cId="2406273178" sldId="256"/>
            <ac:spMk id="187" creationId="{400A20C1-29A4-43E0-AB15-7931F76F8C2D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7:28.106" v="310"/>
          <ac:spMkLst>
            <pc:docMk/>
            <pc:sldMk cId="2406273178" sldId="256"/>
            <ac:spMk id="194" creationId="{22DFF61D-FE87-44C1-954C-B0D7678160F2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7:28.106" v="310"/>
          <ac:spMkLst>
            <pc:docMk/>
            <pc:sldMk cId="2406273178" sldId="256"/>
            <ac:spMk id="204" creationId="{5C2B873C-702E-4891-9F5A-7BCD247F63BB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7:28.090" v="309"/>
          <ac:spMkLst>
            <pc:docMk/>
            <pc:sldMk cId="2406273178" sldId="256"/>
            <ac:spMk id="217" creationId="{6AD30037-67ED-4367-9BE0-45787510BF13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31.935" v="319"/>
          <ac:spMkLst>
            <pc:docMk/>
            <pc:sldMk cId="2406273178" sldId="256"/>
            <ac:spMk id="232" creationId="{15655827-B42D-4180-88D3-D83F25E4BD1C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31.935" v="319"/>
          <ac:spMkLst>
            <pc:docMk/>
            <pc:sldMk cId="2406273178" sldId="256"/>
            <ac:spMk id="234" creationId="{24ACCB06-563C-4ADE-B4D6-1FE9F723C7D9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31.935" v="319"/>
          <ac:spMkLst>
            <pc:docMk/>
            <pc:sldMk cId="2406273178" sldId="256"/>
            <ac:spMk id="236" creationId="{40761ECD-D92B-46AE-82CA-640023D282F9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31.935" v="319"/>
          <ac:spMkLst>
            <pc:docMk/>
            <pc:sldMk cId="2406273178" sldId="256"/>
            <ac:spMk id="238" creationId="{9A928607-C55C-40FD-B2DF-6CD6A7226A71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31.935" v="319"/>
          <ac:spMkLst>
            <pc:docMk/>
            <pc:sldMk cId="2406273178" sldId="256"/>
            <ac:spMk id="240" creationId="{400A20C1-29A4-43E0-AB15-7931F76F8C2D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46.342" v="324"/>
          <ac:spMkLst>
            <pc:docMk/>
            <pc:sldMk cId="2406273178" sldId="256"/>
            <ac:spMk id="247" creationId="{84036FF9-87DD-4353-B2F0-489C22FD66D7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46.342" v="324"/>
          <ac:spMkLst>
            <pc:docMk/>
            <pc:sldMk cId="2406273178" sldId="256"/>
            <ac:spMk id="257" creationId="{1879D665-78DD-41CB-B632-09A8CCAA99D0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50.154" v="325"/>
          <ac:spMkLst>
            <pc:docMk/>
            <pc:sldMk cId="2406273178" sldId="256"/>
            <ac:spMk id="262" creationId="{15655827-B42D-4180-88D3-D83F25E4BD1C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50.154" v="325"/>
          <ac:spMkLst>
            <pc:docMk/>
            <pc:sldMk cId="2406273178" sldId="256"/>
            <ac:spMk id="264" creationId="{24ACCB06-563C-4ADE-B4D6-1FE9F723C7D9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50.154" v="325"/>
          <ac:spMkLst>
            <pc:docMk/>
            <pc:sldMk cId="2406273178" sldId="256"/>
            <ac:spMk id="266" creationId="{40761ECD-D92B-46AE-82CA-640023D282F9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50.154" v="325"/>
          <ac:spMkLst>
            <pc:docMk/>
            <pc:sldMk cId="2406273178" sldId="256"/>
            <ac:spMk id="268" creationId="{9A928607-C55C-40FD-B2DF-6CD6A7226A71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18:50.154" v="325"/>
          <ac:spMkLst>
            <pc:docMk/>
            <pc:sldMk cId="2406273178" sldId="256"/>
            <ac:spMk id="270" creationId="{400A20C1-29A4-43E0-AB15-7931F76F8C2D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23:29.005" v="372"/>
          <ac:spMkLst>
            <pc:docMk/>
            <pc:sldMk cId="2406273178" sldId="256"/>
            <ac:spMk id="277" creationId="{F312BB96-8152-4380-9A88-1035C491D2C1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23:29.005" v="372"/>
          <ac:spMkLst>
            <pc:docMk/>
            <pc:sldMk cId="2406273178" sldId="256"/>
            <ac:spMk id="287" creationId="{03F0917E-421A-4BCB-A614-5E33D8210B40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24:03.319" v="378"/>
          <ac:spMkLst>
            <pc:docMk/>
            <pc:sldMk cId="2406273178" sldId="256"/>
            <ac:spMk id="292" creationId="{15655827-B42D-4180-88D3-D83F25E4BD1C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24:03.319" v="378"/>
          <ac:spMkLst>
            <pc:docMk/>
            <pc:sldMk cId="2406273178" sldId="256"/>
            <ac:spMk id="294" creationId="{24ACCB06-563C-4ADE-B4D6-1FE9F723C7D9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24:03.319" v="378"/>
          <ac:spMkLst>
            <pc:docMk/>
            <pc:sldMk cId="2406273178" sldId="256"/>
            <ac:spMk id="296" creationId="{40761ECD-D92B-46AE-82CA-640023D282F9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24:03.319" v="378"/>
          <ac:spMkLst>
            <pc:docMk/>
            <pc:sldMk cId="2406273178" sldId="256"/>
            <ac:spMk id="298" creationId="{9A928607-C55C-40FD-B2DF-6CD6A7226A71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24:03.319" v="378"/>
          <ac:spMkLst>
            <pc:docMk/>
            <pc:sldMk cId="2406273178" sldId="256"/>
            <ac:spMk id="300" creationId="{400A20C1-29A4-43E0-AB15-7931F76F8C2D}"/>
          </ac:spMkLst>
        </pc:spChg>
        <pc:spChg chg="add del">
          <ac:chgData name="DANIEL EDUARDO ZURITA MUNOZ" userId="S::da.zuritam@duocuc.cl::c7fd20a1-5000-4652-8099-ae3cd22bd5f3" providerId="AD" clId="Web-{594B9477-9E43-6B13-F956-2803F577D29B}" dt="2024-08-31T01:23:58.240" v="375"/>
          <ac:spMkLst>
            <pc:docMk/>
            <pc:sldMk cId="2406273178" sldId="256"/>
            <ac:spMk id="313" creationId="{6AD30037-67ED-4367-9BE0-45787510BF13}"/>
          </ac:spMkLst>
        </pc:spChg>
        <pc:grpChg chg="add del">
          <ac:chgData name="DANIEL EDUARDO ZURITA MUNOZ" userId="S::da.zuritam@duocuc.cl::c7fd20a1-5000-4652-8099-ae3cd22bd5f3" providerId="AD" clId="Web-{594B9477-9E43-6B13-F956-2803F577D29B}" dt="2024-08-31T00:53:08.423" v="4"/>
          <ac:grpSpMkLst>
            <pc:docMk/>
            <pc:sldMk cId="2406273178" sldId="256"/>
            <ac:grpSpMk id="12" creationId="{AECB995A-E5B4-4732-8007-6C87709D7BFF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0:55:27.177" v="6"/>
          <ac:grpSpMkLst>
            <pc:docMk/>
            <pc:sldMk cId="2406273178" sldId="256"/>
            <ac:grpSpMk id="29" creationId="{AECB995A-E5B4-4732-8007-6C87709D7BFF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1:03.408" v="269"/>
          <ac:grpSpMkLst>
            <pc:docMk/>
            <pc:sldMk cId="2406273178" sldId="256"/>
            <ac:grpSpMk id="46" creationId="{E04E07E5-1F56-421C-8C94-997C1C4687E3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1:20.440" v="270"/>
          <ac:grpSpMkLst>
            <pc:docMk/>
            <pc:sldMk cId="2406273178" sldId="256"/>
            <ac:grpSpMk id="61" creationId="{53D9B26A-5143-49A7-BA98-D871D5BD719A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2:49.161" v="283"/>
          <ac:grpSpMkLst>
            <pc:docMk/>
            <pc:sldMk cId="2406273178" sldId="256"/>
            <ac:grpSpMk id="76" creationId="{AECB995A-E5B4-4732-8007-6C87709D7BFF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2:49.161" v="282"/>
          <ac:grpSpMkLst>
            <pc:docMk/>
            <pc:sldMk cId="2406273178" sldId="256"/>
            <ac:grpSpMk id="89" creationId="{EE5BD9ED-07E9-4FD9-8AE7-1A6AB10A501D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3:08.412" v="284"/>
          <ac:grpSpMkLst>
            <pc:docMk/>
            <pc:sldMk cId="2406273178" sldId="256"/>
            <ac:grpSpMk id="91" creationId="{E84592AC-7045-4F49-9639-B221E5A7AA89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3:12.552" v="286"/>
          <ac:grpSpMkLst>
            <pc:docMk/>
            <pc:sldMk cId="2406273178" sldId="256"/>
            <ac:grpSpMk id="104" creationId="{EE5BD9ED-07E9-4FD9-8AE7-1A6AB10A501D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5:10.680" v="294"/>
          <ac:grpSpMkLst>
            <pc:docMk/>
            <pc:sldMk cId="2406273178" sldId="256"/>
            <ac:grpSpMk id="130" creationId="{E84592AC-7045-4F49-9639-B221E5A7AA89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5:29.243" v="295"/>
          <ac:grpSpMkLst>
            <pc:docMk/>
            <pc:sldMk cId="2406273178" sldId="256"/>
            <ac:grpSpMk id="143" creationId="{CD6B11F9-7CF4-4EA5-927D-BD9AB9BAAEEA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5:29.243" v="295"/>
          <ac:grpSpMkLst>
            <pc:docMk/>
            <pc:sldMk cId="2406273178" sldId="256"/>
            <ac:grpSpMk id="153" creationId="{50841A4E-5BC1-44B4-83CF-D524E8AEAD64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5:42.384" v="297"/>
          <ac:grpSpMkLst>
            <pc:docMk/>
            <pc:sldMk cId="2406273178" sldId="256"/>
            <ac:grpSpMk id="166" creationId="{E84592AC-7045-4F49-9639-B221E5A7AA89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7:28.106" v="310"/>
          <ac:grpSpMkLst>
            <pc:docMk/>
            <pc:sldMk cId="2406273178" sldId="256"/>
            <ac:grpSpMk id="196" creationId="{E84592AC-7045-4F49-9639-B221E5A7AA89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7:22.934" v="307"/>
          <ac:grpSpMkLst>
            <pc:docMk/>
            <pc:sldMk cId="2406273178" sldId="256"/>
            <ac:grpSpMk id="209" creationId="{EE5BD9ED-07E9-4FD9-8AE7-1A6AB10A501D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7:28.090" v="309"/>
          <ac:grpSpMkLst>
            <pc:docMk/>
            <pc:sldMk cId="2406273178" sldId="256"/>
            <ac:grpSpMk id="218" creationId="{CD6B11F9-7CF4-4EA5-927D-BD9AB9BAAEEA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7:28.090" v="309"/>
          <ac:grpSpMkLst>
            <pc:docMk/>
            <pc:sldMk cId="2406273178" sldId="256"/>
            <ac:grpSpMk id="219" creationId="{50841A4E-5BC1-44B4-83CF-D524E8AEAD64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7:37.340" v="314"/>
          <ac:grpSpMkLst>
            <pc:docMk/>
            <pc:sldMk cId="2406273178" sldId="256"/>
            <ac:grpSpMk id="227" creationId="{EE5BD9ED-07E9-4FD9-8AE7-1A6AB10A501D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18:46.342" v="324"/>
          <ac:grpSpMkLst>
            <pc:docMk/>
            <pc:sldMk cId="2406273178" sldId="256"/>
            <ac:grpSpMk id="249" creationId="{E04E07E5-1F56-421C-8C94-997C1C4687E3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23:29.005" v="372"/>
          <ac:grpSpMkLst>
            <pc:docMk/>
            <pc:sldMk cId="2406273178" sldId="256"/>
            <ac:grpSpMk id="279" creationId="{AECB995A-E5B4-4732-8007-6C87709D7BFF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23:58.240" v="375"/>
          <ac:grpSpMkLst>
            <pc:docMk/>
            <pc:sldMk cId="2406273178" sldId="256"/>
            <ac:grpSpMk id="305" creationId="{CD6B11F9-7CF4-4EA5-927D-BD9AB9BAAEEA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23:58.240" v="375"/>
          <ac:grpSpMkLst>
            <pc:docMk/>
            <pc:sldMk cId="2406273178" sldId="256"/>
            <ac:grpSpMk id="315" creationId="{50841A4E-5BC1-44B4-83CF-D524E8AEAD64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24:03.319" v="377"/>
          <ac:grpSpMkLst>
            <pc:docMk/>
            <pc:sldMk cId="2406273178" sldId="256"/>
            <ac:grpSpMk id="323" creationId="{AFA96D6E-BEF2-41D0-9537-9F0F7D55D917}"/>
          </ac:grpSpMkLst>
        </pc:grpChg>
        <pc:grpChg chg="add del">
          <ac:chgData name="DANIEL EDUARDO ZURITA MUNOZ" userId="S::da.zuritam@duocuc.cl::c7fd20a1-5000-4652-8099-ae3cd22bd5f3" providerId="AD" clId="Web-{594B9477-9E43-6B13-F956-2803F577D29B}" dt="2024-08-31T01:25:21.649" v="387"/>
          <ac:grpSpMkLst>
            <pc:docMk/>
            <pc:sldMk cId="2406273178" sldId="256"/>
            <ac:grpSpMk id="325" creationId="{EE5BD9ED-07E9-4FD9-8AE7-1A6AB10A501D}"/>
          </ac:grpSpMkLst>
        </pc:grpChg>
        <pc:grpChg chg="add">
          <ac:chgData name="DANIEL EDUARDO ZURITA MUNOZ" userId="S::da.zuritam@duocuc.cl::c7fd20a1-5000-4652-8099-ae3cd22bd5f3" providerId="AD" clId="Web-{594B9477-9E43-6B13-F956-2803F577D29B}" dt="2024-08-31T01:25:21.649" v="387"/>
          <ac:grpSpMkLst>
            <pc:docMk/>
            <pc:sldMk cId="2406273178" sldId="256"/>
            <ac:grpSpMk id="330" creationId="{EE5BD9ED-07E9-4FD9-8AE7-1A6AB10A501D}"/>
          </ac:grpSpMkLst>
        </pc:grpChg>
        <pc:picChg chg="add del mod">
          <ac:chgData name="DANIEL EDUARDO ZURITA MUNOZ" userId="S::da.zuritam@duocuc.cl::c7fd20a1-5000-4652-8099-ae3cd22bd5f3" providerId="AD" clId="Web-{594B9477-9E43-6B13-F956-2803F577D29B}" dt="2024-08-31T01:11:49.566" v="275"/>
          <ac:picMkLst>
            <pc:docMk/>
            <pc:sldMk cId="2406273178" sldId="256"/>
            <ac:picMk id="4" creationId="{B740AD2B-C77F-0619-0202-37DBAEFDAA11}"/>
          </ac:picMkLst>
        </pc:picChg>
        <pc:picChg chg="add del mod">
          <ac:chgData name="DANIEL EDUARDO ZURITA MUNOZ" userId="S::da.zuritam@duocuc.cl::c7fd20a1-5000-4652-8099-ae3cd22bd5f3" providerId="AD" clId="Web-{594B9477-9E43-6B13-F956-2803F577D29B}" dt="2024-08-31T01:12:03.254" v="277"/>
          <ac:picMkLst>
            <pc:docMk/>
            <pc:sldMk cId="2406273178" sldId="256"/>
            <ac:picMk id="5" creationId="{8F0B3B33-3C42-E66E-FCA3-414341C74D34}"/>
          </ac:picMkLst>
        </pc:picChg>
        <pc:picChg chg="add del mod">
          <ac:chgData name="DANIEL EDUARDO ZURITA MUNOZ" userId="S::da.zuritam@duocuc.cl::c7fd20a1-5000-4652-8099-ae3cd22bd5f3" providerId="AD" clId="Web-{594B9477-9E43-6B13-F956-2803F577D29B}" dt="2024-08-31T01:13:10.818" v="285"/>
          <ac:picMkLst>
            <pc:docMk/>
            <pc:sldMk cId="2406273178" sldId="256"/>
            <ac:picMk id="6" creationId="{43A78A3B-BF37-6BBD-1B01-CFA6DB93BD10}"/>
          </ac:picMkLst>
        </pc:picChg>
        <pc:picChg chg="add del">
          <ac:chgData name="DANIEL EDUARDO ZURITA MUNOZ" userId="S::da.zuritam@duocuc.cl::c7fd20a1-5000-4652-8099-ae3cd22bd5f3" providerId="AD" clId="Web-{594B9477-9E43-6B13-F956-2803F577D29B}" dt="2024-08-31T00:51:08.623" v="3"/>
          <ac:picMkLst>
            <pc:docMk/>
            <pc:sldMk cId="2406273178" sldId="256"/>
            <ac:picMk id="7" creationId="{2A888048-DB98-CE43-370E-F3C8E8A6242C}"/>
          </ac:picMkLst>
        </pc:picChg>
        <pc:picChg chg="add del mod">
          <ac:chgData name="DANIEL EDUARDO ZURITA MUNOZ" userId="S::da.zuritam@duocuc.cl::c7fd20a1-5000-4652-8099-ae3cd22bd5f3" providerId="AD" clId="Web-{594B9477-9E43-6B13-F956-2803F577D29B}" dt="2024-08-31T01:15:06.914" v="293"/>
          <ac:picMkLst>
            <pc:docMk/>
            <pc:sldMk cId="2406273178" sldId="256"/>
            <ac:picMk id="8" creationId="{1B6D49DA-A3AA-DAA4-6E3B-A9FE260EBBF1}"/>
          </ac:picMkLst>
        </pc:picChg>
        <pc:picChg chg="add del mod ord">
          <ac:chgData name="DANIEL EDUARDO ZURITA MUNOZ" userId="S::da.zuritam@duocuc.cl::c7fd20a1-5000-4652-8099-ae3cd22bd5f3" providerId="AD" clId="Web-{594B9477-9E43-6B13-F956-2803F577D29B}" dt="2024-08-31T01:15:39.306" v="296"/>
          <ac:picMkLst>
            <pc:docMk/>
            <pc:sldMk cId="2406273178" sldId="256"/>
            <ac:picMk id="9" creationId="{EBC8EDE9-D760-315E-FE1E-55DDB04633FA}"/>
          </ac:picMkLst>
        </pc:picChg>
        <pc:picChg chg="add del mod ord">
          <ac:chgData name="DANIEL EDUARDO ZURITA MUNOZ" userId="S::da.zuritam@duocuc.cl::c7fd20a1-5000-4652-8099-ae3cd22bd5f3" providerId="AD" clId="Web-{594B9477-9E43-6B13-F956-2803F577D29B}" dt="2024-08-31T01:17:35.778" v="313"/>
          <ac:picMkLst>
            <pc:docMk/>
            <pc:sldMk cId="2406273178" sldId="256"/>
            <ac:picMk id="11" creationId="{D921F72A-243D-C96E-949E-8D2015804A43}"/>
          </ac:picMkLst>
        </pc:picChg>
        <pc:picChg chg="add del mod">
          <ac:chgData name="DANIEL EDUARDO ZURITA MUNOZ" userId="S::da.zuritam@duocuc.cl::c7fd20a1-5000-4652-8099-ae3cd22bd5f3" providerId="AD" clId="Web-{594B9477-9E43-6B13-F956-2803F577D29B}" dt="2024-08-31T01:18:09.450" v="316"/>
          <ac:picMkLst>
            <pc:docMk/>
            <pc:sldMk cId="2406273178" sldId="256"/>
            <ac:picMk id="19" creationId="{4EB583E1-44B5-E996-08F7-8327AE00E1B4}"/>
          </ac:picMkLst>
        </pc:picChg>
        <pc:picChg chg="add del mod">
          <ac:chgData name="DANIEL EDUARDO ZURITA MUNOZ" userId="S::da.zuritam@duocuc.cl::c7fd20a1-5000-4652-8099-ae3cd22bd5f3" providerId="AD" clId="Web-{594B9477-9E43-6B13-F956-2803F577D29B}" dt="2024-08-31T01:18:18.451" v="318"/>
          <ac:picMkLst>
            <pc:docMk/>
            <pc:sldMk cId="2406273178" sldId="256"/>
            <ac:picMk id="21" creationId="{A6A43336-58AD-0ED8-25E0-99511707214C}"/>
          </ac:picMkLst>
        </pc:picChg>
        <pc:picChg chg="add del mod">
          <ac:chgData name="DANIEL EDUARDO ZURITA MUNOZ" userId="S::da.zuritam@duocuc.cl::c7fd20a1-5000-4652-8099-ae3cd22bd5f3" providerId="AD" clId="Web-{594B9477-9E43-6B13-F956-2803F577D29B}" dt="2024-08-31T01:18:44.029" v="323"/>
          <ac:picMkLst>
            <pc:docMk/>
            <pc:sldMk cId="2406273178" sldId="256"/>
            <ac:picMk id="22" creationId="{22FA554E-4634-B6DA-BB28-1B154F38E519}"/>
          </ac:picMkLst>
        </pc:picChg>
        <pc:picChg chg="add del mod">
          <ac:chgData name="DANIEL EDUARDO ZURITA MUNOZ" userId="S::da.zuritam@duocuc.cl::c7fd20a1-5000-4652-8099-ae3cd22bd5f3" providerId="AD" clId="Web-{594B9477-9E43-6B13-F956-2803F577D29B}" dt="2024-08-31T01:23:22.896" v="371"/>
          <ac:picMkLst>
            <pc:docMk/>
            <pc:sldMk cId="2406273178" sldId="256"/>
            <ac:picMk id="23" creationId="{5D205D71-2BA2-3C11-72EB-FCE62843F909}"/>
          </ac:picMkLst>
        </pc:picChg>
        <pc:picChg chg="add del">
          <ac:chgData name="DANIEL EDUARDO ZURITA MUNOZ" userId="S::da.zuritam@duocuc.cl::c7fd20a1-5000-4652-8099-ae3cd22bd5f3" providerId="AD" clId="Web-{594B9477-9E43-6B13-F956-2803F577D29B}" dt="2024-08-31T00:55:09.286" v="5"/>
          <ac:picMkLst>
            <pc:docMk/>
            <pc:sldMk cId="2406273178" sldId="256"/>
            <ac:picMk id="24" creationId="{44070239-220E-3E33-4E98-DC858E1C966F}"/>
          </ac:picMkLst>
        </pc:picChg>
        <pc:picChg chg="add mod ord">
          <ac:chgData name="DANIEL EDUARDO ZURITA MUNOZ" userId="S::da.zuritam@duocuc.cl::c7fd20a1-5000-4652-8099-ae3cd22bd5f3" providerId="AD" clId="Web-{594B9477-9E43-6B13-F956-2803F577D29B}" dt="2024-08-31T01:25:21.649" v="387"/>
          <ac:picMkLst>
            <pc:docMk/>
            <pc:sldMk cId="2406273178" sldId="256"/>
            <ac:picMk id="28" creationId="{4B8D5080-B514-6D61-9052-035CFE6D6ECC}"/>
          </ac:picMkLst>
        </pc:picChg>
        <pc:picChg chg="add del">
          <ac:chgData name="DANIEL EDUARDO ZURITA MUNOZ" userId="S::da.zuritam@duocuc.cl::c7fd20a1-5000-4652-8099-ae3cd22bd5f3" providerId="AD" clId="Web-{594B9477-9E43-6B13-F956-2803F577D29B}" dt="2024-08-31T01:10:57.174" v="268"/>
          <ac:picMkLst>
            <pc:docMk/>
            <pc:sldMk cId="2406273178" sldId="256"/>
            <ac:picMk id="41" creationId="{59DE6F7D-8420-09CF-CC91-58354F56F80B}"/>
          </ac:picMkLst>
        </pc:picChg>
        <pc:picChg chg="add del">
          <ac:chgData name="DANIEL EDUARDO ZURITA MUNOZ" userId="S::da.zuritam@duocuc.cl::c7fd20a1-5000-4652-8099-ae3cd22bd5f3" providerId="AD" clId="Web-{594B9477-9E43-6B13-F956-2803F577D29B}" dt="2024-08-31T01:11:22.940" v="271"/>
          <ac:picMkLst>
            <pc:docMk/>
            <pc:sldMk cId="2406273178" sldId="256"/>
            <ac:picMk id="71" creationId="{32F7696D-12CD-EA33-E96B-571DC5BA3B05}"/>
          </ac:picMkLst>
        </pc:picChg>
        <pc:picChg chg="add del mod">
          <ac:chgData name="DANIEL EDUARDO ZURITA MUNOZ" userId="S::da.zuritam@duocuc.cl::c7fd20a1-5000-4652-8099-ae3cd22bd5f3" providerId="AD" clId="Web-{594B9477-9E43-6B13-F956-2803F577D29B}" dt="2024-08-31T01:16:37.042" v="303"/>
          <ac:picMkLst>
            <pc:docMk/>
            <pc:sldMk cId="2406273178" sldId="256"/>
            <ac:picMk id="191" creationId="{C540F28F-F50B-3F42-9FAB-FE16952A237E}"/>
          </ac:picMkLst>
        </pc:picChg>
        <pc:picChg chg="add del">
          <ac:chgData name="DANIEL EDUARDO ZURITA MUNOZ" userId="S::da.zuritam@duocuc.cl::c7fd20a1-5000-4652-8099-ae3cd22bd5f3" providerId="AD" clId="Web-{594B9477-9E43-6B13-F956-2803F577D29B}" dt="2024-08-31T01:18:35.592" v="321"/>
          <ac:picMkLst>
            <pc:docMk/>
            <pc:sldMk cId="2406273178" sldId="256"/>
            <ac:picMk id="244" creationId="{6FB274BE-1D6E-2CFF-8468-4D8F9CDE8061}"/>
          </ac:picMkLst>
        </pc:picChg>
        <pc:picChg chg="add del">
          <ac:chgData name="DANIEL EDUARDO ZURITA MUNOZ" userId="S::da.zuritam@duocuc.cl::c7fd20a1-5000-4652-8099-ae3cd22bd5f3" providerId="AD" clId="Web-{594B9477-9E43-6B13-F956-2803F577D29B}" dt="2024-08-31T01:18:56.373" v="328"/>
          <ac:picMkLst>
            <pc:docMk/>
            <pc:sldMk cId="2406273178" sldId="256"/>
            <ac:picMk id="274" creationId="{BE3B4302-743A-CE31-F5DB-F86C1AC1C0BD}"/>
          </ac:picMkLst>
        </pc:picChg>
      </pc:sldChg>
      <pc:sldChg chg="modSp">
        <pc:chgData name="DANIEL EDUARDO ZURITA MUNOZ" userId="S::da.zuritam@duocuc.cl::c7fd20a1-5000-4652-8099-ae3cd22bd5f3" providerId="AD" clId="Web-{594B9477-9E43-6B13-F956-2803F577D29B}" dt="2024-08-31T01:02:34.487" v="46" actId="20577"/>
        <pc:sldMkLst>
          <pc:docMk/>
          <pc:sldMk cId="3146937272" sldId="257"/>
        </pc:sldMkLst>
        <pc:graphicFrameChg chg="mod modGraphic">
          <ac:chgData name="DANIEL EDUARDO ZURITA MUNOZ" userId="S::da.zuritam@duocuc.cl::c7fd20a1-5000-4652-8099-ae3cd22bd5f3" providerId="AD" clId="Web-{594B9477-9E43-6B13-F956-2803F577D29B}" dt="2024-08-31T01:02:34.487" v="46" actId="20577"/>
          <ac:graphicFrameMkLst>
            <pc:docMk/>
            <pc:sldMk cId="3146937272" sldId="257"/>
            <ac:graphicFrameMk id="5" creationId="{EB334E35-2CF4-0CC3-9F8E-35CA878BDD2B}"/>
          </ac:graphicFrameMkLst>
        </pc:graphicFrameChg>
      </pc:sldChg>
      <pc:sldChg chg="modSp">
        <pc:chgData name="DANIEL EDUARDO ZURITA MUNOZ" userId="S::da.zuritam@duocuc.cl::c7fd20a1-5000-4652-8099-ae3cd22bd5f3" providerId="AD" clId="Web-{594B9477-9E43-6B13-F956-2803F577D29B}" dt="2024-08-31T00:58:02.243" v="22" actId="20577"/>
        <pc:sldMkLst>
          <pc:docMk/>
          <pc:sldMk cId="3077957591" sldId="258"/>
        </pc:sldMkLst>
        <pc:graphicFrameChg chg="modGraphic">
          <ac:chgData name="DANIEL EDUARDO ZURITA MUNOZ" userId="S::da.zuritam@duocuc.cl::c7fd20a1-5000-4652-8099-ae3cd22bd5f3" providerId="AD" clId="Web-{594B9477-9E43-6B13-F956-2803F577D29B}" dt="2024-08-31T00:58:02.243" v="22" actId="20577"/>
          <ac:graphicFrameMkLst>
            <pc:docMk/>
            <pc:sldMk cId="3077957591" sldId="258"/>
            <ac:graphicFrameMk id="36" creationId="{1BBC2D0D-9900-C57E-FF16-83A77EC9863B}"/>
          </ac:graphicFrameMkLst>
        </pc:graphicFrameChg>
      </pc:sldChg>
      <pc:sldChg chg="modSp">
        <pc:chgData name="DANIEL EDUARDO ZURITA MUNOZ" userId="S::da.zuritam@duocuc.cl::c7fd20a1-5000-4652-8099-ae3cd22bd5f3" providerId="AD" clId="Web-{594B9477-9E43-6B13-F956-2803F577D29B}" dt="2024-08-31T00:56:38.100" v="11" actId="14100"/>
        <pc:sldMkLst>
          <pc:docMk/>
          <pc:sldMk cId="977988358" sldId="261"/>
        </pc:sldMkLst>
        <pc:graphicFrameChg chg="mod">
          <ac:chgData name="DANIEL EDUARDO ZURITA MUNOZ" userId="S::da.zuritam@duocuc.cl::c7fd20a1-5000-4652-8099-ae3cd22bd5f3" providerId="AD" clId="Web-{594B9477-9E43-6B13-F956-2803F577D29B}" dt="2024-08-31T00:56:38.100" v="11" actId="14100"/>
          <ac:graphicFrameMkLst>
            <pc:docMk/>
            <pc:sldMk cId="977988358" sldId="261"/>
            <ac:graphicFrameMk id="5" creationId="{AF0EF140-771A-8E43-D379-309B80CF9EB0}"/>
          </ac:graphicFrameMkLst>
        </pc:graphicFrameChg>
      </pc:sldChg>
      <pc:sldChg chg="modSp new">
        <pc:chgData name="DANIEL EDUARDO ZURITA MUNOZ" userId="S::da.zuritam@duocuc.cl::c7fd20a1-5000-4652-8099-ae3cd22bd5f3" providerId="AD" clId="Web-{594B9477-9E43-6B13-F956-2803F577D29B}" dt="2024-08-31T01:26:33.889" v="404" actId="1076"/>
        <pc:sldMkLst>
          <pc:docMk/>
          <pc:sldMk cId="2226512444" sldId="264"/>
        </pc:sldMkLst>
        <pc:spChg chg="mod">
          <ac:chgData name="DANIEL EDUARDO ZURITA MUNOZ" userId="S::da.zuritam@duocuc.cl::c7fd20a1-5000-4652-8099-ae3cd22bd5f3" providerId="AD" clId="Web-{594B9477-9E43-6B13-F956-2803F577D29B}" dt="2024-08-31T01:03:25.379" v="60" actId="20577"/>
          <ac:spMkLst>
            <pc:docMk/>
            <pc:sldMk cId="2226512444" sldId="264"/>
            <ac:spMk id="2" creationId="{BC723FEB-B97D-9C01-9752-969C67359D5D}"/>
          </ac:spMkLst>
        </pc:spChg>
        <pc:spChg chg="mod">
          <ac:chgData name="DANIEL EDUARDO ZURITA MUNOZ" userId="S::da.zuritam@duocuc.cl::c7fd20a1-5000-4652-8099-ae3cd22bd5f3" providerId="AD" clId="Web-{594B9477-9E43-6B13-F956-2803F577D29B}" dt="2024-08-31T01:26:33.889" v="404" actId="1076"/>
          <ac:spMkLst>
            <pc:docMk/>
            <pc:sldMk cId="2226512444" sldId="264"/>
            <ac:spMk id="3" creationId="{1DBCB318-3FF4-D4B1-078F-EED245B3A13E}"/>
          </ac:spMkLst>
        </pc:spChg>
      </pc:sldChg>
      <pc:sldChg chg="addSp delSp modSp mod setBg">
        <pc:chgData name="DANIEL EDUARDO ZURITA MUNOZ" userId="S::da.zuritam@duocuc.cl::c7fd20a1-5000-4652-8099-ae3cd22bd5f3" providerId="AD" clId="Web-{594B9477-9E43-6B13-F956-2803F577D29B}" dt="2024-08-31T01:37:17.331" v="689" actId="1076"/>
        <pc:sldMkLst>
          <pc:docMk/>
          <pc:sldMk cId="3161460676" sldId="265"/>
        </pc:sldMkLst>
        <pc:spChg chg="mod">
          <ac:chgData name="DANIEL EDUARDO ZURITA MUNOZ" userId="S::da.zuritam@duocuc.cl::c7fd20a1-5000-4652-8099-ae3cd22bd5f3" providerId="AD" clId="Web-{594B9477-9E43-6B13-F956-2803F577D29B}" dt="2024-08-31T01:36:51.908" v="685"/>
          <ac:spMkLst>
            <pc:docMk/>
            <pc:sldMk cId="3161460676" sldId="265"/>
            <ac:spMk id="2" creationId="{0565BC9D-1435-6683-BF46-BA9126F86DD6}"/>
          </ac:spMkLst>
        </pc:spChg>
        <pc:spChg chg="del mod">
          <ac:chgData name="DANIEL EDUARDO ZURITA MUNOZ" userId="S::da.zuritam@duocuc.cl::c7fd20a1-5000-4652-8099-ae3cd22bd5f3" providerId="AD" clId="Web-{594B9477-9E43-6B13-F956-2803F577D29B}" dt="2024-08-31T01:36:51.908" v="685"/>
          <ac:spMkLst>
            <pc:docMk/>
            <pc:sldMk cId="3161460676" sldId="265"/>
            <ac:spMk id="3" creationId="{62B6DF33-FDC9-381D-C36E-E3FD4900E3E5}"/>
          </ac:spMkLst>
        </pc:spChg>
        <pc:spChg chg="add">
          <ac:chgData name="DANIEL EDUARDO ZURITA MUNOZ" userId="S::da.zuritam@duocuc.cl::c7fd20a1-5000-4652-8099-ae3cd22bd5f3" providerId="AD" clId="Web-{594B9477-9E43-6B13-F956-2803F577D29B}" dt="2024-08-31T01:36:51.908" v="685"/>
          <ac:spMkLst>
            <pc:docMk/>
            <pc:sldMk cId="3161460676" sldId="265"/>
            <ac:spMk id="9" creationId="{103AE710-7D3C-454B-82CF-49B0093E9892}"/>
          </ac:spMkLst>
        </pc:spChg>
        <pc:spChg chg="add">
          <ac:chgData name="DANIEL EDUARDO ZURITA MUNOZ" userId="S::da.zuritam@duocuc.cl::c7fd20a1-5000-4652-8099-ae3cd22bd5f3" providerId="AD" clId="Web-{594B9477-9E43-6B13-F956-2803F577D29B}" dt="2024-08-31T01:36:51.908" v="685"/>
          <ac:spMkLst>
            <pc:docMk/>
            <pc:sldMk cId="3161460676" sldId="265"/>
            <ac:spMk id="11" creationId="{039CC2B4-028D-4241-812D-86DEFC665CEB}"/>
          </ac:spMkLst>
        </pc:spChg>
        <pc:grpChg chg="add">
          <ac:chgData name="DANIEL EDUARDO ZURITA MUNOZ" userId="S::da.zuritam@duocuc.cl::c7fd20a1-5000-4652-8099-ae3cd22bd5f3" providerId="AD" clId="Web-{594B9477-9E43-6B13-F956-2803F577D29B}" dt="2024-08-31T01:36:51.908" v="685"/>
          <ac:grpSpMkLst>
            <pc:docMk/>
            <pc:sldMk cId="3161460676" sldId="265"/>
            <ac:grpSpMk id="13" creationId="{CA13242B-E02E-4DE0-859A-2A46B775FBD7}"/>
          </ac:grpSpMkLst>
        </pc:grpChg>
        <pc:graphicFrameChg chg="add mod">
          <ac:chgData name="DANIEL EDUARDO ZURITA MUNOZ" userId="S::da.zuritam@duocuc.cl::c7fd20a1-5000-4652-8099-ae3cd22bd5f3" providerId="AD" clId="Web-{594B9477-9E43-6B13-F956-2803F577D29B}" dt="2024-08-31T01:37:17.331" v="689" actId="1076"/>
          <ac:graphicFrameMkLst>
            <pc:docMk/>
            <pc:sldMk cId="3161460676" sldId="265"/>
            <ac:graphicFrameMk id="5" creationId="{58271353-3E00-F53D-C175-C374809B7DE7}"/>
          </ac:graphicFrameMkLst>
        </pc:graphicFrameChg>
      </pc:sldChg>
    </pc:docChg>
  </pc:docChgLst>
  <pc:docChgLst>
    <pc:chgData name="DANIEL EDUARDO ZURITA MUNOZ" userId="S::da.zuritam@duocuc.cl::c7fd20a1-5000-4652-8099-ae3cd22bd5f3" providerId="AD" clId="Web-{ACA1F2F3-7598-4189-5B07-9C8DD40863B3}"/>
    <pc:docChg chg="modSld">
      <pc:chgData name="DANIEL EDUARDO ZURITA MUNOZ" userId="S::da.zuritam@duocuc.cl::c7fd20a1-5000-4652-8099-ae3cd22bd5f3" providerId="AD" clId="Web-{ACA1F2F3-7598-4189-5B07-9C8DD40863B3}" dt="2024-08-31T01:45:53.632" v="11"/>
      <pc:docMkLst>
        <pc:docMk/>
      </pc:docMkLst>
      <pc:sldChg chg="modSp">
        <pc:chgData name="DANIEL EDUARDO ZURITA MUNOZ" userId="S::da.zuritam@duocuc.cl::c7fd20a1-5000-4652-8099-ae3cd22bd5f3" providerId="AD" clId="Web-{ACA1F2F3-7598-4189-5B07-9C8DD40863B3}" dt="2024-08-31T01:45:53.632" v="11"/>
        <pc:sldMkLst>
          <pc:docMk/>
          <pc:sldMk cId="3161460676" sldId="265"/>
        </pc:sldMkLst>
        <pc:graphicFrameChg chg="mod modGraphic">
          <ac:chgData name="DANIEL EDUARDO ZURITA MUNOZ" userId="S::da.zuritam@duocuc.cl::c7fd20a1-5000-4652-8099-ae3cd22bd5f3" providerId="AD" clId="Web-{ACA1F2F3-7598-4189-5B07-9C8DD40863B3}" dt="2024-08-31T01:45:53.632" v="11"/>
          <ac:graphicFrameMkLst>
            <pc:docMk/>
            <pc:sldMk cId="3161460676" sldId="265"/>
            <ac:graphicFrameMk id="5" creationId="{58271353-3E00-F53D-C175-C374809B7DE7}"/>
          </ac:graphicFrameMkLst>
        </pc:graphicFrameChg>
      </pc:sldChg>
    </pc:docChg>
  </pc:docChgLst>
  <pc:docChgLst>
    <pc:chgData name="DANIEL EDUARDO ZURITA MUNOZ" userId="S::da.zuritam@duocuc.cl::c7fd20a1-5000-4652-8099-ae3cd22bd5f3" providerId="AD" clId="Web-{F2711769-7481-9248-CDA8-141C1D6A4A97}"/>
    <pc:docChg chg="modSld sldOrd addMainMaster delMainMaster">
      <pc:chgData name="DANIEL EDUARDO ZURITA MUNOZ" userId="S::da.zuritam@duocuc.cl::c7fd20a1-5000-4652-8099-ae3cd22bd5f3" providerId="AD" clId="Web-{F2711769-7481-9248-CDA8-141C1D6A4A97}" dt="2024-08-31T00:45:57.416" v="675" actId="20577"/>
      <pc:docMkLst>
        <pc:docMk/>
      </pc:docMkLst>
      <pc:sldChg chg="modSp mod modClrScheme chgLayout">
        <pc:chgData name="DANIEL EDUARDO ZURITA MUNOZ" userId="S::da.zuritam@duocuc.cl::c7fd20a1-5000-4652-8099-ae3cd22bd5f3" providerId="AD" clId="Web-{F2711769-7481-9248-CDA8-141C1D6A4A97}" dt="2024-08-31T00:03:38.180" v="106" actId="20577"/>
        <pc:sldMkLst>
          <pc:docMk/>
          <pc:sldMk cId="2406273178" sldId="256"/>
        </pc:sldMkLst>
        <pc:spChg chg="mod ord">
          <ac:chgData name="DANIEL EDUARDO ZURITA MUNOZ" userId="S::da.zuritam@duocuc.cl::c7fd20a1-5000-4652-8099-ae3cd22bd5f3" providerId="AD" clId="Web-{F2711769-7481-9248-CDA8-141C1D6A4A97}" dt="2024-08-31T00:02:52.615" v="26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DANIEL EDUARDO ZURITA MUNOZ" userId="S::da.zuritam@duocuc.cl::c7fd20a1-5000-4652-8099-ae3cd22bd5f3" providerId="AD" clId="Web-{F2711769-7481-9248-CDA8-141C1D6A4A97}" dt="2024-08-31T00:03:38.180" v="106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 mod modClrScheme chgLayout">
        <pc:chgData name="DANIEL EDUARDO ZURITA MUNOZ" userId="S::da.zuritam@duocuc.cl::c7fd20a1-5000-4652-8099-ae3cd22bd5f3" providerId="AD" clId="Web-{F2711769-7481-9248-CDA8-141C1D6A4A97}" dt="2024-08-31T00:36:17.177" v="368" actId="20577"/>
        <pc:sldMkLst>
          <pc:docMk/>
          <pc:sldMk cId="3146937272" sldId="257"/>
        </pc:sldMkLst>
        <pc:spChg chg="mod ord">
          <ac:chgData name="DANIEL EDUARDO ZURITA MUNOZ" userId="S::da.zuritam@duocuc.cl::c7fd20a1-5000-4652-8099-ae3cd22bd5f3" providerId="AD" clId="Web-{F2711769-7481-9248-CDA8-141C1D6A4A97}" dt="2024-08-31T00:15:24.143" v="107" actId="20577"/>
          <ac:spMkLst>
            <pc:docMk/>
            <pc:sldMk cId="3146937272" sldId="257"/>
            <ac:spMk id="2" creationId="{D8F1A44E-5B08-FCEA-99E0-79C9667E27F9}"/>
          </ac:spMkLst>
        </pc:spChg>
        <pc:spChg chg="mod ord">
          <ac:chgData name="DANIEL EDUARDO ZURITA MUNOZ" userId="S::da.zuritam@duocuc.cl::c7fd20a1-5000-4652-8099-ae3cd22bd5f3" providerId="AD" clId="Web-{F2711769-7481-9248-CDA8-141C1D6A4A97}" dt="2024-08-31T00:36:17.177" v="368" actId="20577"/>
          <ac:spMkLst>
            <pc:docMk/>
            <pc:sldMk cId="3146937272" sldId="257"/>
            <ac:spMk id="3" creationId="{B1F55878-AFE0-AFB0-6C6D-7F825A7B767D}"/>
          </ac:spMkLst>
        </pc:spChg>
      </pc:sldChg>
      <pc:sldChg chg="modSp mod modClrScheme chgLayout">
        <pc:chgData name="DANIEL EDUARDO ZURITA MUNOZ" userId="S::da.zuritam@duocuc.cl::c7fd20a1-5000-4652-8099-ae3cd22bd5f3" providerId="AD" clId="Web-{F2711769-7481-9248-CDA8-141C1D6A4A97}" dt="2024-08-31T00:02:52.615" v="26"/>
        <pc:sldMkLst>
          <pc:docMk/>
          <pc:sldMk cId="3077957591" sldId="258"/>
        </pc:sldMkLst>
        <pc:spChg chg="mod ord">
          <ac:chgData name="DANIEL EDUARDO ZURITA MUNOZ" userId="S::da.zuritam@duocuc.cl::c7fd20a1-5000-4652-8099-ae3cd22bd5f3" providerId="AD" clId="Web-{F2711769-7481-9248-CDA8-141C1D6A4A97}" dt="2024-08-31T00:02:52.615" v="26"/>
          <ac:spMkLst>
            <pc:docMk/>
            <pc:sldMk cId="3077957591" sldId="258"/>
            <ac:spMk id="2" creationId="{BA92EB94-0442-E1E1-2757-3A06FF79F1BA}"/>
          </ac:spMkLst>
        </pc:spChg>
        <pc:spChg chg="mod ord">
          <ac:chgData name="DANIEL EDUARDO ZURITA MUNOZ" userId="S::da.zuritam@duocuc.cl::c7fd20a1-5000-4652-8099-ae3cd22bd5f3" providerId="AD" clId="Web-{F2711769-7481-9248-CDA8-141C1D6A4A97}" dt="2024-08-31T00:02:52.615" v="26"/>
          <ac:spMkLst>
            <pc:docMk/>
            <pc:sldMk cId="3077957591" sldId="258"/>
            <ac:spMk id="3" creationId="{8F08A561-A364-79F7-9710-819CAF487E40}"/>
          </ac:spMkLst>
        </pc:spChg>
      </pc:sldChg>
      <pc:sldChg chg="modSp mod modClrScheme chgLayout">
        <pc:chgData name="DANIEL EDUARDO ZURITA MUNOZ" userId="S::da.zuritam@duocuc.cl::c7fd20a1-5000-4652-8099-ae3cd22bd5f3" providerId="AD" clId="Web-{F2711769-7481-9248-CDA8-141C1D6A4A97}" dt="2024-08-31T00:15:40.909" v="108" actId="20577"/>
        <pc:sldMkLst>
          <pc:docMk/>
          <pc:sldMk cId="2403167258" sldId="259"/>
        </pc:sldMkLst>
        <pc:spChg chg="mod ord">
          <ac:chgData name="DANIEL EDUARDO ZURITA MUNOZ" userId="S::da.zuritam@duocuc.cl::c7fd20a1-5000-4652-8099-ae3cd22bd5f3" providerId="AD" clId="Web-{F2711769-7481-9248-CDA8-141C1D6A4A97}" dt="2024-08-31T00:15:40.909" v="108" actId="20577"/>
          <ac:spMkLst>
            <pc:docMk/>
            <pc:sldMk cId="2403167258" sldId="259"/>
            <ac:spMk id="2" creationId="{941E22BD-D984-5F50-A0CA-7E49805A94C4}"/>
          </ac:spMkLst>
        </pc:spChg>
        <pc:spChg chg="mod ord">
          <ac:chgData name="DANIEL EDUARDO ZURITA MUNOZ" userId="S::da.zuritam@duocuc.cl::c7fd20a1-5000-4652-8099-ae3cd22bd5f3" providerId="AD" clId="Web-{F2711769-7481-9248-CDA8-141C1D6A4A97}" dt="2024-08-31T00:02:52.615" v="26"/>
          <ac:spMkLst>
            <pc:docMk/>
            <pc:sldMk cId="2403167258" sldId="259"/>
            <ac:spMk id="3" creationId="{84CFB52B-33BA-3198-4D11-BBDE0A61BF36}"/>
          </ac:spMkLst>
        </pc:spChg>
      </pc:sldChg>
      <pc:sldChg chg="modSp mod ord modClrScheme chgLayout">
        <pc:chgData name="DANIEL EDUARDO ZURITA MUNOZ" userId="S::da.zuritam@duocuc.cl::c7fd20a1-5000-4652-8099-ae3cd22bd5f3" providerId="AD" clId="Web-{F2711769-7481-9248-CDA8-141C1D6A4A97}" dt="2024-08-31T00:45:57.416" v="675" actId="20577"/>
        <pc:sldMkLst>
          <pc:docMk/>
          <pc:sldMk cId="1695519982" sldId="260"/>
        </pc:sldMkLst>
        <pc:spChg chg="mod ord">
          <ac:chgData name="DANIEL EDUARDO ZURITA MUNOZ" userId="S::da.zuritam@duocuc.cl::c7fd20a1-5000-4652-8099-ae3cd22bd5f3" providerId="AD" clId="Web-{F2711769-7481-9248-CDA8-141C1D6A4A97}" dt="2024-08-31T00:20:01.389" v="116" actId="20577"/>
          <ac:spMkLst>
            <pc:docMk/>
            <pc:sldMk cId="1695519982" sldId="260"/>
            <ac:spMk id="2" creationId="{BAA285B8-FA8E-EA23-8C1D-F6214A2F2717}"/>
          </ac:spMkLst>
        </pc:spChg>
        <pc:spChg chg="mod ord">
          <ac:chgData name="DANIEL EDUARDO ZURITA MUNOZ" userId="S::da.zuritam@duocuc.cl::c7fd20a1-5000-4652-8099-ae3cd22bd5f3" providerId="AD" clId="Web-{F2711769-7481-9248-CDA8-141C1D6A4A97}" dt="2024-08-31T00:45:57.416" v="675" actId="20577"/>
          <ac:spMkLst>
            <pc:docMk/>
            <pc:sldMk cId="1695519982" sldId="260"/>
            <ac:spMk id="3" creationId="{2612BAC6-2CC5-F655-F588-E1B0FAC71430}"/>
          </ac:spMkLst>
        </pc:spChg>
      </pc:sldChg>
      <pc:sldChg chg="modSp mod ord modClrScheme chgLayout">
        <pc:chgData name="DANIEL EDUARDO ZURITA MUNOZ" userId="S::da.zuritam@duocuc.cl::c7fd20a1-5000-4652-8099-ae3cd22bd5f3" providerId="AD" clId="Web-{F2711769-7481-9248-CDA8-141C1D6A4A97}" dt="2024-08-31T00:37:27.883" v="369" actId="20577"/>
        <pc:sldMkLst>
          <pc:docMk/>
          <pc:sldMk cId="977988358" sldId="261"/>
        </pc:sldMkLst>
        <pc:spChg chg="mod ord">
          <ac:chgData name="DANIEL EDUARDO ZURITA MUNOZ" userId="S::da.zuritam@duocuc.cl::c7fd20a1-5000-4652-8099-ae3cd22bd5f3" providerId="AD" clId="Web-{F2711769-7481-9248-CDA8-141C1D6A4A97}" dt="2024-08-31T00:15:46.300" v="109" actId="20577"/>
          <ac:spMkLst>
            <pc:docMk/>
            <pc:sldMk cId="977988358" sldId="261"/>
            <ac:spMk id="2" creationId="{91580493-0283-4698-6ACF-52871FE4C96C}"/>
          </ac:spMkLst>
        </pc:spChg>
        <pc:spChg chg="mod ord">
          <ac:chgData name="DANIEL EDUARDO ZURITA MUNOZ" userId="S::da.zuritam@duocuc.cl::c7fd20a1-5000-4652-8099-ae3cd22bd5f3" providerId="AD" clId="Web-{F2711769-7481-9248-CDA8-141C1D6A4A97}" dt="2024-08-31T00:37:27.883" v="369" actId="20577"/>
          <ac:spMkLst>
            <pc:docMk/>
            <pc:sldMk cId="977988358" sldId="261"/>
            <ac:spMk id="3" creationId="{7CEA3851-C92A-A407-2FF7-05575C9884D3}"/>
          </ac:spMkLst>
        </pc:spChg>
      </pc:sldChg>
      <pc:sldChg chg="modSp mod modClrScheme chgLayout">
        <pc:chgData name="DANIEL EDUARDO ZURITA MUNOZ" userId="S::da.zuritam@duocuc.cl::c7fd20a1-5000-4652-8099-ae3cd22bd5f3" providerId="AD" clId="Web-{F2711769-7481-9248-CDA8-141C1D6A4A97}" dt="2024-08-31T00:02:52.615" v="26"/>
        <pc:sldMkLst>
          <pc:docMk/>
          <pc:sldMk cId="2812276407" sldId="262"/>
        </pc:sldMkLst>
        <pc:spChg chg="mod ord">
          <ac:chgData name="DANIEL EDUARDO ZURITA MUNOZ" userId="S::da.zuritam@duocuc.cl::c7fd20a1-5000-4652-8099-ae3cd22bd5f3" providerId="AD" clId="Web-{F2711769-7481-9248-CDA8-141C1D6A4A97}" dt="2024-08-31T00:02:52.615" v="26"/>
          <ac:spMkLst>
            <pc:docMk/>
            <pc:sldMk cId="2812276407" sldId="262"/>
            <ac:spMk id="2" creationId="{B65CCAE9-9224-BBE7-8FDA-0D2219F55D06}"/>
          </ac:spMkLst>
        </pc:spChg>
        <pc:spChg chg="mod ord">
          <ac:chgData name="DANIEL EDUARDO ZURITA MUNOZ" userId="S::da.zuritam@duocuc.cl::c7fd20a1-5000-4652-8099-ae3cd22bd5f3" providerId="AD" clId="Web-{F2711769-7481-9248-CDA8-141C1D6A4A97}" dt="2024-08-31T00:02:52.615" v="26"/>
          <ac:spMkLst>
            <pc:docMk/>
            <pc:sldMk cId="2812276407" sldId="262"/>
            <ac:spMk id="3" creationId="{C551A9AB-D9A7-5CF0-25FF-4BC6A2C3922D}"/>
          </ac:spMkLst>
        </pc:spChg>
      </pc:sldChg>
      <pc:sldMasterChg chg="add del addSldLayout delSldLayout">
        <pc:chgData name="DANIEL EDUARDO ZURITA MUNOZ" userId="S::da.zuritam@duocuc.cl::c7fd20a1-5000-4652-8099-ae3cd22bd5f3" providerId="AD" clId="Web-{F2711769-7481-9248-CDA8-141C1D6A4A97}" dt="2024-08-31T00:02:52.615" v="26"/>
        <pc:sldMasterMkLst>
          <pc:docMk/>
          <pc:sldMasterMk cId="2359520919" sldId="2147483678"/>
        </pc:sldMasterMkLst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243105614" sldId="2147483679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47126801" sldId="2147483680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1201656056" sldId="2147483681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1858218347" sldId="2147483682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3770439634" sldId="2147483683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3924479400" sldId="2147483684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4126532615" sldId="2147483685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3163960614" sldId="2147483686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2548043285" sldId="2147483687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3061777584" sldId="2147483688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1952951199" sldId="2147483689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3376937981" sldId="2147483690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793793247" sldId="2147483691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973255871" sldId="2147483692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2243719010" sldId="2147483693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2523981569" sldId="2147483694"/>
          </pc:sldLayoutMkLst>
        </pc:sldLayoutChg>
        <pc:sldLayoutChg chg="add del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359520919" sldId="2147483678"/>
            <pc:sldLayoutMk cId="3017377735" sldId="2147483695"/>
          </pc:sldLayoutMkLst>
        </pc:sldLayoutChg>
      </pc:sldMasterChg>
      <pc:sldMasterChg chg="add del addSldLayout delSldLayout modSldLayout">
        <pc:chgData name="DANIEL EDUARDO ZURITA MUNOZ" userId="S::da.zuritam@duocuc.cl::c7fd20a1-5000-4652-8099-ae3cd22bd5f3" providerId="AD" clId="Web-{F2711769-7481-9248-CDA8-141C1D6A4A97}" dt="2024-08-31T00:02:52.615" v="26"/>
        <pc:sldMasterMkLst>
          <pc:docMk/>
          <pc:sldMasterMk cId="2257067153" sldId="2147483696"/>
        </pc:sldMasterMkLst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3557175050" sldId="2147483697"/>
          </pc:sldLayoutMkLst>
        </pc:sldLayoutChg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2756204199" sldId="2147483698"/>
          </pc:sldLayoutMkLst>
        </pc:sldLayoutChg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3784140446" sldId="2147483699"/>
          </pc:sldLayoutMkLst>
        </pc:sldLayoutChg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1466953375" sldId="2147483700"/>
          </pc:sldLayoutMkLst>
        </pc:sldLayoutChg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1815974832" sldId="2147483701"/>
          </pc:sldLayoutMkLst>
        </pc:sldLayoutChg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1786349375" sldId="2147483702"/>
          </pc:sldLayoutMkLst>
        </pc:sldLayoutChg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996724408" sldId="2147483703"/>
          </pc:sldLayoutMkLst>
        </pc:sldLayoutChg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679081711" sldId="2147483704"/>
          </pc:sldLayoutMkLst>
        </pc:sldLayoutChg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3471381657" sldId="2147483705"/>
          </pc:sldLayoutMkLst>
        </pc:sldLayoutChg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2508966876" sldId="2147483706"/>
          </pc:sldLayoutMkLst>
        </pc:sldLayoutChg>
        <pc:sldLayoutChg chg="add del mod replId">
          <pc:chgData name="DANIEL EDUARDO ZURITA MUNOZ" userId="S::da.zuritam@duocuc.cl::c7fd20a1-5000-4652-8099-ae3cd22bd5f3" providerId="AD" clId="Web-{F2711769-7481-9248-CDA8-141C1D6A4A97}" dt="2024-08-31T00:02:52.615" v="26"/>
          <pc:sldLayoutMkLst>
            <pc:docMk/>
            <pc:sldMasterMk cId="2257067153" sldId="2147483696"/>
            <pc:sldLayoutMk cId="2013559936" sldId="2147483707"/>
          </pc:sldLayoutMkLst>
        </pc:sldLayoutChg>
      </pc:sldMasterChg>
    </pc:docChg>
  </pc:docChgLst>
  <pc:docChgLst>
    <pc:chgData name="NICOLAS ENRIQUE TOLEDO CAMILLA" userId="S::nico.toledo@duocuc.cl::f7d0db00-8e5d-41c8-b11f-f3526ef09dd4" providerId="AD" clId="Web-{F6F005E3-DA98-871E-9D4D-2F9AA2EF9EAD}"/>
    <pc:docChg chg="addSld modSld sldOrd">
      <pc:chgData name="NICOLAS ENRIQUE TOLEDO CAMILLA" userId="S::nico.toledo@duocuc.cl::f7d0db00-8e5d-41c8-b11f-f3526ef09dd4" providerId="AD" clId="Web-{F6F005E3-DA98-871E-9D4D-2F9AA2EF9EAD}" dt="2024-08-31T01:45:44.274" v="3062" actId="20577"/>
      <pc:docMkLst>
        <pc:docMk/>
      </pc:docMkLst>
      <pc:sldChg chg="modSp">
        <pc:chgData name="NICOLAS ENRIQUE TOLEDO CAMILLA" userId="S::nico.toledo@duocuc.cl::f7d0db00-8e5d-41c8-b11f-f3526ef09dd4" providerId="AD" clId="Web-{F6F005E3-DA98-871E-9D4D-2F9AA2EF9EAD}" dt="2024-08-31T01:20:12.451" v="2963" actId="20577"/>
        <pc:sldMkLst>
          <pc:docMk/>
          <pc:sldMk cId="2406273178" sldId="256"/>
        </pc:sldMkLst>
        <pc:spChg chg="mod">
          <ac:chgData name="NICOLAS ENRIQUE TOLEDO CAMILLA" userId="S::nico.toledo@duocuc.cl::f7d0db00-8e5d-41c8-b11f-f3526ef09dd4" providerId="AD" clId="Web-{F6F005E3-DA98-871E-9D4D-2F9AA2EF9EAD}" dt="2024-08-31T01:20:12.451" v="2963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NICOLAS ENRIQUE TOLEDO CAMILLA" userId="S::nico.toledo@duocuc.cl::f7d0db00-8e5d-41c8-b11f-f3526ef09dd4" providerId="AD" clId="Web-{F6F005E3-DA98-871E-9D4D-2F9AA2EF9EAD}" dt="2024-08-31T00:44:30.104" v="1259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 ord">
        <pc:chgData name="NICOLAS ENRIQUE TOLEDO CAMILLA" userId="S::nico.toledo@duocuc.cl::f7d0db00-8e5d-41c8-b11f-f3526ef09dd4" providerId="AD" clId="Web-{F6F005E3-DA98-871E-9D4D-2F9AA2EF9EAD}" dt="2024-08-31T00:40:03.816" v="1227" actId="20577"/>
        <pc:sldMkLst>
          <pc:docMk/>
          <pc:sldMk cId="3146937272" sldId="257"/>
        </pc:sldMkLst>
        <pc:spChg chg="mod">
          <ac:chgData name="NICOLAS ENRIQUE TOLEDO CAMILLA" userId="S::nico.toledo@duocuc.cl::f7d0db00-8e5d-41c8-b11f-f3526ef09dd4" providerId="AD" clId="Web-{F6F005E3-DA98-871E-9D4D-2F9AA2EF9EAD}" dt="2024-08-31T00:06:43.315" v="61" actId="20577"/>
          <ac:spMkLst>
            <pc:docMk/>
            <pc:sldMk cId="3146937272" sldId="257"/>
            <ac:spMk id="2" creationId="{D8F1A44E-5B08-FCEA-99E0-79C9667E27F9}"/>
          </ac:spMkLst>
        </pc:spChg>
        <pc:spChg chg="mod">
          <ac:chgData name="NICOLAS ENRIQUE TOLEDO CAMILLA" userId="S::nico.toledo@duocuc.cl::f7d0db00-8e5d-41c8-b11f-f3526ef09dd4" providerId="AD" clId="Web-{F6F005E3-DA98-871E-9D4D-2F9AA2EF9EAD}" dt="2024-08-31T00:40:03.816" v="1227" actId="20577"/>
          <ac:spMkLst>
            <pc:docMk/>
            <pc:sldMk cId="3146937272" sldId="257"/>
            <ac:spMk id="3" creationId="{B1F55878-AFE0-AFB0-6C6D-7F825A7B767D}"/>
          </ac:spMkLst>
        </pc:spChg>
      </pc:sldChg>
      <pc:sldChg chg="addSp delSp modSp mod setBg">
        <pc:chgData name="NICOLAS ENRIQUE TOLEDO CAMILLA" userId="S::nico.toledo@duocuc.cl::f7d0db00-8e5d-41c8-b11f-f3526ef09dd4" providerId="AD" clId="Web-{F6F005E3-DA98-871E-9D4D-2F9AA2EF9EAD}" dt="2024-08-31T01:38:40.509" v="3043"/>
        <pc:sldMkLst>
          <pc:docMk/>
          <pc:sldMk cId="3077957591" sldId="258"/>
        </pc:sldMkLst>
        <pc:spChg chg="mod">
          <ac:chgData name="NICOLAS ENRIQUE TOLEDO CAMILLA" userId="S::nico.toledo@duocuc.cl::f7d0db00-8e5d-41c8-b11f-f3526ef09dd4" providerId="AD" clId="Web-{F6F005E3-DA98-871E-9D4D-2F9AA2EF9EAD}" dt="2024-08-31T01:38:40.509" v="3043"/>
          <ac:spMkLst>
            <pc:docMk/>
            <pc:sldMk cId="3077957591" sldId="258"/>
            <ac:spMk id="2" creationId="{BA92EB94-0442-E1E1-2757-3A06FF79F1BA}"/>
          </ac:spMkLst>
        </pc:spChg>
        <pc:spChg chg="add del mod">
          <ac:chgData name="NICOLAS ENRIQUE TOLEDO CAMILLA" userId="S::nico.toledo@duocuc.cl::f7d0db00-8e5d-41c8-b11f-f3526ef09dd4" providerId="AD" clId="Web-{F6F005E3-DA98-871E-9D4D-2F9AA2EF9EAD}" dt="2024-08-31T00:50:33.808" v="2445"/>
          <ac:spMkLst>
            <pc:docMk/>
            <pc:sldMk cId="3077957591" sldId="258"/>
            <ac:spMk id="3" creationId="{8F08A561-A364-79F7-9710-819CAF487E40}"/>
          </ac:spMkLst>
        </pc:spChg>
        <pc:spChg chg="add">
          <ac:chgData name="NICOLAS ENRIQUE TOLEDO CAMILLA" userId="S::nico.toledo@duocuc.cl::f7d0db00-8e5d-41c8-b11f-f3526ef09dd4" providerId="AD" clId="Web-{F6F005E3-DA98-871E-9D4D-2F9AA2EF9EAD}" dt="2024-08-31T00:50:33.808" v="2445"/>
          <ac:spMkLst>
            <pc:docMk/>
            <pc:sldMk cId="3077957591" sldId="258"/>
            <ac:spMk id="8" creationId="{E03BF673-8C68-4092-BF1B-53C57EFEC21F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0:50:33.792" v="2444"/>
          <ac:spMkLst>
            <pc:docMk/>
            <pc:sldMk cId="3077957591" sldId="258"/>
            <ac:spMk id="9" creationId="{103AE710-7D3C-454B-82CF-49B0093E9892}"/>
          </ac:spMkLst>
        </pc:spChg>
        <pc:spChg chg="add">
          <ac:chgData name="NICOLAS ENRIQUE TOLEDO CAMILLA" userId="S::nico.toledo@duocuc.cl::f7d0db00-8e5d-41c8-b11f-f3526ef09dd4" providerId="AD" clId="Web-{F6F005E3-DA98-871E-9D4D-2F9AA2EF9EAD}" dt="2024-08-31T00:50:33.808" v="2445"/>
          <ac:spMkLst>
            <pc:docMk/>
            <pc:sldMk cId="3077957591" sldId="258"/>
            <ac:spMk id="10" creationId="{B1BDB70B-F0E6-4867-818F-C582494FB6D6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0:50:33.792" v="2444"/>
          <ac:spMkLst>
            <pc:docMk/>
            <pc:sldMk cId="3077957591" sldId="258"/>
            <ac:spMk id="11" creationId="{039CC2B4-028D-4241-812D-86DEFC665CEB}"/>
          </ac:spMkLst>
        </pc:spChg>
        <pc:spChg chg="add">
          <ac:chgData name="NICOLAS ENRIQUE TOLEDO CAMILLA" userId="S::nico.toledo@duocuc.cl::f7d0db00-8e5d-41c8-b11f-f3526ef09dd4" providerId="AD" clId="Web-{F6F005E3-DA98-871E-9D4D-2F9AA2EF9EAD}" dt="2024-08-31T00:50:33.808" v="2445"/>
          <ac:spMkLst>
            <pc:docMk/>
            <pc:sldMk cId="3077957591" sldId="258"/>
            <ac:spMk id="22" creationId="{8F08A561-A364-79F7-9710-819CAF487E40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38:40.509" v="3043"/>
          <ac:spMkLst>
            <pc:docMk/>
            <pc:sldMk cId="3077957591" sldId="258"/>
            <ac:spMk id="38" creationId="{86A198EF-6B7D-4B36-8666-4EE5A3BC45B7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38:40.509" v="3043"/>
          <ac:spMkLst>
            <pc:docMk/>
            <pc:sldMk cId="3077957591" sldId="258"/>
            <ac:spMk id="39" creationId="{17348318-06B3-4581-BDC7-8BB5ACC0DDF9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31:19.464" v="2990"/>
          <ac:spMkLst>
            <pc:docMk/>
            <pc:sldMk cId="3077957591" sldId="258"/>
            <ac:spMk id="41" creationId="{103AE710-7D3C-454B-82CF-49B0093E9892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31:19.464" v="2990"/>
          <ac:spMkLst>
            <pc:docMk/>
            <pc:sldMk cId="3077957591" sldId="258"/>
            <ac:spMk id="43" creationId="{039CC2B4-028D-4241-812D-86DEFC665CEB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31:24.699" v="2992"/>
          <ac:spMkLst>
            <pc:docMk/>
            <pc:sldMk cId="3077957591" sldId="258"/>
            <ac:spMk id="53" creationId="{103AE710-7D3C-454B-82CF-49B0093E9892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31:24.699" v="2992"/>
          <ac:spMkLst>
            <pc:docMk/>
            <pc:sldMk cId="3077957591" sldId="258"/>
            <ac:spMk id="54" creationId="{039CC2B4-028D-4241-812D-86DEFC665CEB}"/>
          </ac:spMkLst>
        </pc:spChg>
        <pc:spChg chg="add">
          <ac:chgData name="NICOLAS ENRIQUE TOLEDO CAMILLA" userId="S::nico.toledo@duocuc.cl::f7d0db00-8e5d-41c8-b11f-f3526ef09dd4" providerId="AD" clId="Web-{F6F005E3-DA98-871E-9D4D-2F9AA2EF9EAD}" dt="2024-08-31T01:38:40.509" v="3043"/>
          <ac:spMkLst>
            <pc:docMk/>
            <pc:sldMk cId="3077957591" sldId="258"/>
            <ac:spMk id="56" creationId="{103AE710-7D3C-454B-82CF-49B0093E9892}"/>
          </ac:spMkLst>
        </pc:spChg>
        <pc:spChg chg="add">
          <ac:chgData name="NICOLAS ENRIQUE TOLEDO CAMILLA" userId="S::nico.toledo@duocuc.cl::f7d0db00-8e5d-41c8-b11f-f3526ef09dd4" providerId="AD" clId="Web-{F6F005E3-DA98-871E-9D4D-2F9AA2EF9EAD}" dt="2024-08-31T01:38:40.509" v="3043"/>
          <ac:spMkLst>
            <pc:docMk/>
            <pc:sldMk cId="3077957591" sldId="258"/>
            <ac:spMk id="58" creationId="{039CC2B4-028D-4241-812D-86DEFC665CEB}"/>
          </ac:spMkLst>
        </pc:spChg>
        <pc:grpChg chg="add">
          <ac:chgData name="NICOLAS ENRIQUE TOLEDO CAMILLA" userId="S::nico.toledo@duocuc.cl::f7d0db00-8e5d-41c8-b11f-f3526ef09dd4" providerId="AD" clId="Web-{F6F005E3-DA98-871E-9D4D-2F9AA2EF9EAD}" dt="2024-08-31T00:50:33.808" v="2445"/>
          <ac:grpSpMkLst>
            <pc:docMk/>
            <pc:sldMk cId="3077957591" sldId="258"/>
            <ac:grpSpMk id="12" creationId="{1E52C707-F508-47B5-8864-8CC3EE0F030B}"/>
          </ac:grpSpMkLst>
        </pc:grpChg>
        <pc:grpChg chg="add del">
          <ac:chgData name="NICOLAS ENRIQUE TOLEDO CAMILLA" userId="S::nico.toledo@duocuc.cl::f7d0db00-8e5d-41c8-b11f-f3526ef09dd4" providerId="AD" clId="Web-{F6F005E3-DA98-871E-9D4D-2F9AA2EF9EAD}" dt="2024-08-31T00:50:33.792" v="2444"/>
          <ac:grpSpMkLst>
            <pc:docMk/>
            <pc:sldMk cId="3077957591" sldId="258"/>
            <ac:grpSpMk id="13" creationId="{CA13242B-E02E-4DE0-859A-2A46B775FBD7}"/>
          </ac:grpSpMkLst>
        </pc:grpChg>
        <pc:grpChg chg="add del">
          <ac:chgData name="NICOLAS ENRIQUE TOLEDO CAMILLA" userId="S::nico.toledo@duocuc.cl::f7d0db00-8e5d-41c8-b11f-f3526ef09dd4" providerId="AD" clId="Web-{F6F005E3-DA98-871E-9D4D-2F9AA2EF9EAD}" dt="2024-08-31T01:38:40.509" v="3043"/>
          <ac:grpSpMkLst>
            <pc:docMk/>
            <pc:sldMk cId="3077957591" sldId="258"/>
            <ac:grpSpMk id="40" creationId="{284EDEE4-D512-4009-8EEF-CE63D5996DC2}"/>
          </ac:grpSpMkLst>
        </pc:grpChg>
        <pc:grpChg chg="add del">
          <ac:chgData name="NICOLAS ENRIQUE TOLEDO CAMILLA" userId="S::nico.toledo@duocuc.cl::f7d0db00-8e5d-41c8-b11f-f3526ef09dd4" providerId="AD" clId="Web-{F6F005E3-DA98-871E-9D4D-2F9AA2EF9EAD}" dt="2024-08-31T01:31:19.464" v="2990"/>
          <ac:grpSpMkLst>
            <pc:docMk/>
            <pc:sldMk cId="3077957591" sldId="258"/>
            <ac:grpSpMk id="45" creationId="{CA13242B-E02E-4DE0-859A-2A46B775FBD7}"/>
          </ac:grpSpMkLst>
        </pc:grpChg>
        <pc:grpChg chg="add del">
          <ac:chgData name="NICOLAS ENRIQUE TOLEDO CAMILLA" userId="S::nico.toledo@duocuc.cl::f7d0db00-8e5d-41c8-b11f-f3526ef09dd4" providerId="AD" clId="Web-{F6F005E3-DA98-871E-9D4D-2F9AA2EF9EAD}" dt="2024-08-31T01:31:24.699" v="2992"/>
          <ac:grpSpMkLst>
            <pc:docMk/>
            <pc:sldMk cId="3077957591" sldId="258"/>
            <ac:grpSpMk id="55" creationId="{CA13242B-E02E-4DE0-859A-2A46B775FBD7}"/>
          </ac:grpSpMkLst>
        </pc:grpChg>
        <pc:grpChg chg="add">
          <ac:chgData name="NICOLAS ENRIQUE TOLEDO CAMILLA" userId="S::nico.toledo@duocuc.cl::f7d0db00-8e5d-41c8-b11f-f3526ef09dd4" providerId="AD" clId="Web-{F6F005E3-DA98-871E-9D4D-2F9AA2EF9EAD}" dt="2024-08-31T01:38:40.509" v="3043"/>
          <ac:grpSpMkLst>
            <pc:docMk/>
            <pc:sldMk cId="3077957591" sldId="258"/>
            <ac:grpSpMk id="60" creationId="{CA13242B-E02E-4DE0-859A-2A46B775FBD7}"/>
          </ac:grpSpMkLst>
        </pc:grpChg>
        <pc:graphicFrameChg chg="add del">
          <ac:chgData name="NICOLAS ENRIQUE TOLEDO CAMILLA" userId="S::nico.toledo@duocuc.cl::f7d0db00-8e5d-41c8-b11f-f3526ef09dd4" providerId="AD" clId="Web-{F6F005E3-DA98-871E-9D4D-2F9AA2EF9EAD}" dt="2024-08-31T00:50:33.792" v="2444"/>
          <ac:graphicFrameMkLst>
            <pc:docMk/>
            <pc:sldMk cId="3077957591" sldId="258"/>
            <ac:graphicFrameMk id="5" creationId="{9D7C8274-38C9-0B81-1CA9-95172DDF7FAB}"/>
          </ac:graphicFrameMkLst>
        </pc:graphicFrameChg>
        <pc:graphicFrameChg chg="mod modGraphic">
          <ac:chgData name="NICOLAS ENRIQUE TOLEDO CAMILLA" userId="S::nico.toledo@duocuc.cl::f7d0db00-8e5d-41c8-b11f-f3526ef09dd4" providerId="AD" clId="Web-{F6F005E3-DA98-871E-9D4D-2F9AA2EF9EAD}" dt="2024-08-31T01:38:40.509" v="3043"/>
          <ac:graphicFrameMkLst>
            <pc:docMk/>
            <pc:sldMk cId="3077957591" sldId="258"/>
            <ac:graphicFrameMk id="36" creationId="{1BBC2D0D-9900-C57E-FF16-83A77EC9863B}"/>
          </ac:graphicFrameMkLst>
        </pc:graphicFrameChg>
      </pc:sldChg>
      <pc:sldChg chg="modSp">
        <pc:chgData name="NICOLAS ENRIQUE TOLEDO CAMILLA" userId="S::nico.toledo@duocuc.cl::f7d0db00-8e5d-41c8-b11f-f3526ef09dd4" providerId="AD" clId="Web-{F6F005E3-DA98-871E-9D4D-2F9AA2EF9EAD}" dt="2024-08-31T00:42:13.106" v="1229" actId="20577"/>
        <pc:sldMkLst>
          <pc:docMk/>
          <pc:sldMk cId="2403167258" sldId="259"/>
        </pc:sldMkLst>
        <pc:spChg chg="mod">
          <ac:chgData name="NICOLAS ENRIQUE TOLEDO CAMILLA" userId="S::nico.toledo@duocuc.cl::f7d0db00-8e5d-41c8-b11f-f3526ef09dd4" providerId="AD" clId="Web-{F6F005E3-DA98-871E-9D4D-2F9AA2EF9EAD}" dt="2024-08-31T00:42:13.106" v="1229" actId="20577"/>
          <ac:spMkLst>
            <pc:docMk/>
            <pc:sldMk cId="2403167258" sldId="259"/>
            <ac:spMk id="3" creationId="{84CFB52B-33BA-3198-4D11-BBDE0A61BF36}"/>
          </ac:spMkLst>
        </pc:spChg>
      </pc:sldChg>
      <pc:sldChg chg="addSp delSp modSp mod setBg">
        <pc:chgData name="NICOLAS ENRIQUE TOLEDO CAMILLA" userId="S::nico.toledo@duocuc.cl::f7d0db00-8e5d-41c8-b11f-f3526ef09dd4" providerId="AD" clId="Web-{F6F005E3-DA98-871E-9D4D-2F9AA2EF9EAD}" dt="2024-08-31T01:02:38.625" v="2617"/>
        <pc:sldMkLst>
          <pc:docMk/>
          <pc:sldMk cId="1695519982" sldId="260"/>
        </pc:sldMkLst>
        <pc:spChg chg="mod">
          <ac:chgData name="NICOLAS ENRIQUE TOLEDO CAMILLA" userId="S::nico.toledo@duocuc.cl::f7d0db00-8e5d-41c8-b11f-f3526ef09dd4" providerId="AD" clId="Web-{F6F005E3-DA98-871E-9D4D-2F9AA2EF9EAD}" dt="2024-08-31T00:49:11.865" v="2441"/>
          <ac:spMkLst>
            <pc:docMk/>
            <pc:sldMk cId="1695519982" sldId="260"/>
            <ac:spMk id="2" creationId="{BAA285B8-FA8E-EA23-8C1D-F6214A2F2717}"/>
          </ac:spMkLst>
        </pc:spChg>
        <pc:spChg chg="del">
          <ac:chgData name="NICOLAS ENRIQUE TOLEDO CAMILLA" userId="S::nico.toledo@duocuc.cl::f7d0db00-8e5d-41c8-b11f-f3526ef09dd4" providerId="AD" clId="Web-{F6F005E3-DA98-871E-9D4D-2F9AA2EF9EAD}" dt="2024-08-31T00:49:11.865" v="2441"/>
          <ac:spMkLst>
            <pc:docMk/>
            <pc:sldMk cId="1695519982" sldId="260"/>
            <ac:spMk id="3" creationId="{2612BAC6-2CC5-F655-F588-E1B0FAC71430}"/>
          </ac:spMkLst>
        </pc:spChg>
        <pc:spChg chg="add">
          <ac:chgData name="NICOLAS ENRIQUE TOLEDO CAMILLA" userId="S::nico.toledo@duocuc.cl::f7d0db00-8e5d-41c8-b11f-f3526ef09dd4" providerId="AD" clId="Web-{F6F005E3-DA98-871E-9D4D-2F9AA2EF9EAD}" dt="2024-08-31T00:49:11.865" v="2441"/>
          <ac:spMkLst>
            <pc:docMk/>
            <pc:sldMk cId="1695519982" sldId="260"/>
            <ac:spMk id="9" creationId="{9AA8EBAB-1820-415F-9D8D-2CDECA2DDA14}"/>
          </ac:spMkLst>
        </pc:spChg>
        <pc:spChg chg="add">
          <ac:chgData name="NICOLAS ENRIQUE TOLEDO CAMILLA" userId="S::nico.toledo@duocuc.cl::f7d0db00-8e5d-41c8-b11f-f3526ef09dd4" providerId="AD" clId="Web-{F6F005E3-DA98-871E-9D4D-2F9AA2EF9EAD}" dt="2024-08-31T00:49:11.865" v="2441"/>
          <ac:spMkLst>
            <pc:docMk/>
            <pc:sldMk cId="1695519982" sldId="260"/>
            <ac:spMk id="11" creationId="{6DB832FE-CF50-494F-BC92-5AF925246025}"/>
          </ac:spMkLst>
        </pc:spChg>
        <pc:grpChg chg="add">
          <ac:chgData name="NICOLAS ENRIQUE TOLEDO CAMILLA" userId="S::nico.toledo@duocuc.cl::f7d0db00-8e5d-41c8-b11f-f3526ef09dd4" providerId="AD" clId="Web-{F6F005E3-DA98-871E-9D4D-2F9AA2EF9EAD}" dt="2024-08-31T00:49:11.865" v="2441"/>
          <ac:grpSpMkLst>
            <pc:docMk/>
            <pc:sldMk cId="1695519982" sldId="260"/>
            <ac:grpSpMk id="13" creationId="{E89BB28F-9765-4059-8E5F-E3A9965D470A}"/>
          </ac:grpSpMkLst>
        </pc:grpChg>
        <pc:graphicFrameChg chg="add">
          <ac:chgData name="NICOLAS ENRIQUE TOLEDO CAMILLA" userId="S::nico.toledo@duocuc.cl::f7d0db00-8e5d-41c8-b11f-f3526ef09dd4" providerId="AD" clId="Web-{F6F005E3-DA98-871E-9D4D-2F9AA2EF9EAD}" dt="2024-08-31T00:49:11.865" v="2441"/>
          <ac:graphicFrameMkLst>
            <pc:docMk/>
            <pc:sldMk cId="1695519982" sldId="260"/>
            <ac:graphicFrameMk id="5" creationId="{863DD8C7-84BD-07D0-B23A-030CF85E9B75}"/>
          </ac:graphicFrameMkLst>
        </pc:graphicFrameChg>
      </pc:sldChg>
      <pc:sldChg chg="addSp delSp modSp mod setBg">
        <pc:chgData name="NICOLAS ENRIQUE TOLEDO CAMILLA" userId="S::nico.toledo@duocuc.cl::f7d0db00-8e5d-41c8-b11f-f3526ef09dd4" providerId="AD" clId="Web-{F6F005E3-DA98-871E-9D4D-2F9AA2EF9EAD}" dt="2024-08-31T00:55:40.953" v="2466"/>
        <pc:sldMkLst>
          <pc:docMk/>
          <pc:sldMk cId="977988358" sldId="261"/>
        </pc:sldMkLst>
        <pc:spChg chg="mod">
          <ac:chgData name="NICOLAS ENRIQUE TOLEDO CAMILLA" userId="S::nico.toledo@duocuc.cl::f7d0db00-8e5d-41c8-b11f-f3526ef09dd4" providerId="AD" clId="Web-{F6F005E3-DA98-871E-9D4D-2F9AA2EF9EAD}" dt="2024-08-31T00:54:36.339" v="2460"/>
          <ac:spMkLst>
            <pc:docMk/>
            <pc:sldMk cId="977988358" sldId="261"/>
            <ac:spMk id="2" creationId="{91580493-0283-4698-6ACF-52871FE4C96C}"/>
          </ac:spMkLst>
        </pc:spChg>
        <pc:spChg chg="del mod">
          <ac:chgData name="NICOLAS ENRIQUE TOLEDO CAMILLA" userId="S::nico.toledo@duocuc.cl::f7d0db00-8e5d-41c8-b11f-f3526ef09dd4" providerId="AD" clId="Web-{F6F005E3-DA98-871E-9D4D-2F9AA2EF9EAD}" dt="2024-08-31T00:49:43.460" v="2442"/>
          <ac:spMkLst>
            <pc:docMk/>
            <pc:sldMk cId="977988358" sldId="261"/>
            <ac:spMk id="3" creationId="{7CEA3851-C92A-A407-2FF7-05575C9884D3}"/>
          </ac:spMkLst>
        </pc:spChg>
        <pc:graphicFrameChg chg="add mod modGraphic">
          <ac:chgData name="NICOLAS ENRIQUE TOLEDO CAMILLA" userId="S::nico.toledo@duocuc.cl::f7d0db00-8e5d-41c8-b11f-f3526ef09dd4" providerId="AD" clId="Web-{F6F005E3-DA98-871E-9D4D-2F9AA2EF9EAD}" dt="2024-08-31T00:55:40.953" v="2466"/>
          <ac:graphicFrameMkLst>
            <pc:docMk/>
            <pc:sldMk cId="977988358" sldId="261"/>
            <ac:graphicFrameMk id="5" creationId="{AF0EF140-771A-8E43-D379-309B80CF9EB0}"/>
          </ac:graphicFrameMkLst>
        </pc:graphicFrameChg>
      </pc:sldChg>
      <pc:sldChg chg="addSp delSp modSp mod setBg">
        <pc:chgData name="NICOLAS ENRIQUE TOLEDO CAMILLA" userId="S::nico.toledo@duocuc.cl::f7d0db00-8e5d-41c8-b11f-f3526ef09dd4" providerId="AD" clId="Web-{F6F005E3-DA98-871E-9D4D-2F9AA2EF9EAD}" dt="2024-08-31T01:19:47.121" v="2962" actId="1076"/>
        <pc:sldMkLst>
          <pc:docMk/>
          <pc:sldMk cId="2812276407" sldId="262"/>
        </pc:sldMkLst>
        <pc:spChg chg="mod">
          <ac:chgData name="NICOLAS ENRIQUE TOLEDO CAMILLA" userId="S::nico.toledo@duocuc.cl::f7d0db00-8e5d-41c8-b11f-f3526ef09dd4" providerId="AD" clId="Web-{F6F005E3-DA98-871E-9D4D-2F9AA2EF9EAD}" dt="2024-08-31T01:19:47.121" v="2962" actId="1076"/>
          <ac:spMkLst>
            <pc:docMk/>
            <pc:sldMk cId="2812276407" sldId="262"/>
            <ac:spMk id="2" creationId="{B65CCAE9-9224-BBE7-8FDA-0D2219F55D06}"/>
          </ac:spMkLst>
        </pc:spChg>
        <pc:spChg chg="del">
          <ac:chgData name="NICOLAS ENRIQUE TOLEDO CAMILLA" userId="S::nico.toledo@duocuc.cl::f7d0db00-8e5d-41c8-b11f-f3526ef09dd4" providerId="AD" clId="Web-{F6F005E3-DA98-871E-9D4D-2F9AA2EF9EAD}" dt="2024-08-31T00:45:41.569" v="1260"/>
          <ac:spMkLst>
            <pc:docMk/>
            <pc:sldMk cId="2812276407" sldId="262"/>
            <ac:spMk id="3" creationId="{C551A9AB-D9A7-5CF0-25FF-4BC6A2C3922D}"/>
          </ac:spMkLst>
        </pc:spChg>
        <pc:spChg chg="add del mod">
          <ac:chgData name="NICOLAS ENRIQUE TOLEDO CAMILLA" userId="S::nico.toledo@duocuc.cl::f7d0db00-8e5d-41c8-b11f-f3526ef09dd4" providerId="AD" clId="Web-{F6F005E3-DA98-871E-9D4D-2F9AA2EF9EAD}" dt="2024-08-31T00:48:33.065" v="2438"/>
          <ac:spMkLst>
            <pc:docMk/>
            <pc:sldMk cId="2812276407" sldId="262"/>
            <ac:spMk id="7" creationId="{B55AE4DA-0893-78FC-0F4C-FD6513E985D4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0:48:43.613" v="2440"/>
          <ac:spMkLst>
            <pc:docMk/>
            <pc:sldMk cId="2812276407" sldId="262"/>
            <ac:spMk id="10" creationId="{103AE710-7D3C-454B-82CF-49B0093E9892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0:48:43.613" v="2440"/>
          <ac:spMkLst>
            <pc:docMk/>
            <pc:sldMk cId="2812276407" sldId="262"/>
            <ac:spMk id="12" creationId="{039CC2B4-028D-4241-812D-86DEFC665CEB}"/>
          </ac:spMkLst>
        </pc:spChg>
        <pc:spChg chg="add del mod">
          <ac:chgData name="NICOLAS ENRIQUE TOLEDO CAMILLA" userId="S::nico.toledo@duocuc.cl::f7d0db00-8e5d-41c8-b11f-f3526ef09dd4" providerId="AD" clId="Web-{F6F005E3-DA98-871E-9D4D-2F9AA2EF9EAD}" dt="2024-08-31T00:47:45.031" v="2435"/>
          <ac:spMkLst>
            <pc:docMk/>
            <pc:sldMk cId="2812276407" sldId="262"/>
            <ac:spMk id="13" creationId="{541C8458-7C1E-1C97-3921-A933C222975C}"/>
          </ac:spMkLst>
        </pc:spChg>
        <pc:grpChg chg="add del">
          <ac:chgData name="NICOLAS ENRIQUE TOLEDO CAMILLA" userId="S::nico.toledo@duocuc.cl::f7d0db00-8e5d-41c8-b11f-f3526ef09dd4" providerId="AD" clId="Web-{F6F005E3-DA98-871E-9D4D-2F9AA2EF9EAD}" dt="2024-08-31T00:48:43.613" v="2440"/>
          <ac:grpSpMkLst>
            <pc:docMk/>
            <pc:sldMk cId="2812276407" sldId="262"/>
            <ac:grpSpMk id="14" creationId="{CA13242B-E02E-4DE0-859A-2A46B775FBD7}"/>
          </ac:grpSpMkLst>
        </pc:grpChg>
        <pc:grpChg chg="add">
          <ac:chgData name="NICOLAS ENRIQUE TOLEDO CAMILLA" userId="S::nico.toledo@duocuc.cl::f7d0db00-8e5d-41c8-b11f-f3526ef09dd4" providerId="AD" clId="Web-{F6F005E3-DA98-871E-9D4D-2F9AA2EF9EAD}" dt="2024-08-31T00:48:43.613" v="2440"/>
          <ac:grpSpMkLst>
            <pc:docMk/>
            <pc:sldMk cId="2812276407" sldId="262"/>
            <ac:grpSpMk id="26" creationId="{0A47CF6F-27C2-43F3-AF69-E3D576363742}"/>
          </ac:grpSpMkLst>
        </pc:grpChg>
        <pc:graphicFrameChg chg="add del mod ord modGraphic">
          <ac:chgData name="NICOLAS ENRIQUE TOLEDO CAMILLA" userId="S::nico.toledo@duocuc.cl::f7d0db00-8e5d-41c8-b11f-f3526ef09dd4" providerId="AD" clId="Web-{F6F005E3-DA98-871E-9D4D-2F9AA2EF9EAD}" dt="2024-08-31T00:47:14.326" v="2431"/>
          <ac:graphicFrameMkLst>
            <pc:docMk/>
            <pc:sldMk cId="2812276407" sldId="262"/>
            <ac:graphicFrameMk id="5" creationId="{4EB2E2A1-2824-DB88-5100-E8CFD22F7F16}"/>
          </ac:graphicFrameMkLst>
        </pc:graphicFrameChg>
        <pc:graphicFrameChg chg="add del mod ord modGraphic">
          <ac:chgData name="NICOLAS ENRIQUE TOLEDO CAMILLA" userId="S::nico.toledo@duocuc.cl::f7d0db00-8e5d-41c8-b11f-f3526ef09dd4" providerId="AD" clId="Web-{F6F005E3-DA98-871E-9D4D-2F9AA2EF9EAD}" dt="2024-08-31T00:47:56.391" v="2437"/>
          <ac:graphicFrameMkLst>
            <pc:docMk/>
            <pc:sldMk cId="2812276407" sldId="262"/>
            <ac:graphicFrameMk id="9" creationId="{3EE2349E-BEBB-C494-B76A-22430EFAE806}"/>
          </ac:graphicFrameMkLst>
        </pc:graphicFrameChg>
        <pc:picChg chg="add mod ord">
          <ac:chgData name="NICOLAS ENRIQUE TOLEDO CAMILLA" userId="S::nico.toledo@duocuc.cl::f7d0db00-8e5d-41c8-b11f-f3526ef09dd4" providerId="AD" clId="Web-{F6F005E3-DA98-871E-9D4D-2F9AA2EF9EAD}" dt="2024-08-31T01:19:42.605" v="2961" actId="14100"/>
          <ac:picMkLst>
            <pc:docMk/>
            <pc:sldMk cId="2812276407" sldId="262"/>
            <ac:picMk id="21" creationId="{9A946500-3656-3E7A-D984-3B2334329864}"/>
          </ac:picMkLst>
        </pc:picChg>
      </pc:sldChg>
      <pc:sldChg chg="addSp delSp modSp add mod replId setBg setClrOvrMap">
        <pc:chgData name="NICOLAS ENRIQUE TOLEDO CAMILLA" userId="S::nico.toledo@duocuc.cl::f7d0db00-8e5d-41c8-b11f-f3526ef09dd4" providerId="AD" clId="Web-{F6F005E3-DA98-871E-9D4D-2F9AA2EF9EAD}" dt="2024-08-31T01:45:44.274" v="3062" actId="20577"/>
        <pc:sldMkLst>
          <pc:docMk/>
          <pc:sldMk cId="1197391079" sldId="263"/>
        </pc:sldMkLst>
        <pc:spChg chg="mod">
          <ac:chgData name="NICOLAS ENRIQUE TOLEDO CAMILLA" userId="S::nico.toledo@duocuc.cl::f7d0db00-8e5d-41c8-b11f-f3526ef09dd4" providerId="AD" clId="Web-{F6F005E3-DA98-871E-9D4D-2F9AA2EF9EAD}" dt="2024-08-31T01:15:12.556" v="2946" actId="1076"/>
          <ac:spMkLst>
            <pc:docMk/>
            <pc:sldMk cId="1197391079" sldId="263"/>
            <ac:spMk id="2" creationId="{91580493-0283-4698-6ACF-52871FE4C96C}"/>
          </ac:spMkLst>
        </pc:spChg>
        <pc:spChg chg="add del mod">
          <ac:chgData name="NICOLAS ENRIQUE TOLEDO CAMILLA" userId="S::nico.toledo@duocuc.cl::f7d0db00-8e5d-41c8-b11f-f3526ef09dd4" providerId="AD" clId="Web-{F6F005E3-DA98-871E-9D4D-2F9AA2EF9EAD}" dt="2024-08-31T01:08:01.073" v="2682"/>
          <ac:spMkLst>
            <pc:docMk/>
            <pc:sldMk cId="1197391079" sldId="263"/>
            <ac:spMk id="37" creationId="{9F6202C0-983C-5D8F-B294-8CC9D068DEE8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05:51.892" v="2645"/>
          <ac:spMkLst>
            <pc:docMk/>
            <pc:sldMk cId="1197391079" sldId="263"/>
            <ac:spMk id="40" creationId="{6B9B3D5D-FAFA-4C3E-85A7-25E2B5A5616A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05:51.892" v="2645"/>
          <ac:spMkLst>
            <pc:docMk/>
            <pc:sldMk cId="1197391079" sldId="263"/>
            <ac:spMk id="42" creationId="{EFF64A51-0B9E-4405-A276-88E23C246294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05:51.892" v="2645"/>
          <ac:spMkLst>
            <pc:docMk/>
            <pc:sldMk cId="1197391079" sldId="263"/>
            <ac:spMk id="46" creationId="{ABD1EBD0-A060-48EA-BCD1-847EA8790977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06:06.159" v="2647"/>
          <ac:spMkLst>
            <pc:docMk/>
            <pc:sldMk cId="1197391079" sldId="263"/>
            <ac:spMk id="51" creationId="{F659138C-74A1-445B-848C-3608AE871A9F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03:13.205" v="2622"/>
          <ac:spMkLst>
            <pc:docMk/>
            <pc:sldMk cId="1197391079" sldId="263"/>
            <ac:spMk id="52" creationId="{D2B7F823-B53C-4005-8901-18403A29B221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06:06.159" v="2647"/>
          <ac:spMkLst>
            <pc:docMk/>
            <pc:sldMk cId="1197391079" sldId="263"/>
            <ac:spMk id="56" creationId="{225F4217-4021-45A0-812B-398F9A7A93F9}"/>
          </ac:spMkLst>
        </pc:spChg>
        <pc:spChg chg="add del mod">
          <ac:chgData name="NICOLAS ENRIQUE TOLEDO CAMILLA" userId="S::nico.toledo@duocuc.cl::f7d0db00-8e5d-41c8-b11f-f3526ef09dd4" providerId="AD" clId="Web-{F6F005E3-DA98-871E-9D4D-2F9AA2EF9EAD}" dt="2024-08-31T01:08:02.761" v="2683"/>
          <ac:spMkLst>
            <pc:docMk/>
            <pc:sldMk cId="1197391079" sldId="263"/>
            <ac:spMk id="57" creationId="{72240B08-B16A-7747-BDD3-8F4711AB496F}"/>
          </ac:spMkLst>
        </pc:spChg>
        <pc:spChg chg="add">
          <ac:chgData name="NICOLAS ENRIQUE TOLEDO CAMILLA" userId="S::nico.toledo@duocuc.cl::f7d0db00-8e5d-41c8-b11f-f3526ef09dd4" providerId="AD" clId="Web-{F6F005E3-DA98-871E-9D4D-2F9AA2EF9EAD}" dt="2024-08-31T01:06:06.205" v="2648"/>
          <ac:spMkLst>
            <pc:docMk/>
            <pc:sldMk cId="1197391079" sldId="263"/>
            <ac:spMk id="58" creationId="{441FAA6D-0046-4A2F-8E6E-21A4842EC658}"/>
          </ac:spMkLst>
        </pc:spChg>
        <pc:spChg chg="add del mod">
          <ac:chgData name="NICOLAS ENRIQUE TOLEDO CAMILLA" userId="S::nico.toledo@duocuc.cl::f7d0db00-8e5d-41c8-b11f-f3526ef09dd4" providerId="AD" clId="Web-{F6F005E3-DA98-871E-9D4D-2F9AA2EF9EAD}" dt="2024-08-31T01:08:04.245" v="2684"/>
          <ac:spMkLst>
            <pc:docMk/>
            <pc:sldMk cId="1197391079" sldId="263"/>
            <ac:spMk id="66" creationId="{66E65030-49E0-1594-1873-52B249BCA09F}"/>
          </ac:spMkLst>
        </pc:spChg>
        <pc:spChg chg="add del mod">
          <ac:chgData name="NICOLAS ENRIQUE TOLEDO CAMILLA" userId="S::nico.toledo@duocuc.cl::f7d0db00-8e5d-41c8-b11f-f3526ef09dd4" providerId="AD" clId="Web-{F6F005E3-DA98-871E-9D4D-2F9AA2EF9EAD}" dt="2024-08-31T01:13:05.577" v="2927"/>
          <ac:spMkLst>
            <pc:docMk/>
            <pc:sldMk cId="1197391079" sldId="263"/>
            <ac:spMk id="67" creationId="{E55C1EE6-61A1-BE9E-D129-F3067BE898F8}"/>
          </ac:spMkLst>
        </pc:spChg>
        <pc:spChg chg="add del mod">
          <ac:chgData name="NICOLAS ENRIQUE TOLEDO CAMILLA" userId="S::nico.toledo@duocuc.cl::f7d0db00-8e5d-41c8-b11f-f3526ef09dd4" providerId="AD" clId="Web-{F6F005E3-DA98-871E-9D4D-2F9AA2EF9EAD}" dt="2024-08-31T01:14:23.832" v="2938"/>
          <ac:spMkLst>
            <pc:docMk/>
            <pc:sldMk cId="1197391079" sldId="263"/>
            <ac:spMk id="68" creationId="{6AD678F3-97E4-A83F-D516-6738B700ED32}"/>
          </ac:spMkLst>
        </pc:spChg>
        <pc:grpChg chg="add del">
          <ac:chgData name="NICOLAS ENRIQUE TOLEDO CAMILLA" userId="S::nico.toledo@duocuc.cl::f7d0db00-8e5d-41c8-b11f-f3526ef09dd4" providerId="AD" clId="Web-{F6F005E3-DA98-871E-9D4D-2F9AA2EF9EAD}" dt="2024-08-31T01:03:13.205" v="2622"/>
          <ac:grpSpMkLst>
            <pc:docMk/>
            <pc:sldMk cId="1197391079" sldId="263"/>
            <ac:grpSpMk id="44" creationId="{03E2EFC0-DD7B-4696-8C4D-CBBD0FF69403}"/>
          </ac:grpSpMkLst>
        </pc:grpChg>
        <pc:grpChg chg="add">
          <ac:chgData name="NICOLAS ENRIQUE TOLEDO CAMILLA" userId="S::nico.toledo@duocuc.cl::f7d0db00-8e5d-41c8-b11f-f3526ef09dd4" providerId="AD" clId="Web-{F6F005E3-DA98-871E-9D4D-2F9AA2EF9EAD}" dt="2024-08-31T01:06:06.205" v="2648"/>
          <ac:grpSpMkLst>
            <pc:docMk/>
            <pc:sldMk cId="1197391079" sldId="263"/>
            <ac:grpSpMk id="45" creationId="{62E3E11F-3694-4A25-A6CA-2EC311F18B2D}"/>
          </ac:grpSpMkLst>
        </pc:grpChg>
        <pc:grpChg chg="add">
          <ac:chgData name="NICOLAS ENRIQUE TOLEDO CAMILLA" userId="S::nico.toledo@duocuc.cl::f7d0db00-8e5d-41c8-b11f-f3526ef09dd4" providerId="AD" clId="Web-{F6F005E3-DA98-871E-9D4D-2F9AA2EF9EAD}" dt="2024-08-31T01:06:06.205" v="2648"/>
          <ac:grpSpMkLst>
            <pc:docMk/>
            <pc:sldMk cId="1197391079" sldId="263"/>
            <ac:grpSpMk id="49" creationId="{CECD1690-220A-4E9A-8B42-6231686EAFC9}"/>
          </ac:grpSpMkLst>
        </pc:grpChg>
        <pc:grpChg chg="add del">
          <ac:chgData name="NICOLAS ENRIQUE TOLEDO CAMILLA" userId="S::nico.toledo@duocuc.cl::f7d0db00-8e5d-41c8-b11f-f3526ef09dd4" providerId="AD" clId="Web-{F6F005E3-DA98-871E-9D4D-2F9AA2EF9EAD}" dt="2024-08-31T01:06:06.159" v="2647"/>
          <ac:grpSpMkLst>
            <pc:docMk/>
            <pc:sldMk cId="1197391079" sldId="263"/>
            <ac:grpSpMk id="53" creationId="{7DFD7409-66D7-4C9C-B528-E79EB64A4D31}"/>
          </ac:grpSpMkLst>
        </pc:grpChg>
        <pc:graphicFrameChg chg="del">
          <ac:chgData name="NICOLAS ENRIQUE TOLEDO CAMILLA" userId="S::nico.toledo@duocuc.cl::f7d0db00-8e5d-41c8-b11f-f3526ef09dd4" providerId="AD" clId="Web-{F6F005E3-DA98-871E-9D4D-2F9AA2EF9EAD}" dt="2024-08-31T00:58:57.814" v="2509"/>
          <ac:graphicFrameMkLst>
            <pc:docMk/>
            <pc:sldMk cId="1197391079" sldId="263"/>
            <ac:graphicFrameMk id="5" creationId="{AF0EF140-771A-8E43-D379-309B80CF9EB0}"/>
          </ac:graphicFrameMkLst>
        </pc:graphicFrameChg>
        <pc:graphicFrameChg chg="add del mod">
          <ac:chgData name="NICOLAS ENRIQUE TOLEDO CAMILLA" userId="S::nico.toledo@duocuc.cl::f7d0db00-8e5d-41c8-b11f-f3526ef09dd4" providerId="AD" clId="Web-{F6F005E3-DA98-871E-9D4D-2F9AA2EF9EAD}" dt="2024-08-31T01:03:14.752" v="2623"/>
          <ac:graphicFrameMkLst>
            <pc:docMk/>
            <pc:sldMk cId="1197391079" sldId="263"/>
            <ac:graphicFrameMk id="39" creationId="{28A554AF-757D-1EA2-4C96-09A5089B582B}"/>
          </ac:graphicFrameMkLst>
        </pc:graphicFrameChg>
        <pc:graphicFrameChg chg="add del mod">
          <ac:chgData name="NICOLAS ENRIQUE TOLEDO CAMILLA" userId="S::nico.toledo@duocuc.cl::f7d0db00-8e5d-41c8-b11f-f3526ef09dd4" providerId="AD" clId="Web-{F6F005E3-DA98-871E-9D4D-2F9AA2EF9EAD}" dt="2024-08-31T01:04:13.209" v="2625"/>
          <ac:graphicFrameMkLst>
            <pc:docMk/>
            <pc:sldMk cId="1197391079" sldId="263"/>
            <ac:graphicFrameMk id="41" creationId="{8CD5963F-35D6-589D-343C-A138053BED4C}"/>
          </ac:graphicFrameMkLst>
        </pc:graphicFrameChg>
        <pc:graphicFrameChg chg="add del mod">
          <ac:chgData name="NICOLAS ENRIQUE TOLEDO CAMILLA" userId="S::nico.toledo@duocuc.cl::f7d0db00-8e5d-41c8-b11f-f3526ef09dd4" providerId="AD" clId="Web-{F6F005E3-DA98-871E-9D4D-2F9AA2EF9EAD}" dt="2024-08-31T01:04:36.242" v="2627"/>
          <ac:graphicFrameMkLst>
            <pc:docMk/>
            <pc:sldMk cId="1197391079" sldId="263"/>
            <ac:graphicFrameMk id="43" creationId="{9BF3EAAF-E08F-7238-2AB9-1371DDDC9382}"/>
          </ac:graphicFrameMkLst>
        </pc:graphicFrameChg>
        <pc:graphicFrameChg chg="add mod modGraphic">
          <ac:chgData name="NICOLAS ENRIQUE TOLEDO CAMILLA" userId="S::nico.toledo@duocuc.cl::f7d0db00-8e5d-41c8-b11f-f3526ef09dd4" providerId="AD" clId="Web-{F6F005E3-DA98-871E-9D4D-2F9AA2EF9EAD}" dt="2024-08-31T01:45:29.991" v="3060" actId="20577"/>
          <ac:graphicFrameMkLst>
            <pc:docMk/>
            <pc:sldMk cId="1197391079" sldId="263"/>
            <ac:graphicFrameMk id="70" creationId="{B0B2F49B-88A7-37BE-EA96-30B55C571125}"/>
          </ac:graphicFrameMkLst>
        </pc:graphicFrameChg>
        <pc:graphicFrameChg chg="add mod modGraphic">
          <ac:chgData name="NICOLAS ENRIQUE TOLEDO CAMILLA" userId="S::nico.toledo@duocuc.cl::f7d0db00-8e5d-41c8-b11f-f3526ef09dd4" providerId="AD" clId="Web-{F6F005E3-DA98-871E-9D4D-2F9AA2EF9EAD}" dt="2024-08-31T01:45:44.274" v="3062" actId="20577"/>
          <ac:graphicFrameMkLst>
            <pc:docMk/>
            <pc:sldMk cId="1197391079" sldId="263"/>
            <ac:graphicFrameMk id="84" creationId="{BDEB2914-4704-9BB5-8902-C385918209E8}"/>
          </ac:graphicFrameMkLst>
        </pc:graphicFrameChg>
        <pc:picChg chg="add">
          <ac:chgData name="NICOLAS ENRIQUE TOLEDO CAMILLA" userId="S::nico.toledo@duocuc.cl::f7d0db00-8e5d-41c8-b11f-f3526ef09dd4" providerId="AD" clId="Web-{F6F005E3-DA98-871E-9D4D-2F9AA2EF9EAD}" dt="2024-08-31T01:06:06.205" v="2648"/>
          <ac:picMkLst>
            <pc:docMk/>
            <pc:sldMk cId="1197391079" sldId="263"/>
            <ac:picMk id="59" creationId="{1104A7C8-DDA7-DF2F-8A45-AB6CF1C4CF91}"/>
          </ac:picMkLst>
        </pc:picChg>
        <pc:cxnChg chg="add del">
          <ac:chgData name="NICOLAS ENRIQUE TOLEDO CAMILLA" userId="S::nico.toledo@duocuc.cl::f7d0db00-8e5d-41c8-b11f-f3526ef09dd4" providerId="AD" clId="Web-{F6F005E3-DA98-871E-9D4D-2F9AA2EF9EAD}" dt="2024-08-31T01:06:06.159" v="2647"/>
          <ac:cxnSpMkLst>
            <pc:docMk/>
            <pc:sldMk cId="1197391079" sldId="263"/>
            <ac:cxnSpMk id="54" creationId="{486F4EBC-E415-40E4-A8BA-BA66F0B632CB}"/>
          </ac:cxnSpMkLst>
        </pc:cxnChg>
      </pc:sldChg>
      <pc:sldChg chg="addSp delSp modSp add replId">
        <pc:chgData name="NICOLAS ENRIQUE TOLEDO CAMILLA" userId="S::nico.toledo@duocuc.cl::f7d0db00-8e5d-41c8-b11f-f3526ef09dd4" providerId="AD" clId="Web-{F6F005E3-DA98-871E-9D4D-2F9AA2EF9EAD}" dt="2024-08-31T00:58:30.359" v="2507"/>
        <pc:sldMkLst>
          <pc:docMk/>
          <pc:sldMk cId="1866983345" sldId="263"/>
        </pc:sldMkLst>
        <pc:spChg chg="add del mod">
          <ac:chgData name="NICOLAS ENRIQUE TOLEDO CAMILLA" userId="S::nico.toledo@duocuc.cl::f7d0db00-8e5d-41c8-b11f-f3526ef09dd4" providerId="AD" clId="Web-{F6F005E3-DA98-871E-9D4D-2F9AA2EF9EAD}" dt="2024-08-31T00:57:56.575" v="2469"/>
          <ac:spMkLst>
            <pc:docMk/>
            <pc:sldMk cId="1866983345" sldId="263"/>
            <ac:spMk id="4" creationId="{87A44288-C8D3-3DBA-BA5F-0818A1C36BAF}"/>
          </ac:spMkLst>
        </pc:spChg>
        <pc:graphicFrameChg chg="add mod ord modGraphic">
          <ac:chgData name="NICOLAS ENRIQUE TOLEDO CAMILLA" userId="S::nico.toledo@duocuc.cl::f7d0db00-8e5d-41c8-b11f-f3526ef09dd4" providerId="AD" clId="Web-{F6F005E3-DA98-871E-9D4D-2F9AA2EF9EAD}" dt="2024-08-31T00:58:30.359" v="2507"/>
          <ac:graphicFrameMkLst>
            <pc:docMk/>
            <pc:sldMk cId="1866983345" sldId="263"/>
            <ac:graphicFrameMk id="6" creationId="{96F10C68-9E77-C32D-39AD-A1FC68E1FB4D}"/>
          </ac:graphicFrameMkLst>
        </pc:graphicFrameChg>
        <pc:picChg chg="del">
          <ac:chgData name="NICOLAS ENRIQUE TOLEDO CAMILLA" userId="S::nico.toledo@duocuc.cl::f7d0db00-8e5d-41c8-b11f-f3526ef09dd4" providerId="AD" clId="Web-{F6F005E3-DA98-871E-9D4D-2F9AA2EF9EAD}" dt="2024-08-31T00:57:43.403" v="2468"/>
          <ac:picMkLst>
            <pc:docMk/>
            <pc:sldMk cId="1866983345" sldId="263"/>
            <ac:picMk id="21" creationId="{9A946500-3656-3E7A-D984-3B2334329864}"/>
          </ac:picMkLst>
        </pc:picChg>
      </pc:sldChg>
      <pc:sldChg chg="addSp delSp modSp mod setBg">
        <pc:chgData name="NICOLAS ENRIQUE TOLEDO CAMILLA" userId="S::nico.toledo@duocuc.cl::f7d0db00-8e5d-41c8-b11f-f3526ef09dd4" providerId="AD" clId="Web-{F6F005E3-DA98-871E-9D4D-2F9AA2EF9EAD}" dt="2024-08-31T01:35:49.982" v="3017"/>
        <pc:sldMkLst>
          <pc:docMk/>
          <pc:sldMk cId="2226512444" sldId="264"/>
        </pc:sldMkLst>
        <pc:spChg chg="mod">
          <ac:chgData name="NICOLAS ENRIQUE TOLEDO CAMILLA" userId="S::nico.toledo@duocuc.cl::f7d0db00-8e5d-41c8-b11f-f3526ef09dd4" providerId="AD" clId="Web-{F6F005E3-DA98-871E-9D4D-2F9AA2EF9EAD}" dt="2024-08-31T01:35:49.950" v="3016"/>
          <ac:spMkLst>
            <pc:docMk/>
            <pc:sldMk cId="2226512444" sldId="264"/>
            <ac:spMk id="2" creationId="{BC723FEB-B97D-9C01-9752-969C67359D5D}"/>
          </ac:spMkLst>
        </pc:spChg>
        <pc:spChg chg="add del mod">
          <ac:chgData name="NICOLAS ENRIQUE TOLEDO CAMILLA" userId="S::nico.toledo@duocuc.cl::f7d0db00-8e5d-41c8-b11f-f3526ef09dd4" providerId="AD" clId="Web-{F6F005E3-DA98-871E-9D4D-2F9AA2EF9EAD}" dt="2024-08-31T01:31:31.324" v="2994"/>
          <ac:spMkLst>
            <pc:docMk/>
            <pc:sldMk cId="2226512444" sldId="264"/>
            <ac:spMk id="3" creationId="{1DBCB318-3FF4-D4B1-078F-EED245B3A13E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35:49.982" v="3017"/>
          <ac:spMkLst>
            <pc:docMk/>
            <pc:sldMk cId="2226512444" sldId="264"/>
            <ac:spMk id="9" creationId="{103AE710-7D3C-454B-82CF-49B0093E9892}"/>
          </ac:spMkLst>
        </pc:spChg>
        <pc:spChg chg="add del">
          <ac:chgData name="NICOLAS ENRIQUE TOLEDO CAMILLA" userId="S::nico.toledo@duocuc.cl::f7d0db00-8e5d-41c8-b11f-f3526ef09dd4" providerId="AD" clId="Web-{F6F005E3-DA98-871E-9D4D-2F9AA2EF9EAD}" dt="2024-08-31T01:35:49.982" v="3017"/>
          <ac:spMkLst>
            <pc:docMk/>
            <pc:sldMk cId="2226512444" sldId="264"/>
            <ac:spMk id="11" creationId="{039CC2B4-028D-4241-812D-86DEFC665CEB}"/>
          </ac:spMkLst>
        </pc:spChg>
        <pc:spChg chg="add">
          <ac:chgData name="NICOLAS ENRIQUE TOLEDO CAMILLA" userId="S::nico.toledo@duocuc.cl::f7d0db00-8e5d-41c8-b11f-f3526ef09dd4" providerId="AD" clId="Web-{F6F005E3-DA98-871E-9D4D-2F9AA2EF9EAD}" dt="2024-08-31T01:35:49.982" v="3017"/>
          <ac:spMkLst>
            <pc:docMk/>
            <pc:sldMk cId="2226512444" sldId="264"/>
            <ac:spMk id="24" creationId="{103AE710-7D3C-454B-82CF-49B0093E9892}"/>
          </ac:spMkLst>
        </pc:spChg>
        <pc:spChg chg="add">
          <ac:chgData name="NICOLAS ENRIQUE TOLEDO CAMILLA" userId="S::nico.toledo@duocuc.cl::f7d0db00-8e5d-41c8-b11f-f3526ef09dd4" providerId="AD" clId="Web-{F6F005E3-DA98-871E-9D4D-2F9AA2EF9EAD}" dt="2024-08-31T01:35:49.982" v="3017"/>
          <ac:spMkLst>
            <pc:docMk/>
            <pc:sldMk cId="2226512444" sldId="264"/>
            <ac:spMk id="26" creationId="{039CC2B4-028D-4241-812D-86DEFC665CEB}"/>
          </ac:spMkLst>
        </pc:spChg>
        <pc:grpChg chg="add del">
          <ac:chgData name="NICOLAS ENRIQUE TOLEDO CAMILLA" userId="S::nico.toledo@duocuc.cl::f7d0db00-8e5d-41c8-b11f-f3526ef09dd4" providerId="AD" clId="Web-{F6F005E3-DA98-871E-9D4D-2F9AA2EF9EAD}" dt="2024-08-31T01:35:49.982" v="3017"/>
          <ac:grpSpMkLst>
            <pc:docMk/>
            <pc:sldMk cId="2226512444" sldId="264"/>
            <ac:grpSpMk id="13" creationId="{CA13242B-E02E-4DE0-859A-2A46B775FBD7}"/>
          </ac:grpSpMkLst>
        </pc:grpChg>
        <pc:grpChg chg="add">
          <ac:chgData name="NICOLAS ENRIQUE TOLEDO CAMILLA" userId="S::nico.toledo@duocuc.cl::f7d0db00-8e5d-41c8-b11f-f3526ef09dd4" providerId="AD" clId="Web-{F6F005E3-DA98-871E-9D4D-2F9AA2EF9EAD}" dt="2024-08-31T01:35:49.982" v="3017"/>
          <ac:grpSpMkLst>
            <pc:docMk/>
            <pc:sldMk cId="2226512444" sldId="264"/>
            <ac:grpSpMk id="28" creationId="{CA13242B-E02E-4DE0-859A-2A46B775FBD7}"/>
          </ac:grpSpMkLst>
        </pc:grpChg>
        <pc:graphicFrameChg chg="add del mod modGraphic">
          <ac:chgData name="NICOLAS ENRIQUE TOLEDO CAMILLA" userId="S::nico.toledo@duocuc.cl::f7d0db00-8e5d-41c8-b11f-f3526ef09dd4" providerId="AD" clId="Web-{F6F005E3-DA98-871E-9D4D-2F9AA2EF9EAD}" dt="2024-08-31T01:35:49.982" v="3017"/>
          <ac:graphicFrameMkLst>
            <pc:docMk/>
            <pc:sldMk cId="2226512444" sldId="264"/>
            <ac:graphicFrameMk id="5" creationId="{7C96A616-29BD-40E1-39F8-6CB3076D8F21}"/>
          </ac:graphicFrameMkLst>
        </pc:graphicFrameChg>
      </pc:sldChg>
      <pc:sldChg chg="modSp new ord">
        <pc:chgData name="NICOLAS ENRIQUE TOLEDO CAMILLA" userId="S::nico.toledo@duocuc.cl::f7d0db00-8e5d-41c8-b11f-f3526ef09dd4" providerId="AD" clId="Web-{F6F005E3-DA98-871E-9D4D-2F9AA2EF9EAD}" dt="2024-08-31T01:41:33.489" v="3048" actId="20577"/>
        <pc:sldMkLst>
          <pc:docMk/>
          <pc:sldMk cId="3161460676" sldId="265"/>
        </pc:sldMkLst>
        <pc:spChg chg="mod">
          <ac:chgData name="NICOLAS ENRIQUE TOLEDO CAMILLA" userId="S::nico.toledo@duocuc.cl::f7d0db00-8e5d-41c8-b11f-f3526ef09dd4" providerId="AD" clId="Web-{F6F005E3-DA98-871E-9D4D-2F9AA2EF9EAD}" dt="2024-08-31T01:27:41.418" v="2987" actId="20577"/>
          <ac:spMkLst>
            <pc:docMk/>
            <pc:sldMk cId="3161460676" sldId="265"/>
            <ac:spMk id="2" creationId="{0565BC9D-1435-6683-BF46-BA9126F86DD6}"/>
          </ac:spMkLst>
        </pc:spChg>
        <pc:graphicFrameChg chg="modGraphic">
          <ac:chgData name="NICOLAS ENRIQUE TOLEDO CAMILLA" userId="S::nico.toledo@duocuc.cl::f7d0db00-8e5d-41c8-b11f-f3526ef09dd4" providerId="AD" clId="Web-{F6F005E3-DA98-871E-9D4D-2F9AA2EF9EAD}" dt="2024-08-31T01:41:33.489" v="3048" actId="20577"/>
          <ac:graphicFrameMkLst>
            <pc:docMk/>
            <pc:sldMk cId="3161460676" sldId="265"/>
            <ac:graphicFrameMk id="5" creationId="{58271353-3E00-F53D-C175-C374809B7DE7}"/>
          </ac:graphicFrameMkLst>
        </pc:graphicFrameChg>
      </pc:sldChg>
    </pc:docChg>
  </pc:docChgLst>
  <pc:docChgLst>
    <pc:chgData name="DANIEL EDUARDO ZURITA MUNOZ" userId="S::da.zuritam@duocuc.cl::c7fd20a1-5000-4652-8099-ae3cd22bd5f3" providerId="AD" clId="Web-{25235C67-60EE-919B-12C3-BF632EBEA358}"/>
    <pc:docChg chg="modSld">
      <pc:chgData name="DANIEL EDUARDO ZURITA MUNOZ" userId="S::da.zuritam@duocuc.cl::c7fd20a1-5000-4652-8099-ae3cd22bd5f3" providerId="AD" clId="Web-{25235C67-60EE-919B-12C3-BF632EBEA358}" dt="2024-08-31T01:44:54.750" v="11"/>
      <pc:docMkLst>
        <pc:docMk/>
      </pc:docMkLst>
      <pc:sldChg chg="modSp">
        <pc:chgData name="DANIEL EDUARDO ZURITA MUNOZ" userId="S::da.zuritam@duocuc.cl::c7fd20a1-5000-4652-8099-ae3cd22bd5f3" providerId="AD" clId="Web-{25235C67-60EE-919B-12C3-BF632EBEA358}" dt="2024-08-31T01:44:54.750" v="11"/>
        <pc:sldMkLst>
          <pc:docMk/>
          <pc:sldMk cId="3161460676" sldId="265"/>
        </pc:sldMkLst>
        <pc:graphicFrameChg chg="modGraphic">
          <ac:chgData name="DANIEL EDUARDO ZURITA MUNOZ" userId="S::da.zuritam@duocuc.cl::c7fd20a1-5000-4652-8099-ae3cd22bd5f3" providerId="AD" clId="Web-{25235C67-60EE-919B-12C3-BF632EBEA358}" dt="2024-08-31T01:44:54.750" v="11"/>
          <ac:graphicFrameMkLst>
            <pc:docMk/>
            <pc:sldMk cId="3161460676" sldId="265"/>
            <ac:graphicFrameMk id="5" creationId="{58271353-3E00-F53D-C175-C374809B7DE7}"/>
          </ac:graphicFrameMkLst>
        </pc:graphicFrameChg>
      </pc:sldChg>
    </pc:docChg>
  </pc:docChgLst>
  <pc:docChgLst>
    <pc:chgData name="DANIEL EDUARDO ZURITA MUNOZ" userId="S::da.zuritam@duocuc.cl::c7fd20a1-5000-4652-8099-ae3cd22bd5f3" providerId="AD" clId="Web-{54AD44EF-C0EE-E42B-313D-D33E6C08C9F4}"/>
    <pc:docChg chg="modSld sldOrd">
      <pc:chgData name="DANIEL EDUARDO ZURITA MUNOZ" userId="S::da.zuritam@duocuc.cl::c7fd20a1-5000-4652-8099-ae3cd22bd5f3" providerId="AD" clId="Web-{54AD44EF-C0EE-E42B-313D-D33E6C08C9F4}" dt="2024-08-31T00:48:51.318" v="43" actId="20577"/>
      <pc:docMkLst>
        <pc:docMk/>
      </pc:docMkLst>
      <pc:sldChg chg="ord">
        <pc:chgData name="DANIEL EDUARDO ZURITA MUNOZ" userId="S::da.zuritam@duocuc.cl::c7fd20a1-5000-4652-8099-ae3cd22bd5f3" providerId="AD" clId="Web-{54AD44EF-C0EE-E42B-313D-D33E6C08C9F4}" dt="2024-08-31T00:48:35.895" v="40"/>
        <pc:sldMkLst>
          <pc:docMk/>
          <pc:sldMk cId="2403167258" sldId="259"/>
        </pc:sldMkLst>
      </pc:sldChg>
      <pc:sldChg chg="modSp">
        <pc:chgData name="DANIEL EDUARDO ZURITA MUNOZ" userId="S::da.zuritam@duocuc.cl::c7fd20a1-5000-4652-8099-ae3cd22bd5f3" providerId="AD" clId="Web-{54AD44EF-C0EE-E42B-313D-D33E6C08C9F4}" dt="2024-08-31T00:48:30.098" v="39" actId="20577"/>
        <pc:sldMkLst>
          <pc:docMk/>
          <pc:sldMk cId="1695519982" sldId="260"/>
        </pc:sldMkLst>
        <pc:spChg chg="mod">
          <ac:chgData name="DANIEL EDUARDO ZURITA MUNOZ" userId="S::da.zuritam@duocuc.cl::c7fd20a1-5000-4652-8099-ae3cd22bd5f3" providerId="AD" clId="Web-{54AD44EF-C0EE-E42B-313D-D33E6C08C9F4}" dt="2024-08-31T00:48:30.098" v="39" actId="20577"/>
          <ac:spMkLst>
            <pc:docMk/>
            <pc:sldMk cId="1695519982" sldId="260"/>
            <ac:spMk id="3" creationId="{2612BAC6-2CC5-F655-F588-E1B0FAC71430}"/>
          </ac:spMkLst>
        </pc:spChg>
      </pc:sldChg>
      <pc:sldChg chg="modSp">
        <pc:chgData name="DANIEL EDUARDO ZURITA MUNOZ" userId="S::da.zuritam@duocuc.cl::c7fd20a1-5000-4652-8099-ae3cd22bd5f3" providerId="AD" clId="Web-{54AD44EF-C0EE-E42B-313D-D33E6C08C9F4}" dt="2024-08-31T00:46:54.532" v="1" actId="20577"/>
        <pc:sldMkLst>
          <pc:docMk/>
          <pc:sldMk cId="977988358" sldId="261"/>
        </pc:sldMkLst>
        <pc:spChg chg="mod">
          <ac:chgData name="DANIEL EDUARDO ZURITA MUNOZ" userId="S::da.zuritam@duocuc.cl::c7fd20a1-5000-4652-8099-ae3cd22bd5f3" providerId="AD" clId="Web-{54AD44EF-C0EE-E42B-313D-D33E6C08C9F4}" dt="2024-08-31T00:46:54.532" v="1" actId="20577"/>
          <ac:spMkLst>
            <pc:docMk/>
            <pc:sldMk cId="977988358" sldId="261"/>
            <ac:spMk id="3" creationId="{7CEA3851-C92A-A407-2FF7-05575C9884D3}"/>
          </ac:spMkLst>
        </pc:spChg>
      </pc:sldChg>
      <pc:sldChg chg="modSp">
        <pc:chgData name="DANIEL EDUARDO ZURITA MUNOZ" userId="S::da.zuritam@duocuc.cl::c7fd20a1-5000-4652-8099-ae3cd22bd5f3" providerId="AD" clId="Web-{54AD44EF-C0EE-E42B-313D-D33E6C08C9F4}" dt="2024-08-31T00:48:51.318" v="43" actId="20577"/>
        <pc:sldMkLst>
          <pc:docMk/>
          <pc:sldMk cId="2812276407" sldId="262"/>
        </pc:sldMkLst>
        <pc:spChg chg="mod">
          <ac:chgData name="DANIEL EDUARDO ZURITA MUNOZ" userId="S::da.zuritam@duocuc.cl::c7fd20a1-5000-4652-8099-ae3cd22bd5f3" providerId="AD" clId="Web-{54AD44EF-C0EE-E42B-313D-D33E6C08C9F4}" dt="2024-08-31T00:48:51.318" v="43" actId="20577"/>
          <ac:spMkLst>
            <pc:docMk/>
            <pc:sldMk cId="2812276407" sldId="262"/>
            <ac:spMk id="2" creationId="{B65CCAE9-9224-BBE7-8FDA-0D2219F55D06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10F92-79C0-4479-BA46-AC51DB35FE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21C4E1-9B45-4661-A75D-2847FC2DFA95}">
      <dgm:prSet/>
      <dgm:spPr/>
      <dgm:t>
        <a:bodyPr/>
        <a:lstStyle/>
        <a:p>
          <a:r>
            <a:rPr lang="es-ES"/>
            <a:t>Actualmente la información de los alumnos se entrega a los apoderados en una reunión presencial</a:t>
          </a:r>
          <a:r>
            <a:rPr lang="es-ES">
              <a:latin typeface="Corbel" panose="020B0503020204020204"/>
            </a:rPr>
            <a:t>,</a:t>
          </a:r>
          <a:r>
            <a:rPr lang="es-ES"/>
            <a:t> la cual se realiza una vez al </a:t>
          </a:r>
          <a:r>
            <a:rPr lang="es-ES">
              <a:latin typeface="Corbel" panose="020B0503020204020204"/>
            </a:rPr>
            <a:t>mes. Muy</a:t>
          </a:r>
          <a:r>
            <a:rPr lang="es-ES"/>
            <a:t> a menudo estas reuniones no se pueden llevar a cabo por diversos problemas.</a:t>
          </a:r>
          <a:endParaRPr lang="en-US"/>
        </a:p>
      </dgm:t>
    </dgm:pt>
    <dgm:pt modelId="{84E45713-913C-4E00-9BBC-101CF539D740}" type="parTrans" cxnId="{AE1816EC-BD92-45FB-830E-5333E268AF5D}">
      <dgm:prSet/>
      <dgm:spPr/>
      <dgm:t>
        <a:bodyPr/>
        <a:lstStyle/>
        <a:p>
          <a:endParaRPr lang="en-US"/>
        </a:p>
      </dgm:t>
    </dgm:pt>
    <dgm:pt modelId="{E008E2A8-DD63-411A-8376-92003273AD00}" type="sibTrans" cxnId="{AE1816EC-BD92-45FB-830E-5333E268AF5D}">
      <dgm:prSet/>
      <dgm:spPr/>
      <dgm:t>
        <a:bodyPr/>
        <a:lstStyle/>
        <a:p>
          <a:endParaRPr lang="en-US"/>
        </a:p>
      </dgm:t>
    </dgm:pt>
    <dgm:pt modelId="{B67B30B0-81AD-442E-B94E-1319CDD1383E}">
      <dgm:prSet/>
      <dgm:spPr/>
      <dgm:t>
        <a:bodyPr/>
        <a:lstStyle/>
        <a:p>
          <a:r>
            <a:rPr lang="es-ES"/>
            <a:t>El Proyecto de Monitoreo Escolar busca agilizar la comunicación entre docentes y apoderados en </a:t>
          </a:r>
          <a:r>
            <a:rPr lang="es-ES">
              <a:latin typeface="Corbel" panose="020B0503020204020204"/>
            </a:rPr>
            <a:t>los </a:t>
          </a:r>
          <a:r>
            <a:rPr lang="es-ES"/>
            <a:t>establecimientos educacionales de nuestro país.</a:t>
          </a:r>
          <a:endParaRPr lang="en-US"/>
        </a:p>
      </dgm:t>
    </dgm:pt>
    <dgm:pt modelId="{04A25B53-E6C8-426F-8ABE-2234CD8A4F4D}" type="parTrans" cxnId="{9ADAFA87-9D21-4F1D-AAB8-D77BD3F76164}">
      <dgm:prSet/>
      <dgm:spPr/>
      <dgm:t>
        <a:bodyPr/>
        <a:lstStyle/>
        <a:p>
          <a:endParaRPr lang="en-US"/>
        </a:p>
      </dgm:t>
    </dgm:pt>
    <dgm:pt modelId="{05B4828B-350E-483F-B4B9-AE2DAC7E42E3}" type="sibTrans" cxnId="{9ADAFA87-9D21-4F1D-AAB8-D77BD3F76164}">
      <dgm:prSet/>
      <dgm:spPr/>
      <dgm:t>
        <a:bodyPr/>
        <a:lstStyle/>
        <a:p>
          <a:endParaRPr lang="en-US"/>
        </a:p>
      </dgm:t>
    </dgm:pt>
    <dgm:pt modelId="{2167326F-4F2B-4387-9F65-2519F6708033}" type="pres">
      <dgm:prSet presAssocID="{8D910F92-79C0-4479-BA46-AC51DB35FE6E}" presName="linear" presStyleCnt="0">
        <dgm:presLayoutVars>
          <dgm:animLvl val="lvl"/>
          <dgm:resizeHandles val="exact"/>
        </dgm:presLayoutVars>
      </dgm:prSet>
      <dgm:spPr/>
    </dgm:pt>
    <dgm:pt modelId="{05B386AA-0719-454E-ABD0-4C4F1C6B8F70}" type="pres">
      <dgm:prSet presAssocID="{3321C4E1-9B45-4661-A75D-2847FC2DFA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D5528C-684A-426F-80B1-4F5D8995806A}" type="pres">
      <dgm:prSet presAssocID="{E008E2A8-DD63-411A-8376-92003273AD00}" presName="spacer" presStyleCnt="0"/>
      <dgm:spPr/>
    </dgm:pt>
    <dgm:pt modelId="{082BCABC-6058-454A-B2AF-32A7B7EE5C13}" type="pres">
      <dgm:prSet presAssocID="{B67B30B0-81AD-442E-B94E-1319CDD1383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237C045-6D6B-4207-9A3B-BBF7EA4EA922}" type="presOf" srcId="{3321C4E1-9B45-4661-A75D-2847FC2DFA95}" destId="{05B386AA-0719-454E-ABD0-4C4F1C6B8F70}" srcOrd="0" destOrd="0" presId="urn:microsoft.com/office/officeart/2005/8/layout/vList2"/>
    <dgm:cxn modelId="{9ADAFA87-9D21-4F1D-AAB8-D77BD3F76164}" srcId="{8D910F92-79C0-4479-BA46-AC51DB35FE6E}" destId="{B67B30B0-81AD-442E-B94E-1319CDD1383E}" srcOrd="1" destOrd="0" parTransId="{04A25B53-E6C8-426F-8ABE-2234CD8A4F4D}" sibTransId="{05B4828B-350E-483F-B4B9-AE2DAC7E42E3}"/>
    <dgm:cxn modelId="{81A991B0-6073-41D2-AD78-7AA96FCA7B00}" type="presOf" srcId="{B67B30B0-81AD-442E-B94E-1319CDD1383E}" destId="{082BCABC-6058-454A-B2AF-32A7B7EE5C13}" srcOrd="0" destOrd="0" presId="urn:microsoft.com/office/officeart/2005/8/layout/vList2"/>
    <dgm:cxn modelId="{AE1816EC-BD92-45FB-830E-5333E268AF5D}" srcId="{8D910F92-79C0-4479-BA46-AC51DB35FE6E}" destId="{3321C4E1-9B45-4661-A75D-2847FC2DFA95}" srcOrd="0" destOrd="0" parTransId="{84E45713-913C-4E00-9BBC-101CF539D740}" sibTransId="{E008E2A8-DD63-411A-8376-92003273AD00}"/>
    <dgm:cxn modelId="{347DE9F3-FA9C-469F-A9D0-7714C11623C2}" type="presOf" srcId="{8D910F92-79C0-4479-BA46-AC51DB35FE6E}" destId="{2167326F-4F2B-4387-9F65-2519F6708033}" srcOrd="0" destOrd="0" presId="urn:microsoft.com/office/officeart/2005/8/layout/vList2"/>
    <dgm:cxn modelId="{5249F638-2120-401B-91A8-3F2F18341316}" type="presParOf" srcId="{2167326F-4F2B-4387-9F65-2519F6708033}" destId="{05B386AA-0719-454E-ABD0-4C4F1C6B8F70}" srcOrd="0" destOrd="0" presId="urn:microsoft.com/office/officeart/2005/8/layout/vList2"/>
    <dgm:cxn modelId="{911134AF-B075-41A4-8C92-774E0C970B0C}" type="presParOf" srcId="{2167326F-4F2B-4387-9F65-2519F6708033}" destId="{B5D5528C-684A-426F-80B1-4F5D8995806A}" srcOrd="1" destOrd="0" presId="urn:microsoft.com/office/officeart/2005/8/layout/vList2"/>
    <dgm:cxn modelId="{52A9FA0D-E8D7-4C4C-A0A9-747335D16D0C}" type="presParOf" srcId="{2167326F-4F2B-4387-9F65-2519F6708033}" destId="{082BCABC-6058-454A-B2AF-32A7B7EE5C1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79CB1-2B1B-43D5-B6B0-86F97722DB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3C5FBD-B93E-4145-BB6E-3B5C46DCD59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Implementar un sistema informático que permita recopilar, almacenar y presentar información sobre el desempeño académico, asistencia y anotaciones</a:t>
          </a:r>
          <a:r>
            <a:rPr lang="es-ES">
              <a:latin typeface="Corbel" panose="020B0503020204020204"/>
            </a:rPr>
            <a:t>, accesible para </a:t>
          </a:r>
          <a:r>
            <a:rPr lang="es-ES"/>
            <a:t> apoderados, familia, profesores y directores de los establecimientos educacionales.</a:t>
          </a:r>
          <a:endParaRPr lang="en-US"/>
        </a:p>
      </dgm:t>
    </dgm:pt>
    <dgm:pt modelId="{908B50DC-F9CE-4E19-B6AE-92C16F57B5D7}" type="parTrans" cxnId="{7B57D0DD-F0E3-44F7-9973-34F89BB7AE42}">
      <dgm:prSet/>
      <dgm:spPr/>
      <dgm:t>
        <a:bodyPr/>
        <a:lstStyle/>
        <a:p>
          <a:endParaRPr lang="en-US"/>
        </a:p>
      </dgm:t>
    </dgm:pt>
    <dgm:pt modelId="{A7FD1936-3177-4322-A501-80B835A47344}" type="sibTrans" cxnId="{7B57D0DD-F0E3-44F7-9973-34F89BB7AE42}">
      <dgm:prSet/>
      <dgm:spPr/>
      <dgm:t>
        <a:bodyPr/>
        <a:lstStyle/>
        <a:p>
          <a:endParaRPr lang="en-US"/>
        </a:p>
      </dgm:t>
    </dgm:pt>
    <dgm:pt modelId="{4F529D13-8DB8-4E52-9327-48CEFD6E6B1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Objetivo: Mejorar la comunicación, transparencia y eficacia del proceso educativo, para que los involucrados puedan tomar decisiones a tiempo</a:t>
          </a:r>
          <a:r>
            <a:rPr lang="es-ES">
              <a:latin typeface="Corbel" panose="020B0503020204020204"/>
            </a:rPr>
            <a:t>,</a:t>
          </a:r>
          <a:r>
            <a:rPr lang="es-ES"/>
            <a:t> respecto a la situación concreta de cada estudiante: </a:t>
          </a:r>
          <a:endParaRPr lang="en-US"/>
        </a:p>
      </dgm:t>
    </dgm:pt>
    <dgm:pt modelId="{1A3D3727-60FD-4DEB-8CFB-0463E185D4A5}" type="parTrans" cxnId="{6E6BB6F0-24FA-4D3A-BC76-22D44A150920}">
      <dgm:prSet/>
      <dgm:spPr/>
      <dgm:t>
        <a:bodyPr/>
        <a:lstStyle/>
        <a:p>
          <a:endParaRPr lang="en-US"/>
        </a:p>
      </dgm:t>
    </dgm:pt>
    <dgm:pt modelId="{608F4F0F-96E8-4306-8F16-DCEA5F565623}" type="sibTrans" cxnId="{6E6BB6F0-24FA-4D3A-BC76-22D44A150920}">
      <dgm:prSet/>
      <dgm:spPr/>
      <dgm:t>
        <a:bodyPr/>
        <a:lstStyle/>
        <a:p>
          <a:endParaRPr lang="en-US"/>
        </a:p>
      </dgm:t>
    </dgm:pt>
    <dgm:pt modelId="{230F225A-3187-486E-8FC7-5D4844A3A1D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Problemas de asistencia.</a:t>
          </a:r>
          <a:endParaRPr lang="en-US"/>
        </a:p>
      </dgm:t>
    </dgm:pt>
    <dgm:pt modelId="{E8867847-407B-440B-A29F-BA0AEE34CF04}" type="parTrans" cxnId="{32064931-DDD6-4EA4-9154-0E7FB69AA002}">
      <dgm:prSet/>
      <dgm:spPr/>
      <dgm:t>
        <a:bodyPr/>
        <a:lstStyle/>
        <a:p>
          <a:endParaRPr lang="en-US"/>
        </a:p>
      </dgm:t>
    </dgm:pt>
    <dgm:pt modelId="{995D454A-FE87-4E1F-B62B-2F9FC196D3F8}" type="sibTrans" cxnId="{32064931-DDD6-4EA4-9154-0E7FB69AA002}">
      <dgm:prSet/>
      <dgm:spPr/>
      <dgm:t>
        <a:bodyPr/>
        <a:lstStyle/>
        <a:p>
          <a:endParaRPr lang="en-US"/>
        </a:p>
      </dgm:t>
    </dgm:pt>
    <dgm:pt modelId="{4A748658-D840-40B3-A57B-AC68804CE85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Problemas de notas.</a:t>
          </a:r>
          <a:endParaRPr lang="en-US"/>
        </a:p>
      </dgm:t>
    </dgm:pt>
    <dgm:pt modelId="{D9BA973F-DCD3-466A-8536-B550165325EC}" type="parTrans" cxnId="{3A298004-3367-4295-9BE4-DC2DB0CFF796}">
      <dgm:prSet/>
      <dgm:spPr/>
      <dgm:t>
        <a:bodyPr/>
        <a:lstStyle/>
        <a:p>
          <a:endParaRPr lang="en-US"/>
        </a:p>
      </dgm:t>
    </dgm:pt>
    <dgm:pt modelId="{0F5D0CF1-81DF-4814-83DF-F0E452D5DD4D}" type="sibTrans" cxnId="{3A298004-3367-4295-9BE4-DC2DB0CFF796}">
      <dgm:prSet/>
      <dgm:spPr/>
      <dgm:t>
        <a:bodyPr/>
        <a:lstStyle/>
        <a:p>
          <a:endParaRPr lang="en-US"/>
        </a:p>
      </dgm:t>
    </dgm:pt>
    <dgm:pt modelId="{95059129-2088-45B3-89CC-33D5A8D2FD9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Problemas de conducta.</a:t>
          </a:r>
          <a:endParaRPr lang="en-US"/>
        </a:p>
      </dgm:t>
    </dgm:pt>
    <dgm:pt modelId="{B5E3EDDD-F9B4-4A5A-AAC8-FC6864A6CD92}" type="parTrans" cxnId="{0000ECCB-C542-4C97-AE0B-4BCD55AB9CB1}">
      <dgm:prSet/>
      <dgm:spPr/>
      <dgm:t>
        <a:bodyPr/>
        <a:lstStyle/>
        <a:p>
          <a:endParaRPr lang="en-US"/>
        </a:p>
      </dgm:t>
    </dgm:pt>
    <dgm:pt modelId="{CF7017D4-05F9-4E20-9317-C9ED5E0633F8}" type="sibTrans" cxnId="{0000ECCB-C542-4C97-AE0B-4BCD55AB9CB1}">
      <dgm:prSet/>
      <dgm:spPr/>
      <dgm:t>
        <a:bodyPr/>
        <a:lstStyle/>
        <a:p>
          <a:endParaRPr lang="en-US"/>
        </a:p>
      </dgm:t>
    </dgm:pt>
    <dgm:pt modelId="{F9282667-60FD-4B74-8FF9-B3EA19BC48EE}" type="pres">
      <dgm:prSet presAssocID="{43979CB1-2B1B-43D5-B6B0-86F97722DBDC}" presName="root" presStyleCnt="0">
        <dgm:presLayoutVars>
          <dgm:dir/>
          <dgm:resizeHandles val="exact"/>
        </dgm:presLayoutVars>
      </dgm:prSet>
      <dgm:spPr/>
    </dgm:pt>
    <dgm:pt modelId="{784A2A76-4695-4125-9767-E06B848F1AA2}" type="pres">
      <dgm:prSet presAssocID="{AC3C5FBD-B93E-4145-BB6E-3B5C46DCD59A}" presName="compNode" presStyleCnt="0"/>
      <dgm:spPr/>
    </dgm:pt>
    <dgm:pt modelId="{DA27850C-FD92-487E-A89B-103576C350E0}" type="pres">
      <dgm:prSet presAssocID="{AC3C5FBD-B93E-4145-BB6E-3B5C46DCD59A}" presName="bgRect" presStyleLbl="bgShp" presStyleIdx="0" presStyleCnt="2"/>
      <dgm:spPr/>
    </dgm:pt>
    <dgm:pt modelId="{0C7F9DDC-90AF-42D5-98A7-40A84B1C2A5F}" type="pres">
      <dgm:prSet presAssocID="{AC3C5FBD-B93E-4145-BB6E-3B5C46DCD5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2B5C5C6D-CF7E-4E25-A214-862D8E1FCEC0}" type="pres">
      <dgm:prSet presAssocID="{AC3C5FBD-B93E-4145-BB6E-3B5C46DCD59A}" presName="spaceRect" presStyleCnt="0"/>
      <dgm:spPr/>
    </dgm:pt>
    <dgm:pt modelId="{5543F8C2-4DAC-4BFD-9D6E-086B5C7B9BAC}" type="pres">
      <dgm:prSet presAssocID="{AC3C5FBD-B93E-4145-BB6E-3B5C46DCD59A}" presName="parTx" presStyleLbl="revTx" presStyleIdx="0" presStyleCnt="3">
        <dgm:presLayoutVars>
          <dgm:chMax val="0"/>
          <dgm:chPref val="0"/>
        </dgm:presLayoutVars>
      </dgm:prSet>
      <dgm:spPr/>
    </dgm:pt>
    <dgm:pt modelId="{64426A24-C5A7-470D-AD58-1868D5E93A60}" type="pres">
      <dgm:prSet presAssocID="{A7FD1936-3177-4322-A501-80B835A47344}" presName="sibTrans" presStyleCnt="0"/>
      <dgm:spPr/>
    </dgm:pt>
    <dgm:pt modelId="{06C77A89-3325-4E03-AD1C-36277FB37582}" type="pres">
      <dgm:prSet presAssocID="{4F529D13-8DB8-4E52-9327-48CEFD6E6B14}" presName="compNode" presStyleCnt="0"/>
      <dgm:spPr/>
    </dgm:pt>
    <dgm:pt modelId="{791ECA42-FF2E-49ED-A756-58800F9CAAF4}" type="pres">
      <dgm:prSet presAssocID="{4F529D13-8DB8-4E52-9327-48CEFD6E6B14}" presName="bgRect" presStyleLbl="bgShp" presStyleIdx="1" presStyleCnt="2"/>
      <dgm:spPr/>
    </dgm:pt>
    <dgm:pt modelId="{292A58FD-1F55-4C22-ACEA-0B162282A688}" type="pres">
      <dgm:prSet presAssocID="{4F529D13-8DB8-4E52-9327-48CEFD6E6B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9F50FF15-A38C-4AA4-9778-3777447F187B}" type="pres">
      <dgm:prSet presAssocID="{4F529D13-8DB8-4E52-9327-48CEFD6E6B14}" presName="spaceRect" presStyleCnt="0"/>
      <dgm:spPr/>
    </dgm:pt>
    <dgm:pt modelId="{0342E7F4-049A-4C5A-BCB0-EE202AB81B84}" type="pres">
      <dgm:prSet presAssocID="{4F529D13-8DB8-4E52-9327-48CEFD6E6B14}" presName="parTx" presStyleLbl="revTx" presStyleIdx="1" presStyleCnt="3">
        <dgm:presLayoutVars>
          <dgm:chMax val="0"/>
          <dgm:chPref val="0"/>
        </dgm:presLayoutVars>
      </dgm:prSet>
      <dgm:spPr/>
    </dgm:pt>
    <dgm:pt modelId="{C71B192A-84AF-480F-A564-52B8AF204A96}" type="pres">
      <dgm:prSet presAssocID="{4F529D13-8DB8-4E52-9327-48CEFD6E6B14}" presName="desTx" presStyleLbl="revTx" presStyleIdx="2" presStyleCnt="3">
        <dgm:presLayoutVars/>
      </dgm:prSet>
      <dgm:spPr/>
    </dgm:pt>
  </dgm:ptLst>
  <dgm:cxnLst>
    <dgm:cxn modelId="{3A298004-3367-4295-9BE4-DC2DB0CFF796}" srcId="{4F529D13-8DB8-4E52-9327-48CEFD6E6B14}" destId="{4A748658-D840-40B3-A57B-AC68804CE853}" srcOrd="1" destOrd="0" parTransId="{D9BA973F-DCD3-466A-8536-B550165325EC}" sibTransId="{0F5D0CF1-81DF-4814-83DF-F0E452D5DD4D}"/>
    <dgm:cxn modelId="{81959708-4832-4B58-9121-4D910F88655F}" type="presOf" srcId="{43979CB1-2B1B-43D5-B6B0-86F97722DBDC}" destId="{F9282667-60FD-4B74-8FF9-B3EA19BC48EE}" srcOrd="0" destOrd="0" presId="urn:microsoft.com/office/officeart/2018/2/layout/IconVerticalSolidList"/>
    <dgm:cxn modelId="{32064931-DDD6-4EA4-9154-0E7FB69AA002}" srcId="{4F529D13-8DB8-4E52-9327-48CEFD6E6B14}" destId="{230F225A-3187-486E-8FC7-5D4844A3A1D4}" srcOrd="0" destOrd="0" parTransId="{E8867847-407B-440B-A29F-BA0AEE34CF04}" sibTransId="{995D454A-FE87-4E1F-B62B-2F9FC196D3F8}"/>
    <dgm:cxn modelId="{D716B850-CB77-4254-BFAD-AC85D6A9FFF8}" type="presOf" srcId="{AC3C5FBD-B93E-4145-BB6E-3B5C46DCD59A}" destId="{5543F8C2-4DAC-4BFD-9D6E-086B5C7B9BAC}" srcOrd="0" destOrd="0" presId="urn:microsoft.com/office/officeart/2018/2/layout/IconVerticalSolidList"/>
    <dgm:cxn modelId="{96E4B682-F8CF-45D0-AB16-4174B87E6EC4}" type="presOf" srcId="{4A748658-D840-40B3-A57B-AC68804CE853}" destId="{C71B192A-84AF-480F-A564-52B8AF204A96}" srcOrd="0" destOrd="1" presId="urn:microsoft.com/office/officeart/2018/2/layout/IconVerticalSolidList"/>
    <dgm:cxn modelId="{F49A679C-9157-43A6-B3D0-F5D591FE50B9}" type="presOf" srcId="{95059129-2088-45B3-89CC-33D5A8D2FD96}" destId="{C71B192A-84AF-480F-A564-52B8AF204A96}" srcOrd="0" destOrd="2" presId="urn:microsoft.com/office/officeart/2018/2/layout/IconVerticalSolidList"/>
    <dgm:cxn modelId="{98E129BC-7422-4CA0-B3B6-63BB1F7356AE}" type="presOf" srcId="{230F225A-3187-486E-8FC7-5D4844A3A1D4}" destId="{C71B192A-84AF-480F-A564-52B8AF204A96}" srcOrd="0" destOrd="0" presId="urn:microsoft.com/office/officeart/2018/2/layout/IconVerticalSolidList"/>
    <dgm:cxn modelId="{685ED3C0-AB9D-45F9-87FD-787379F78858}" type="presOf" srcId="{4F529D13-8DB8-4E52-9327-48CEFD6E6B14}" destId="{0342E7F4-049A-4C5A-BCB0-EE202AB81B84}" srcOrd="0" destOrd="0" presId="urn:microsoft.com/office/officeart/2018/2/layout/IconVerticalSolidList"/>
    <dgm:cxn modelId="{0000ECCB-C542-4C97-AE0B-4BCD55AB9CB1}" srcId="{4F529D13-8DB8-4E52-9327-48CEFD6E6B14}" destId="{95059129-2088-45B3-89CC-33D5A8D2FD96}" srcOrd="2" destOrd="0" parTransId="{B5E3EDDD-F9B4-4A5A-AAC8-FC6864A6CD92}" sibTransId="{CF7017D4-05F9-4E20-9317-C9ED5E0633F8}"/>
    <dgm:cxn modelId="{7B57D0DD-F0E3-44F7-9973-34F89BB7AE42}" srcId="{43979CB1-2B1B-43D5-B6B0-86F97722DBDC}" destId="{AC3C5FBD-B93E-4145-BB6E-3B5C46DCD59A}" srcOrd="0" destOrd="0" parTransId="{908B50DC-F9CE-4E19-B6AE-92C16F57B5D7}" sibTransId="{A7FD1936-3177-4322-A501-80B835A47344}"/>
    <dgm:cxn modelId="{6E6BB6F0-24FA-4D3A-BC76-22D44A150920}" srcId="{43979CB1-2B1B-43D5-B6B0-86F97722DBDC}" destId="{4F529D13-8DB8-4E52-9327-48CEFD6E6B14}" srcOrd="1" destOrd="0" parTransId="{1A3D3727-60FD-4DEB-8CFB-0463E185D4A5}" sibTransId="{608F4F0F-96E8-4306-8F16-DCEA5F565623}"/>
    <dgm:cxn modelId="{E58F740B-1B86-43B5-878D-594AC605A575}" type="presParOf" srcId="{F9282667-60FD-4B74-8FF9-B3EA19BC48EE}" destId="{784A2A76-4695-4125-9767-E06B848F1AA2}" srcOrd="0" destOrd="0" presId="urn:microsoft.com/office/officeart/2018/2/layout/IconVerticalSolidList"/>
    <dgm:cxn modelId="{5D1A3248-6A69-4FBE-BB7C-E57345A5B75D}" type="presParOf" srcId="{784A2A76-4695-4125-9767-E06B848F1AA2}" destId="{DA27850C-FD92-487E-A89B-103576C350E0}" srcOrd="0" destOrd="0" presId="urn:microsoft.com/office/officeart/2018/2/layout/IconVerticalSolidList"/>
    <dgm:cxn modelId="{9C0F8BF2-CECF-4F83-816A-4FFB650AC761}" type="presParOf" srcId="{784A2A76-4695-4125-9767-E06B848F1AA2}" destId="{0C7F9DDC-90AF-42D5-98A7-40A84B1C2A5F}" srcOrd="1" destOrd="0" presId="urn:microsoft.com/office/officeart/2018/2/layout/IconVerticalSolidList"/>
    <dgm:cxn modelId="{04C70767-E555-4808-9803-E0681026B030}" type="presParOf" srcId="{784A2A76-4695-4125-9767-E06B848F1AA2}" destId="{2B5C5C6D-CF7E-4E25-A214-862D8E1FCEC0}" srcOrd="2" destOrd="0" presId="urn:microsoft.com/office/officeart/2018/2/layout/IconVerticalSolidList"/>
    <dgm:cxn modelId="{A93D5F26-1183-41B0-ABA9-6F11C9FD7826}" type="presParOf" srcId="{784A2A76-4695-4125-9767-E06B848F1AA2}" destId="{5543F8C2-4DAC-4BFD-9D6E-086B5C7B9BAC}" srcOrd="3" destOrd="0" presId="urn:microsoft.com/office/officeart/2018/2/layout/IconVerticalSolidList"/>
    <dgm:cxn modelId="{711C230D-04F2-4A23-BB67-0A7002A909A1}" type="presParOf" srcId="{F9282667-60FD-4B74-8FF9-B3EA19BC48EE}" destId="{64426A24-C5A7-470D-AD58-1868D5E93A60}" srcOrd="1" destOrd="0" presId="urn:microsoft.com/office/officeart/2018/2/layout/IconVerticalSolidList"/>
    <dgm:cxn modelId="{E7FC3E6E-560B-4DE8-87EA-CE05B9EB45F9}" type="presParOf" srcId="{F9282667-60FD-4B74-8FF9-B3EA19BC48EE}" destId="{06C77A89-3325-4E03-AD1C-36277FB37582}" srcOrd="2" destOrd="0" presId="urn:microsoft.com/office/officeart/2018/2/layout/IconVerticalSolidList"/>
    <dgm:cxn modelId="{504144CF-FC9C-4FCF-B621-47AC7C923293}" type="presParOf" srcId="{06C77A89-3325-4E03-AD1C-36277FB37582}" destId="{791ECA42-FF2E-49ED-A756-58800F9CAAF4}" srcOrd="0" destOrd="0" presId="urn:microsoft.com/office/officeart/2018/2/layout/IconVerticalSolidList"/>
    <dgm:cxn modelId="{DE71CC29-0FF0-4678-8D09-E705DBABBBDF}" type="presParOf" srcId="{06C77A89-3325-4E03-AD1C-36277FB37582}" destId="{292A58FD-1F55-4C22-ACEA-0B162282A688}" srcOrd="1" destOrd="0" presId="urn:microsoft.com/office/officeart/2018/2/layout/IconVerticalSolidList"/>
    <dgm:cxn modelId="{DAD50DDE-73B7-419E-8ABE-3E509AE4C82D}" type="presParOf" srcId="{06C77A89-3325-4E03-AD1C-36277FB37582}" destId="{9F50FF15-A38C-4AA4-9778-3777447F187B}" srcOrd="2" destOrd="0" presId="urn:microsoft.com/office/officeart/2018/2/layout/IconVerticalSolidList"/>
    <dgm:cxn modelId="{8FD6F4B5-A61F-48BA-990D-2A028C2864CD}" type="presParOf" srcId="{06C77A89-3325-4E03-AD1C-36277FB37582}" destId="{0342E7F4-049A-4C5A-BCB0-EE202AB81B84}" srcOrd="3" destOrd="0" presId="urn:microsoft.com/office/officeart/2018/2/layout/IconVerticalSolidList"/>
    <dgm:cxn modelId="{C4181DE0-5D90-44CD-8770-D5CAB4702818}" type="presParOf" srcId="{06C77A89-3325-4E03-AD1C-36277FB37582}" destId="{C71B192A-84AF-480F-A564-52B8AF204A9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8A6BC8-9E19-4A17-B2B8-2A4B5A504C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7D6A90-1BA0-4A81-983E-4CCE26A9968C}">
      <dgm:prSet/>
      <dgm:spPr/>
      <dgm:t>
        <a:bodyPr/>
        <a:lstStyle/>
        <a:p>
          <a:r>
            <a:rPr lang="es-ES"/>
            <a:t>Desarrollo de software: Crear un sistema confiable y escalable.</a:t>
          </a:r>
          <a:endParaRPr lang="en-US"/>
        </a:p>
      </dgm:t>
    </dgm:pt>
    <dgm:pt modelId="{10F350CD-790C-4EE5-9176-FC44757DF8DC}" type="parTrans" cxnId="{9D9F12D2-AC24-4A09-B0F1-7C34FB85BAF0}">
      <dgm:prSet/>
      <dgm:spPr/>
      <dgm:t>
        <a:bodyPr/>
        <a:lstStyle/>
        <a:p>
          <a:endParaRPr lang="en-US"/>
        </a:p>
      </dgm:t>
    </dgm:pt>
    <dgm:pt modelId="{E3A04959-0309-48F6-8815-E9148E4F9B7D}" type="sibTrans" cxnId="{9D9F12D2-AC24-4A09-B0F1-7C34FB85BAF0}">
      <dgm:prSet/>
      <dgm:spPr/>
      <dgm:t>
        <a:bodyPr/>
        <a:lstStyle/>
        <a:p>
          <a:endParaRPr lang="en-US"/>
        </a:p>
      </dgm:t>
    </dgm:pt>
    <dgm:pt modelId="{E7E678EF-2DB1-4461-99B6-73CA7D9D5798}">
      <dgm:prSet/>
      <dgm:spPr/>
      <dgm:t>
        <a:bodyPr/>
        <a:lstStyle/>
        <a:p>
          <a:r>
            <a:rPr lang="es-ES"/>
            <a:t>Gestión de proyectos: Planificación y realización del proyecto utilizando metodologías ágiles. </a:t>
          </a:r>
          <a:endParaRPr lang="en-US"/>
        </a:p>
      </dgm:t>
    </dgm:pt>
    <dgm:pt modelId="{8125DFFE-EC07-4C7C-B620-55BCA928776B}" type="parTrans" cxnId="{1698FF40-6DEA-408C-B649-4047E6329783}">
      <dgm:prSet/>
      <dgm:spPr/>
      <dgm:t>
        <a:bodyPr/>
        <a:lstStyle/>
        <a:p>
          <a:endParaRPr lang="en-US"/>
        </a:p>
      </dgm:t>
    </dgm:pt>
    <dgm:pt modelId="{9210C88E-0415-464C-80BD-FB226BF16AFE}" type="sibTrans" cxnId="{1698FF40-6DEA-408C-B649-4047E6329783}">
      <dgm:prSet/>
      <dgm:spPr/>
      <dgm:t>
        <a:bodyPr/>
        <a:lstStyle/>
        <a:p>
          <a:endParaRPr lang="en-US"/>
        </a:p>
      </dgm:t>
    </dgm:pt>
    <dgm:pt modelId="{A03268F3-F7FD-40BA-868F-2EF458A89051}">
      <dgm:prSet/>
      <dgm:spPr/>
      <dgm:t>
        <a:bodyPr/>
        <a:lstStyle/>
        <a:p>
          <a:r>
            <a:rPr lang="es-ES"/>
            <a:t>Aseguramiento de calidad: Realización de pruebas y validación del sistema de acuerdo con los estándares de la industria.</a:t>
          </a:r>
          <a:endParaRPr lang="en-US"/>
        </a:p>
      </dgm:t>
    </dgm:pt>
    <dgm:pt modelId="{0DC0DC4D-816A-4E19-A343-507A031E8B98}" type="parTrans" cxnId="{D8694280-2C3A-46E9-AEA3-9EE6D098D6B8}">
      <dgm:prSet/>
      <dgm:spPr/>
      <dgm:t>
        <a:bodyPr/>
        <a:lstStyle/>
        <a:p>
          <a:endParaRPr lang="en-US"/>
        </a:p>
      </dgm:t>
    </dgm:pt>
    <dgm:pt modelId="{14235945-6E09-468C-A2E2-4BA87F6320D1}" type="sibTrans" cxnId="{D8694280-2C3A-46E9-AEA3-9EE6D098D6B8}">
      <dgm:prSet/>
      <dgm:spPr/>
      <dgm:t>
        <a:bodyPr/>
        <a:lstStyle/>
        <a:p>
          <a:endParaRPr lang="en-US"/>
        </a:p>
      </dgm:t>
    </dgm:pt>
    <dgm:pt modelId="{AB97D473-C505-4A4E-A85F-1716078E9AFF}" type="pres">
      <dgm:prSet presAssocID="{448A6BC8-9E19-4A17-B2B8-2A4B5A504CC6}" presName="root" presStyleCnt="0">
        <dgm:presLayoutVars>
          <dgm:dir/>
          <dgm:resizeHandles val="exact"/>
        </dgm:presLayoutVars>
      </dgm:prSet>
      <dgm:spPr/>
    </dgm:pt>
    <dgm:pt modelId="{E0CE5C1E-DE19-4ED8-A33D-D2F18ACC8DB6}" type="pres">
      <dgm:prSet presAssocID="{C07D6A90-1BA0-4A81-983E-4CCE26A9968C}" presName="compNode" presStyleCnt="0"/>
      <dgm:spPr/>
    </dgm:pt>
    <dgm:pt modelId="{102DD44F-DDD8-48E3-9499-8040034DDF6F}" type="pres">
      <dgm:prSet presAssocID="{C07D6A90-1BA0-4A81-983E-4CCE26A9968C}" presName="bgRect" presStyleLbl="bgShp" presStyleIdx="0" presStyleCnt="3"/>
      <dgm:spPr/>
    </dgm:pt>
    <dgm:pt modelId="{593432BC-51D4-4107-B52C-03D91BFDDF86}" type="pres">
      <dgm:prSet presAssocID="{C07D6A90-1BA0-4A81-983E-4CCE26A996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C1AEA236-1AE8-40C3-B8E9-FCA2417514C2}" type="pres">
      <dgm:prSet presAssocID="{C07D6A90-1BA0-4A81-983E-4CCE26A9968C}" presName="spaceRect" presStyleCnt="0"/>
      <dgm:spPr/>
    </dgm:pt>
    <dgm:pt modelId="{99E1FB23-BF97-47C2-90DB-52280416EC7B}" type="pres">
      <dgm:prSet presAssocID="{C07D6A90-1BA0-4A81-983E-4CCE26A9968C}" presName="parTx" presStyleLbl="revTx" presStyleIdx="0" presStyleCnt="3">
        <dgm:presLayoutVars>
          <dgm:chMax val="0"/>
          <dgm:chPref val="0"/>
        </dgm:presLayoutVars>
      </dgm:prSet>
      <dgm:spPr/>
    </dgm:pt>
    <dgm:pt modelId="{64FB2CDF-C466-4D25-A247-90B8E531B5CC}" type="pres">
      <dgm:prSet presAssocID="{E3A04959-0309-48F6-8815-E9148E4F9B7D}" presName="sibTrans" presStyleCnt="0"/>
      <dgm:spPr/>
    </dgm:pt>
    <dgm:pt modelId="{8D742F5D-17A9-4B80-95A9-A96351A20FAC}" type="pres">
      <dgm:prSet presAssocID="{E7E678EF-2DB1-4461-99B6-73CA7D9D5798}" presName="compNode" presStyleCnt="0"/>
      <dgm:spPr/>
    </dgm:pt>
    <dgm:pt modelId="{1A7C2F11-EA65-4FD8-9650-57BA3081992C}" type="pres">
      <dgm:prSet presAssocID="{E7E678EF-2DB1-4461-99B6-73CA7D9D5798}" presName="bgRect" presStyleLbl="bgShp" presStyleIdx="1" presStyleCnt="3"/>
      <dgm:spPr/>
    </dgm:pt>
    <dgm:pt modelId="{727F3B88-74AB-4EE2-A8D6-019E45BBEE12}" type="pres">
      <dgm:prSet presAssocID="{E7E678EF-2DB1-4461-99B6-73CA7D9D57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CF13D606-1E4D-41F3-B032-9B27A45A8417}" type="pres">
      <dgm:prSet presAssocID="{E7E678EF-2DB1-4461-99B6-73CA7D9D5798}" presName="spaceRect" presStyleCnt="0"/>
      <dgm:spPr/>
    </dgm:pt>
    <dgm:pt modelId="{C909A4B4-C929-4A81-9949-2D3117BDA955}" type="pres">
      <dgm:prSet presAssocID="{E7E678EF-2DB1-4461-99B6-73CA7D9D5798}" presName="parTx" presStyleLbl="revTx" presStyleIdx="1" presStyleCnt="3">
        <dgm:presLayoutVars>
          <dgm:chMax val="0"/>
          <dgm:chPref val="0"/>
        </dgm:presLayoutVars>
      </dgm:prSet>
      <dgm:spPr/>
    </dgm:pt>
    <dgm:pt modelId="{7E79F585-2B52-459B-A944-2E1399DD1808}" type="pres">
      <dgm:prSet presAssocID="{9210C88E-0415-464C-80BD-FB226BF16AFE}" presName="sibTrans" presStyleCnt="0"/>
      <dgm:spPr/>
    </dgm:pt>
    <dgm:pt modelId="{8235A568-0184-4508-9341-720779A396E5}" type="pres">
      <dgm:prSet presAssocID="{A03268F3-F7FD-40BA-868F-2EF458A89051}" presName="compNode" presStyleCnt="0"/>
      <dgm:spPr/>
    </dgm:pt>
    <dgm:pt modelId="{B8773A7D-45B5-4CEE-B7F4-3850E95BB100}" type="pres">
      <dgm:prSet presAssocID="{A03268F3-F7FD-40BA-868F-2EF458A89051}" presName="bgRect" presStyleLbl="bgShp" presStyleIdx="2" presStyleCnt="3"/>
      <dgm:spPr/>
    </dgm:pt>
    <dgm:pt modelId="{8913EA2D-1EF5-425F-BCEF-EFA391592AE6}" type="pres">
      <dgm:prSet presAssocID="{A03268F3-F7FD-40BA-868F-2EF458A890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1AF7D61-744B-4E23-92B2-84B68E398249}" type="pres">
      <dgm:prSet presAssocID="{A03268F3-F7FD-40BA-868F-2EF458A89051}" presName="spaceRect" presStyleCnt="0"/>
      <dgm:spPr/>
    </dgm:pt>
    <dgm:pt modelId="{AC1EC78C-6959-4048-830B-5C889758B77F}" type="pres">
      <dgm:prSet presAssocID="{A03268F3-F7FD-40BA-868F-2EF458A890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D5A001-9AF9-44B3-9D6F-E2C8D5576462}" type="presOf" srcId="{E7E678EF-2DB1-4461-99B6-73CA7D9D5798}" destId="{C909A4B4-C929-4A81-9949-2D3117BDA955}" srcOrd="0" destOrd="0" presId="urn:microsoft.com/office/officeart/2018/2/layout/IconVerticalSolidList"/>
    <dgm:cxn modelId="{24CC3304-E7FA-4A01-B958-8FD27D8EC917}" type="presOf" srcId="{448A6BC8-9E19-4A17-B2B8-2A4B5A504CC6}" destId="{AB97D473-C505-4A4E-A85F-1716078E9AFF}" srcOrd="0" destOrd="0" presId="urn:microsoft.com/office/officeart/2018/2/layout/IconVerticalSolidList"/>
    <dgm:cxn modelId="{1698FF40-6DEA-408C-B649-4047E6329783}" srcId="{448A6BC8-9E19-4A17-B2B8-2A4B5A504CC6}" destId="{E7E678EF-2DB1-4461-99B6-73CA7D9D5798}" srcOrd="1" destOrd="0" parTransId="{8125DFFE-EC07-4C7C-B620-55BCA928776B}" sibTransId="{9210C88E-0415-464C-80BD-FB226BF16AFE}"/>
    <dgm:cxn modelId="{102AFE78-78F0-49DC-8AC2-FAE6C839EE1B}" type="presOf" srcId="{C07D6A90-1BA0-4A81-983E-4CCE26A9968C}" destId="{99E1FB23-BF97-47C2-90DB-52280416EC7B}" srcOrd="0" destOrd="0" presId="urn:microsoft.com/office/officeart/2018/2/layout/IconVerticalSolidList"/>
    <dgm:cxn modelId="{D8694280-2C3A-46E9-AEA3-9EE6D098D6B8}" srcId="{448A6BC8-9E19-4A17-B2B8-2A4B5A504CC6}" destId="{A03268F3-F7FD-40BA-868F-2EF458A89051}" srcOrd="2" destOrd="0" parTransId="{0DC0DC4D-816A-4E19-A343-507A031E8B98}" sibTransId="{14235945-6E09-468C-A2E2-4BA87F6320D1}"/>
    <dgm:cxn modelId="{7EE56F9F-A472-458D-8996-6E038D9F264B}" type="presOf" srcId="{A03268F3-F7FD-40BA-868F-2EF458A89051}" destId="{AC1EC78C-6959-4048-830B-5C889758B77F}" srcOrd="0" destOrd="0" presId="urn:microsoft.com/office/officeart/2018/2/layout/IconVerticalSolidList"/>
    <dgm:cxn modelId="{9D9F12D2-AC24-4A09-B0F1-7C34FB85BAF0}" srcId="{448A6BC8-9E19-4A17-B2B8-2A4B5A504CC6}" destId="{C07D6A90-1BA0-4A81-983E-4CCE26A9968C}" srcOrd="0" destOrd="0" parTransId="{10F350CD-790C-4EE5-9176-FC44757DF8DC}" sibTransId="{E3A04959-0309-48F6-8815-E9148E4F9B7D}"/>
    <dgm:cxn modelId="{62444472-93B3-4D37-AC19-A6F894300BF1}" type="presParOf" srcId="{AB97D473-C505-4A4E-A85F-1716078E9AFF}" destId="{E0CE5C1E-DE19-4ED8-A33D-D2F18ACC8DB6}" srcOrd="0" destOrd="0" presId="urn:microsoft.com/office/officeart/2018/2/layout/IconVerticalSolidList"/>
    <dgm:cxn modelId="{D66ABF1C-83FB-4F99-BF59-A945664166E1}" type="presParOf" srcId="{E0CE5C1E-DE19-4ED8-A33D-D2F18ACC8DB6}" destId="{102DD44F-DDD8-48E3-9499-8040034DDF6F}" srcOrd="0" destOrd="0" presId="urn:microsoft.com/office/officeart/2018/2/layout/IconVerticalSolidList"/>
    <dgm:cxn modelId="{C4060AFC-CF6E-4E0A-8F72-4962356D62D5}" type="presParOf" srcId="{E0CE5C1E-DE19-4ED8-A33D-D2F18ACC8DB6}" destId="{593432BC-51D4-4107-B52C-03D91BFDDF86}" srcOrd="1" destOrd="0" presId="urn:microsoft.com/office/officeart/2018/2/layout/IconVerticalSolidList"/>
    <dgm:cxn modelId="{92667B1B-CF8A-42FC-81A6-63B2AC61D7B8}" type="presParOf" srcId="{E0CE5C1E-DE19-4ED8-A33D-D2F18ACC8DB6}" destId="{C1AEA236-1AE8-40C3-B8E9-FCA2417514C2}" srcOrd="2" destOrd="0" presId="urn:microsoft.com/office/officeart/2018/2/layout/IconVerticalSolidList"/>
    <dgm:cxn modelId="{1B95BFBC-322E-4965-B96C-C856F91A9F4D}" type="presParOf" srcId="{E0CE5C1E-DE19-4ED8-A33D-D2F18ACC8DB6}" destId="{99E1FB23-BF97-47C2-90DB-52280416EC7B}" srcOrd="3" destOrd="0" presId="urn:microsoft.com/office/officeart/2018/2/layout/IconVerticalSolidList"/>
    <dgm:cxn modelId="{C1E0B25B-C099-431D-A34A-40F8A9621E51}" type="presParOf" srcId="{AB97D473-C505-4A4E-A85F-1716078E9AFF}" destId="{64FB2CDF-C466-4D25-A247-90B8E531B5CC}" srcOrd="1" destOrd="0" presId="urn:microsoft.com/office/officeart/2018/2/layout/IconVerticalSolidList"/>
    <dgm:cxn modelId="{27523E29-BE1F-452A-AD98-EB0C3B77EE74}" type="presParOf" srcId="{AB97D473-C505-4A4E-A85F-1716078E9AFF}" destId="{8D742F5D-17A9-4B80-95A9-A96351A20FAC}" srcOrd="2" destOrd="0" presId="urn:microsoft.com/office/officeart/2018/2/layout/IconVerticalSolidList"/>
    <dgm:cxn modelId="{307374F6-2EC0-4744-8CE9-82D124BADC9D}" type="presParOf" srcId="{8D742F5D-17A9-4B80-95A9-A96351A20FAC}" destId="{1A7C2F11-EA65-4FD8-9650-57BA3081992C}" srcOrd="0" destOrd="0" presId="urn:microsoft.com/office/officeart/2018/2/layout/IconVerticalSolidList"/>
    <dgm:cxn modelId="{4D72D21A-004F-421B-938E-F036438B5568}" type="presParOf" srcId="{8D742F5D-17A9-4B80-95A9-A96351A20FAC}" destId="{727F3B88-74AB-4EE2-A8D6-019E45BBEE12}" srcOrd="1" destOrd="0" presId="urn:microsoft.com/office/officeart/2018/2/layout/IconVerticalSolidList"/>
    <dgm:cxn modelId="{E3185037-CEE5-438B-AC13-ECB0E1091789}" type="presParOf" srcId="{8D742F5D-17A9-4B80-95A9-A96351A20FAC}" destId="{CF13D606-1E4D-41F3-B032-9B27A45A8417}" srcOrd="2" destOrd="0" presId="urn:microsoft.com/office/officeart/2018/2/layout/IconVerticalSolidList"/>
    <dgm:cxn modelId="{81B85DA2-2B1B-4866-8B67-E3FC0D413DBB}" type="presParOf" srcId="{8D742F5D-17A9-4B80-95A9-A96351A20FAC}" destId="{C909A4B4-C929-4A81-9949-2D3117BDA955}" srcOrd="3" destOrd="0" presId="urn:microsoft.com/office/officeart/2018/2/layout/IconVerticalSolidList"/>
    <dgm:cxn modelId="{413E9238-AF03-46DC-90BA-AAC767AB23C7}" type="presParOf" srcId="{AB97D473-C505-4A4E-A85F-1716078E9AFF}" destId="{7E79F585-2B52-459B-A944-2E1399DD1808}" srcOrd="3" destOrd="0" presId="urn:microsoft.com/office/officeart/2018/2/layout/IconVerticalSolidList"/>
    <dgm:cxn modelId="{BB5BB318-9456-46CF-87F1-DA4F4B836508}" type="presParOf" srcId="{AB97D473-C505-4A4E-A85F-1716078E9AFF}" destId="{8235A568-0184-4508-9341-720779A396E5}" srcOrd="4" destOrd="0" presId="urn:microsoft.com/office/officeart/2018/2/layout/IconVerticalSolidList"/>
    <dgm:cxn modelId="{D1A6C499-E543-482E-905F-F7C672F877F0}" type="presParOf" srcId="{8235A568-0184-4508-9341-720779A396E5}" destId="{B8773A7D-45B5-4CEE-B7F4-3850E95BB100}" srcOrd="0" destOrd="0" presId="urn:microsoft.com/office/officeart/2018/2/layout/IconVerticalSolidList"/>
    <dgm:cxn modelId="{6DCF72B1-C0FA-464A-B5EC-63792B7373CA}" type="presParOf" srcId="{8235A568-0184-4508-9341-720779A396E5}" destId="{8913EA2D-1EF5-425F-BCEF-EFA391592AE6}" srcOrd="1" destOrd="0" presId="urn:microsoft.com/office/officeart/2018/2/layout/IconVerticalSolidList"/>
    <dgm:cxn modelId="{047764D8-9299-46B8-A46C-98756FDB0A43}" type="presParOf" srcId="{8235A568-0184-4508-9341-720779A396E5}" destId="{51AF7D61-744B-4E23-92B2-84B68E398249}" srcOrd="2" destOrd="0" presId="urn:microsoft.com/office/officeart/2018/2/layout/IconVerticalSolidList"/>
    <dgm:cxn modelId="{7FB2ECA3-2671-4B57-9900-5A9437CF01A7}" type="presParOf" srcId="{8235A568-0184-4508-9341-720779A396E5}" destId="{AC1EC78C-6959-4048-830B-5C889758B7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8D5C4C-75AC-49DE-8322-E738EA628B34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D7CCCF-0D73-4A11-938C-9874FFD94E43}">
      <dgm:prSet/>
      <dgm:spPr/>
      <dgm:t>
        <a:bodyPr/>
        <a:lstStyle/>
        <a:p>
          <a:r>
            <a:rPr lang="es-ES" b="0"/>
            <a:t>Técnica: El equipo posee experiencia en desarrollo de aplicaciones web y base de datos, lo que facilita la implementación del proyecto</a:t>
          </a:r>
          <a:endParaRPr lang="en-US" b="0"/>
        </a:p>
      </dgm:t>
    </dgm:pt>
    <dgm:pt modelId="{1A734E68-A6B7-4BC2-AF5A-581D43C7696D}" type="parTrans" cxnId="{907A704D-3421-4FB3-A3F5-117329569D75}">
      <dgm:prSet/>
      <dgm:spPr/>
      <dgm:t>
        <a:bodyPr/>
        <a:lstStyle/>
        <a:p>
          <a:endParaRPr lang="en-US"/>
        </a:p>
      </dgm:t>
    </dgm:pt>
    <dgm:pt modelId="{D1059075-D3AC-458D-9908-5BA6549FD821}" type="sibTrans" cxnId="{907A704D-3421-4FB3-A3F5-117329569D75}">
      <dgm:prSet/>
      <dgm:spPr/>
      <dgm:t>
        <a:bodyPr/>
        <a:lstStyle/>
        <a:p>
          <a:endParaRPr lang="en-US"/>
        </a:p>
      </dgm:t>
    </dgm:pt>
    <dgm:pt modelId="{D46BE3D3-BBBC-4437-9BDA-C519BDEB7A2A}">
      <dgm:prSet/>
      <dgm:spPr/>
      <dgm:t>
        <a:bodyPr/>
        <a:lstStyle/>
        <a:p>
          <a:r>
            <a:rPr lang="es-ES" b="0"/>
            <a:t>Operacional: Los establecimientos cuentan con la infraestructura necesaria para la implementación y uso del sistema.</a:t>
          </a:r>
          <a:endParaRPr lang="en-US" b="0"/>
        </a:p>
      </dgm:t>
    </dgm:pt>
    <dgm:pt modelId="{C75DC0DF-CACA-4B5C-8ECC-ED31DA962430}" type="parTrans" cxnId="{E83F4E61-0BCB-4279-9503-7F622FB2464E}">
      <dgm:prSet/>
      <dgm:spPr/>
      <dgm:t>
        <a:bodyPr/>
        <a:lstStyle/>
        <a:p>
          <a:endParaRPr lang="en-US"/>
        </a:p>
      </dgm:t>
    </dgm:pt>
    <dgm:pt modelId="{B5E73DC5-AF92-4EE9-8E39-67A6235C0DD8}" type="sibTrans" cxnId="{E83F4E61-0BCB-4279-9503-7F622FB2464E}">
      <dgm:prSet/>
      <dgm:spPr/>
      <dgm:t>
        <a:bodyPr/>
        <a:lstStyle/>
        <a:p>
          <a:endParaRPr lang="en-US"/>
        </a:p>
      </dgm:t>
    </dgm:pt>
    <dgm:pt modelId="{552AB780-8072-4B4E-8D26-C67A4D9E65D3}">
      <dgm:prSet/>
      <dgm:spPr/>
      <dgm:t>
        <a:bodyPr/>
        <a:lstStyle/>
        <a:p>
          <a:r>
            <a:rPr lang="es-ES" b="0"/>
            <a:t>Económicamente, no hay restricciones o inversiones importantes para el desarrollo, como también para la puesta en marcha de la aplicación web.</a:t>
          </a:r>
          <a:endParaRPr lang="en-US" b="0"/>
        </a:p>
      </dgm:t>
    </dgm:pt>
    <dgm:pt modelId="{BC5BFF4F-CA15-44EC-95AB-39F1478EE28E}" type="parTrans" cxnId="{A64BA4B6-886D-447D-85D8-F43F563FC337}">
      <dgm:prSet/>
      <dgm:spPr/>
      <dgm:t>
        <a:bodyPr/>
        <a:lstStyle/>
        <a:p>
          <a:endParaRPr lang="en-US"/>
        </a:p>
      </dgm:t>
    </dgm:pt>
    <dgm:pt modelId="{65FC159F-16AF-41D6-9958-2DB8ED92806B}" type="sibTrans" cxnId="{A64BA4B6-886D-447D-85D8-F43F563FC337}">
      <dgm:prSet/>
      <dgm:spPr/>
      <dgm:t>
        <a:bodyPr/>
        <a:lstStyle/>
        <a:p>
          <a:endParaRPr lang="en-US"/>
        </a:p>
      </dgm:t>
    </dgm:pt>
    <dgm:pt modelId="{48A2CFD5-18F1-4E39-93D3-91ACE9AB8C9F}" type="pres">
      <dgm:prSet presAssocID="{EA8D5C4C-75AC-49DE-8322-E738EA628B34}" presName="diagram" presStyleCnt="0">
        <dgm:presLayoutVars>
          <dgm:dir/>
          <dgm:resizeHandles val="exact"/>
        </dgm:presLayoutVars>
      </dgm:prSet>
      <dgm:spPr/>
    </dgm:pt>
    <dgm:pt modelId="{D2CD415E-CB9B-4918-A254-38C23A1A7B8B}" type="pres">
      <dgm:prSet presAssocID="{B0D7CCCF-0D73-4A11-938C-9874FFD94E43}" presName="node" presStyleLbl="node1" presStyleIdx="0" presStyleCnt="3">
        <dgm:presLayoutVars>
          <dgm:bulletEnabled val="1"/>
        </dgm:presLayoutVars>
      </dgm:prSet>
      <dgm:spPr/>
    </dgm:pt>
    <dgm:pt modelId="{B09B70BE-6C35-4F1C-BBFF-374B601185A5}" type="pres">
      <dgm:prSet presAssocID="{D1059075-D3AC-458D-9908-5BA6549FD821}" presName="sibTrans" presStyleCnt="0"/>
      <dgm:spPr/>
    </dgm:pt>
    <dgm:pt modelId="{A936D898-CF44-4599-9ED9-67D3D6F8DDE0}" type="pres">
      <dgm:prSet presAssocID="{D46BE3D3-BBBC-4437-9BDA-C519BDEB7A2A}" presName="node" presStyleLbl="node1" presStyleIdx="1" presStyleCnt="3">
        <dgm:presLayoutVars>
          <dgm:bulletEnabled val="1"/>
        </dgm:presLayoutVars>
      </dgm:prSet>
      <dgm:spPr/>
    </dgm:pt>
    <dgm:pt modelId="{AD3E1480-3B42-434E-85C4-FD6DA02A0531}" type="pres">
      <dgm:prSet presAssocID="{B5E73DC5-AF92-4EE9-8E39-67A6235C0DD8}" presName="sibTrans" presStyleCnt="0"/>
      <dgm:spPr/>
    </dgm:pt>
    <dgm:pt modelId="{7B200D3C-D951-4C6A-A560-4CC71FCF925B}" type="pres">
      <dgm:prSet presAssocID="{552AB780-8072-4B4E-8D26-C67A4D9E65D3}" presName="node" presStyleLbl="node1" presStyleIdx="2" presStyleCnt="3">
        <dgm:presLayoutVars>
          <dgm:bulletEnabled val="1"/>
        </dgm:presLayoutVars>
      </dgm:prSet>
      <dgm:spPr/>
    </dgm:pt>
  </dgm:ptLst>
  <dgm:cxnLst>
    <dgm:cxn modelId="{71CAF402-AA9D-4AFB-9F9C-409F27E40E9C}" type="presOf" srcId="{EA8D5C4C-75AC-49DE-8322-E738EA628B34}" destId="{48A2CFD5-18F1-4E39-93D3-91ACE9AB8C9F}" srcOrd="0" destOrd="0" presId="urn:microsoft.com/office/officeart/2005/8/layout/default"/>
    <dgm:cxn modelId="{DD6F430D-E1A0-4CAD-9D5A-D047D9459B41}" type="presOf" srcId="{D46BE3D3-BBBC-4437-9BDA-C519BDEB7A2A}" destId="{A936D898-CF44-4599-9ED9-67D3D6F8DDE0}" srcOrd="0" destOrd="0" presId="urn:microsoft.com/office/officeart/2005/8/layout/default"/>
    <dgm:cxn modelId="{E83F4E61-0BCB-4279-9503-7F622FB2464E}" srcId="{EA8D5C4C-75AC-49DE-8322-E738EA628B34}" destId="{D46BE3D3-BBBC-4437-9BDA-C519BDEB7A2A}" srcOrd="1" destOrd="0" parTransId="{C75DC0DF-CACA-4B5C-8ECC-ED31DA962430}" sibTransId="{B5E73DC5-AF92-4EE9-8E39-67A6235C0DD8}"/>
    <dgm:cxn modelId="{907A704D-3421-4FB3-A3F5-117329569D75}" srcId="{EA8D5C4C-75AC-49DE-8322-E738EA628B34}" destId="{B0D7CCCF-0D73-4A11-938C-9874FFD94E43}" srcOrd="0" destOrd="0" parTransId="{1A734E68-A6B7-4BC2-AF5A-581D43C7696D}" sibTransId="{D1059075-D3AC-458D-9908-5BA6549FD821}"/>
    <dgm:cxn modelId="{A64BA4B6-886D-447D-85D8-F43F563FC337}" srcId="{EA8D5C4C-75AC-49DE-8322-E738EA628B34}" destId="{552AB780-8072-4B4E-8D26-C67A4D9E65D3}" srcOrd="2" destOrd="0" parTransId="{BC5BFF4F-CA15-44EC-95AB-39F1478EE28E}" sibTransId="{65FC159F-16AF-41D6-9958-2DB8ED92806B}"/>
    <dgm:cxn modelId="{E714B2C5-6FF4-4EC7-9B35-BA7065CE1D4E}" type="presOf" srcId="{552AB780-8072-4B4E-8D26-C67A4D9E65D3}" destId="{7B200D3C-D951-4C6A-A560-4CC71FCF925B}" srcOrd="0" destOrd="0" presId="urn:microsoft.com/office/officeart/2005/8/layout/default"/>
    <dgm:cxn modelId="{F6ABAED1-7106-4C78-A607-982699E5EAAD}" type="presOf" srcId="{B0D7CCCF-0D73-4A11-938C-9874FFD94E43}" destId="{D2CD415E-CB9B-4918-A254-38C23A1A7B8B}" srcOrd="0" destOrd="0" presId="urn:microsoft.com/office/officeart/2005/8/layout/default"/>
    <dgm:cxn modelId="{CC8E18B1-FD7E-4531-9842-2C84E990D410}" type="presParOf" srcId="{48A2CFD5-18F1-4E39-93D3-91ACE9AB8C9F}" destId="{D2CD415E-CB9B-4918-A254-38C23A1A7B8B}" srcOrd="0" destOrd="0" presId="urn:microsoft.com/office/officeart/2005/8/layout/default"/>
    <dgm:cxn modelId="{57B58B19-7DD4-4E36-B37D-7DFADD89B839}" type="presParOf" srcId="{48A2CFD5-18F1-4E39-93D3-91ACE9AB8C9F}" destId="{B09B70BE-6C35-4F1C-BBFF-374B601185A5}" srcOrd="1" destOrd="0" presId="urn:microsoft.com/office/officeart/2005/8/layout/default"/>
    <dgm:cxn modelId="{17FCE008-EC96-4A61-91C2-FF9B7C1192AC}" type="presParOf" srcId="{48A2CFD5-18F1-4E39-93D3-91ACE9AB8C9F}" destId="{A936D898-CF44-4599-9ED9-67D3D6F8DDE0}" srcOrd="2" destOrd="0" presId="urn:microsoft.com/office/officeart/2005/8/layout/default"/>
    <dgm:cxn modelId="{E8FE9DE4-8DBB-485B-9FB3-3C77220FE2A2}" type="presParOf" srcId="{48A2CFD5-18F1-4E39-93D3-91ACE9AB8C9F}" destId="{AD3E1480-3B42-434E-85C4-FD6DA02A0531}" srcOrd="3" destOrd="0" presId="urn:microsoft.com/office/officeart/2005/8/layout/default"/>
    <dgm:cxn modelId="{00D9B7CF-44EB-4F5E-82ED-84B936C920DB}" type="presParOf" srcId="{48A2CFD5-18F1-4E39-93D3-91ACE9AB8C9F}" destId="{7B200D3C-D951-4C6A-A560-4CC71FCF925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4E1CD5-5E2A-454E-86F7-F387244EB7F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CD5008-4BD6-4C69-9CF2-64CFAF6789A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Metodología : Se usará la Metodología ágil Scrum.</a:t>
          </a:r>
          <a:endParaRPr lang="en-US"/>
        </a:p>
      </dgm:t>
    </dgm:pt>
    <dgm:pt modelId="{95956AE0-BA7B-4CDF-B957-7C242D2252B1}" type="parTrans" cxnId="{0B9DBC11-F61D-45C0-8A0D-C59948CEB65A}">
      <dgm:prSet/>
      <dgm:spPr/>
      <dgm:t>
        <a:bodyPr/>
        <a:lstStyle/>
        <a:p>
          <a:endParaRPr lang="en-US"/>
        </a:p>
      </dgm:t>
    </dgm:pt>
    <dgm:pt modelId="{D20D1843-F3C5-444B-A856-46E3CA645806}" type="sibTrans" cxnId="{0B9DBC11-F61D-45C0-8A0D-C59948CEB6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93B21A-5BE5-4BA3-ACAD-E0E4A21D0E5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Flexibilidad y adaptación: </a:t>
          </a:r>
          <a:r>
            <a:rPr lang="es-ES" err="1"/>
            <a:t>Sprints</a:t>
          </a:r>
          <a:r>
            <a:rPr lang="es-ES"/>
            <a:t> cortos que permiten ajustes rápidos.</a:t>
          </a:r>
          <a:endParaRPr lang="en-US"/>
        </a:p>
      </dgm:t>
    </dgm:pt>
    <dgm:pt modelId="{CDBD9067-F474-4E7A-AA6E-D0AE59F53B7E}" type="parTrans" cxnId="{6D69212E-7DE3-4682-8FE1-A8F013C206D4}">
      <dgm:prSet/>
      <dgm:spPr/>
      <dgm:t>
        <a:bodyPr/>
        <a:lstStyle/>
        <a:p>
          <a:endParaRPr lang="en-US"/>
        </a:p>
      </dgm:t>
    </dgm:pt>
    <dgm:pt modelId="{B888DC69-9DAA-4F0F-8BE4-B6A19F3D6D14}" type="sibTrans" cxnId="{6D69212E-7DE3-4682-8FE1-A8F013C206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BE746E-7653-437D-938E-11472020BC4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Enfoque en el valor: Priorización de funcionalidades clave del proyecto.</a:t>
          </a:r>
          <a:endParaRPr lang="en-US"/>
        </a:p>
      </dgm:t>
    </dgm:pt>
    <dgm:pt modelId="{A7D395D6-DF86-4C51-B790-498558922FC7}" type="parTrans" cxnId="{A3ECCDB5-AE8F-4549-B6AB-6FAD95B5F6DD}">
      <dgm:prSet/>
      <dgm:spPr/>
      <dgm:t>
        <a:bodyPr/>
        <a:lstStyle/>
        <a:p>
          <a:endParaRPr lang="en-US"/>
        </a:p>
      </dgm:t>
    </dgm:pt>
    <dgm:pt modelId="{7FCA7ADA-0208-45BD-87E7-4160A39A0071}" type="sibTrans" cxnId="{A3ECCDB5-AE8F-4549-B6AB-6FAD95B5F6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65EA25-AD3D-4B63-8A8A-725A6063662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Transparencia y comunicación: Reuniones diarias y revisiones de sprint.</a:t>
          </a:r>
          <a:endParaRPr lang="en-US"/>
        </a:p>
      </dgm:t>
    </dgm:pt>
    <dgm:pt modelId="{B76CCDF2-0A49-4AB8-A809-1471EBEFEF23}" type="parTrans" cxnId="{C7E8400E-6662-4F31-927D-AC45B10457D5}">
      <dgm:prSet/>
      <dgm:spPr/>
      <dgm:t>
        <a:bodyPr/>
        <a:lstStyle/>
        <a:p>
          <a:endParaRPr lang="en-US"/>
        </a:p>
      </dgm:t>
    </dgm:pt>
    <dgm:pt modelId="{6EB35991-A2DA-4EE3-8942-B93D6BE0084D}" type="sibTrans" cxnId="{C7E8400E-6662-4F31-927D-AC45B10457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8AB868-877A-403A-8AB8-71B49F05BCB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Mejora continua: Evolución constante y ajuste del proceso de desarrollo.</a:t>
          </a:r>
          <a:endParaRPr lang="en-US"/>
        </a:p>
      </dgm:t>
    </dgm:pt>
    <dgm:pt modelId="{12AE5737-3AA1-4297-9DC8-6266FABB81D4}" type="parTrans" cxnId="{287935E4-5D4B-4670-98D5-6F4DBCE3FA5F}">
      <dgm:prSet/>
      <dgm:spPr/>
      <dgm:t>
        <a:bodyPr/>
        <a:lstStyle/>
        <a:p>
          <a:endParaRPr lang="en-US"/>
        </a:p>
      </dgm:t>
    </dgm:pt>
    <dgm:pt modelId="{83EE0341-78A2-4CC9-95F9-8A70D3FD15C5}" type="sibTrans" cxnId="{287935E4-5D4B-4670-98D5-6F4DBCE3FA5F}">
      <dgm:prSet/>
      <dgm:spPr/>
      <dgm:t>
        <a:bodyPr/>
        <a:lstStyle/>
        <a:p>
          <a:endParaRPr lang="en-US"/>
        </a:p>
      </dgm:t>
    </dgm:pt>
    <dgm:pt modelId="{67EF98B7-A0D8-43B5-8B64-BB9B5AC4ED6F}" type="pres">
      <dgm:prSet presAssocID="{5A4E1CD5-5E2A-454E-86F7-F387244EB7FD}" presName="root" presStyleCnt="0">
        <dgm:presLayoutVars>
          <dgm:dir/>
          <dgm:resizeHandles val="exact"/>
        </dgm:presLayoutVars>
      </dgm:prSet>
      <dgm:spPr/>
    </dgm:pt>
    <dgm:pt modelId="{DD971CA3-244F-484A-AEE7-BA6F03FF35FB}" type="pres">
      <dgm:prSet presAssocID="{5A4E1CD5-5E2A-454E-86F7-F387244EB7FD}" presName="container" presStyleCnt="0">
        <dgm:presLayoutVars>
          <dgm:dir/>
          <dgm:resizeHandles val="exact"/>
        </dgm:presLayoutVars>
      </dgm:prSet>
      <dgm:spPr/>
    </dgm:pt>
    <dgm:pt modelId="{D62D03BA-9944-4D63-A23A-E264AF5F1B11}" type="pres">
      <dgm:prSet presAssocID="{41CD5008-4BD6-4C69-9CF2-64CFAF6789A8}" presName="compNode" presStyleCnt="0"/>
      <dgm:spPr/>
    </dgm:pt>
    <dgm:pt modelId="{6A3408FF-5C8B-459B-B578-66A0312CB52F}" type="pres">
      <dgm:prSet presAssocID="{41CD5008-4BD6-4C69-9CF2-64CFAF6789A8}" presName="iconBgRect" presStyleLbl="bgShp" presStyleIdx="0" presStyleCnt="5"/>
      <dgm:spPr/>
    </dgm:pt>
    <dgm:pt modelId="{A95E927C-02DE-4439-839A-4ABAF458337B}" type="pres">
      <dgm:prSet presAssocID="{41CD5008-4BD6-4C69-9CF2-64CFAF6789A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3EEF8099-43FB-449D-8FAC-2D8535B3813F}" type="pres">
      <dgm:prSet presAssocID="{41CD5008-4BD6-4C69-9CF2-64CFAF6789A8}" presName="spaceRect" presStyleCnt="0"/>
      <dgm:spPr/>
    </dgm:pt>
    <dgm:pt modelId="{E906FB86-4C1B-4565-A616-4A7E3D343B0B}" type="pres">
      <dgm:prSet presAssocID="{41CD5008-4BD6-4C69-9CF2-64CFAF6789A8}" presName="textRect" presStyleLbl="revTx" presStyleIdx="0" presStyleCnt="5">
        <dgm:presLayoutVars>
          <dgm:chMax val="1"/>
          <dgm:chPref val="1"/>
        </dgm:presLayoutVars>
      </dgm:prSet>
      <dgm:spPr/>
    </dgm:pt>
    <dgm:pt modelId="{A2F09108-9934-4678-BB27-8411BC84DB4C}" type="pres">
      <dgm:prSet presAssocID="{D20D1843-F3C5-444B-A856-46E3CA645806}" presName="sibTrans" presStyleLbl="sibTrans2D1" presStyleIdx="0" presStyleCnt="0"/>
      <dgm:spPr/>
    </dgm:pt>
    <dgm:pt modelId="{FA1A479B-3D43-4659-8DAA-72B8945CC6A7}" type="pres">
      <dgm:prSet presAssocID="{CD93B21A-5BE5-4BA3-ACAD-E0E4A21D0E5F}" presName="compNode" presStyleCnt="0"/>
      <dgm:spPr/>
    </dgm:pt>
    <dgm:pt modelId="{48142350-438E-4754-BC57-D9C236871044}" type="pres">
      <dgm:prSet presAssocID="{CD93B21A-5BE5-4BA3-ACAD-E0E4A21D0E5F}" presName="iconBgRect" presStyleLbl="bgShp" presStyleIdx="1" presStyleCnt="5"/>
      <dgm:spPr/>
    </dgm:pt>
    <dgm:pt modelId="{C59C93AE-B7A1-4B85-929F-490FC013DB75}" type="pres">
      <dgm:prSet presAssocID="{CD93B21A-5BE5-4BA3-ACAD-E0E4A21D0E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tinete"/>
        </a:ext>
      </dgm:extLst>
    </dgm:pt>
    <dgm:pt modelId="{A48BB9C9-AD5F-41FF-A23F-7B9B1B916F1D}" type="pres">
      <dgm:prSet presAssocID="{CD93B21A-5BE5-4BA3-ACAD-E0E4A21D0E5F}" presName="spaceRect" presStyleCnt="0"/>
      <dgm:spPr/>
    </dgm:pt>
    <dgm:pt modelId="{D117703B-A6FD-4440-BB76-0BFD3B5AAAD6}" type="pres">
      <dgm:prSet presAssocID="{CD93B21A-5BE5-4BA3-ACAD-E0E4A21D0E5F}" presName="textRect" presStyleLbl="revTx" presStyleIdx="1" presStyleCnt="5">
        <dgm:presLayoutVars>
          <dgm:chMax val="1"/>
          <dgm:chPref val="1"/>
        </dgm:presLayoutVars>
      </dgm:prSet>
      <dgm:spPr/>
    </dgm:pt>
    <dgm:pt modelId="{77730780-8BDE-4995-AC72-5AB2AF4A29B7}" type="pres">
      <dgm:prSet presAssocID="{B888DC69-9DAA-4F0F-8BE4-B6A19F3D6D14}" presName="sibTrans" presStyleLbl="sibTrans2D1" presStyleIdx="0" presStyleCnt="0"/>
      <dgm:spPr/>
    </dgm:pt>
    <dgm:pt modelId="{B570E3B2-E76E-4898-BAB9-0ECA5C3DFA3B}" type="pres">
      <dgm:prSet presAssocID="{49BE746E-7653-437D-938E-11472020BC49}" presName="compNode" presStyleCnt="0"/>
      <dgm:spPr/>
    </dgm:pt>
    <dgm:pt modelId="{8BEE1AD4-25DF-494B-9078-349DD24AB920}" type="pres">
      <dgm:prSet presAssocID="{49BE746E-7653-437D-938E-11472020BC49}" presName="iconBgRect" presStyleLbl="bgShp" presStyleIdx="2" presStyleCnt="5"/>
      <dgm:spPr/>
    </dgm:pt>
    <dgm:pt modelId="{4E60E969-174F-4C75-8A9D-FEC7B1285586}" type="pres">
      <dgm:prSet presAssocID="{49BE746E-7653-437D-938E-11472020BC4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8D807C2E-3C28-4452-AD33-B987538910FF}" type="pres">
      <dgm:prSet presAssocID="{49BE746E-7653-437D-938E-11472020BC49}" presName="spaceRect" presStyleCnt="0"/>
      <dgm:spPr/>
    </dgm:pt>
    <dgm:pt modelId="{1360D07B-46DF-48FC-A67A-198AFF2AC0C2}" type="pres">
      <dgm:prSet presAssocID="{49BE746E-7653-437D-938E-11472020BC49}" presName="textRect" presStyleLbl="revTx" presStyleIdx="2" presStyleCnt="5">
        <dgm:presLayoutVars>
          <dgm:chMax val="1"/>
          <dgm:chPref val="1"/>
        </dgm:presLayoutVars>
      </dgm:prSet>
      <dgm:spPr/>
    </dgm:pt>
    <dgm:pt modelId="{DE608BC7-F6E2-46A6-A573-2E8C80236533}" type="pres">
      <dgm:prSet presAssocID="{7FCA7ADA-0208-45BD-87E7-4160A39A0071}" presName="sibTrans" presStyleLbl="sibTrans2D1" presStyleIdx="0" presStyleCnt="0"/>
      <dgm:spPr/>
    </dgm:pt>
    <dgm:pt modelId="{3CB0816D-66F0-40A9-8AEC-49AEA8D95D0B}" type="pres">
      <dgm:prSet presAssocID="{7165EA25-AD3D-4B63-8A8A-725A60636620}" presName="compNode" presStyleCnt="0"/>
      <dgm:spPr/>
    </dgm:pt>
    <dgm:pt modelId="{B2D200B0-E147-49C6-BAD5-65597F21B282}" type="pres">
      <dgm:prSet presAssocID="{7165EA25-AD3D-4B63-8A8A-725A60636620}" presName="iconBgRect" presStyleLbl="bgShp" presStyleIdx="3" presStyleCnt="5"/>
      <dgm:spPr/>
    </dgm:pt>
    <dgm:pt modelId="{3E55CFDB-9FDC-4CBA-B63D-C386671BD37D}" type="pres">
      <dgm:prSet presAssocID="{7165EA25-AD3D-4B63-8A8A-725A606366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71A4E2CF-D504-420A-BBBF-5E000DC785FF}" type="pres">
      <dgm:prSet presAssocID="{7165EA25-AD3D-4B63-8A8A-725A60636620}" presName="spaceRect" presStyleCnt="0"/>
      <dgm:spPr/>
    </dgm:pt>
    <dgm:pt modelId="{2CF6E570-D422-4369-82D8-EE1B88FE4532}" type="pres">
      <dgm:prSet presAssocID="{7165EA25-AD3D-4B63-8A8A-725A60636620}" presName="textRect" presStyleLbl="revTx" presStyleIdx="3" presStyleCnt="5">
        <dgm:presLayoutVars>
          <dgm:chMax val="1"/>
          <dgm:chPref val="1"/>
        </dgm:presLayoutVars>
      </dgm:prSet>
      <dgm:spPr/>
    </dgm:pt>
    <dgm:pt modelId="{1BF8070F-1CFA-407D-B5FB-E6FF6219C368}" type="pres">
      <dgm:prSet presAssocID="{6EB35991-A2DA-4EE3-8942-B93D6BE0084D}" presName="sibTrans" presStyleLbl="sibTrans2D1" presStyleIdx="0" presStyleCnt="0"/>
      <dgm:spPr/>
    </dgm:pt>
    <dgm:pt modelId="{F1853610-6F2C-49FE-BC2E-425E3C53DBD4}" type="pres">
      <dgm:prSet presAssocID="{008AB868-877A-403A-8AB8-71B49F05BCBE}" presName="compNode" presStyleCnt="0"/>
      <dgm:spPr/>
    </dgm:pt>
    <dgm:pt modelId="{9ABB1D52-7DD7-4EEB-A572-6038F4E0389E}" type="pres">
      <dgm:prSet presAssocID="{008AB868-877A-403A-8AB8-71B49F05BCBE}" presName="iconBgRect" presStyleLbl="bgShp" presStyleIdx="4" presStyleCnt="5"/>
      <dgm:spPr/>
    </dgm:pt>
    <dgm:pt modelId="{AEE102BF-AAB8-4AFE-A9B4-10EAC82F5DB4}" type="pres">
      <dgm:prSet presAssocID="{008AB868-877A-403A-8AB8-71B49F05BC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3629BF5-9533-4A71-9C8C-F535F791FF83}" type="pres">
      <dgm:prSet presAssocID="{008AB868-877A-403A-8AB8-71B49F05BCBE}" presName="spaceRect" presStyleCnt="0"/>
      <dgm:spPr/>
    </dgm:pt>
    <dgm:pt modelId="{E8CA3451-D5C9-4235-BC91-1E2230F16F9D}" type="pres">
      <dgm:prSet presAssocID="{008AB868-877A-403A-8AB8-71B49F05BC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C1EFA0B-36BB-4F78-A606-BF23D2CAF50D}" type="presOf" srcId="{6EB35991-A2DA-4EE3-8942-B93D6BE0084D}" destId="{1BF8070F-1CFA-407D-B5FB-E6FF6219C368}" srcOrd="0" destOrd="0" presId="urn:microsoft.com/office/officeart/2018/2/layout/IconCircleList"/>
    <dgm:cxn modelId="{C7E8400E-6662-4F31-927D-AC45B10457D5}" srcId="{5A4E1CD5-5E2A-454E-86F7-F387244EB7FD}" destId="{7165EA25-AD3D-4B63-8A8A-725A60636620}" srcOrd="3" destOrd="0" parTransId="{B76CCDF2-0A49-4AB8-A809-1471EBEFEF23}" sibTransId="{6EB35991-A2DA-4EE3-8942-B93D6BE0084D}"/>
    <dgm:cxn modelId="{0B9DBC11-F61D-45C0-8A0D-C59948CEB65A}" srcId="{5A4E1CD5-5E2A-454E-86F7-F387244EB7FD}" destId="{41CD5008-4BD6-4C69-9CF2-64CFAF6789A8}" srcOrd="0" destOrd="0" parTransId="{95956AE0-BA7B-4CDF-B957-7C242D2252B1}" sibTransId="{D20D1843-F3C5-444B-A856-46E3CA645806}"/>
    <dgm:cxn modelId="{1EFAB816-056A-4CB0-B4D7-80BA9A28493A}" type="presOf" srcId="{7165EA25-AD3D-4B63-8A8A-725A60636620}" destId="{2CF6E570-D422-4369-82D8-EE1B88FE4532}" srcOrd="0" destOrd="0" presId="urn:microsoft.com/office/officeart/2018/2/layout/IconCircleList"/>
    <dgm:cxn modelId="{6D69212E-7DE3-4682-8FE1-A8F013C206D4}" srcId="{5A4E1CD5-5E2A-454E-86F7-F387244EB7FD}" destId="{CD93B21A-5BE5-4BA3-ACAD-E0E4A21D0E5F}" srcOrd="1" destOrd="0" parTransId="{CDBD9067-F474-4E7A-AA6E-D0AE59F53B7E}" sibTransId="{B888DC69-9DAA-4F0F-8BE4-B6A19F3D6D14}"/>
    <dgm:cxn modelId="{346A6698-BACD-4AFD-8D6A-86CF0498395C}" type="presOf" srcId="{7FCA7ADA-0208-45BD-87E7-4160A39A0071}" destId="{DE608BC7-F6E2-46A6-A573-2E8C80236533}" srcOrd="0" destOrd="0" presId="urn:microsoft.com/office/officeart/2018/2/layout/IconCircleList"/>
    <dgm:cxn modelId="{3C9A49AD-48C7-46EE-A183-7B94CC90366A}" type="presOf" srcId="{5A4E1CD5-5E2A-454E-86F7-F387244EB7FD}" destId="{67EF98B7-A0D8-43B5-8B64-BB9B5AC4ED6F}" srcOrd="0" destOrd="0" presId="urn:microsoft.com/office/officeart/2018/2/layout/IconCircleList"/>
    <dgm:cxn modelId="{A63BB0AE-0091-488B-80AB-729C53C9E760}" type="presOf" srcId="{CD93B21A-5BE5-4BA3-ACAD-E0E4A21D0E5F}" destId="{D117703B-A6FD-4440-BB76-0BFD3B5AAAD6}" srcOrd="0" destOrd="0" presId="urn:microsoft.com/office/officeart/2018/2/layout/IconCircleList"/>
    <dgm:cxn modelId="{A3ECCDB5-AE8F-4549-B6AB-6FAD95B5F6DD}" srcId="{5A4E1CD5-5E2A-454E-86F7-F387244EB7FD}" destId="{49BE746E-7653-437D-938E-11472020BC49}" srcOrd="2" destOrd="0" parTransId="{A7D395D6-DF86-4C51-B790-498558922FC7}" sibTransId="{7FCA7ADA-0208-45BD-87E7-4160A39A0071}"/>
    <dgm:cxn modelId="{EE2274C1-96E7-41AC-9F9D-CF244A06475C}" type="presOf" srcId="{D20D1843-F3C5-444B-A856-46E3CA645806}" destId="{A2F09108-9934-4678-BB27-8411BC84DB4C}" srcOrd="0" destOrd="0" presId="urn:microsoft.com/office/officeart/2018/2/layout/IconCircleList"/>
    <dgm:cxn modelId="{16344CD2-B88B-4CF4-8C53-6615279FD57B}" type="presOf" srcId="{B888DC69-9DAA-4F0F-8BE4-B6A19F3D6D14}" destId="{77730780-8BDE-4995-AC72-5AB2AF4A29B7}" srcOrd="0" destOrd="0" presId="urn:microsoft.com/office/officeart/2018/2/layout/IconCircleList"/>
    <dgm:cxn modelId="{412366D9-046D-4FBE-9E58-B6CFBD8F2543}" type="presOf" srcId="{49BE746E-7653-437D-938E-11472020BC49}" destId="{1360D07B-46DF-48FC-A67A-198AFF2AC0C2}" srcOrd="0" destOrd="0" presId="urn:microsoft.com/office/officeart/2018/2/layout/IconCircleList"/>
    <dgm:cxn modelId="{E7DEE2DA-6C3C-4B0D-88C0-61551EC05B97}" type="presOf" srcId="{41CD5008-4BD6-4C69-9CF2-64CFAF6789A8}" destId="{E906FB86-4C1B-4565-A616-4A7E3D343B0B}" srcOrd="0" destOrd="0" presId="urn:microsoft.com/office/officeart/2018/2/layout/IconCircleList"/>
    <dgm:cxn modelId="{884D81DF-E05F-4683-9478-D384AD7AD1BB}" type="presOf" srcId="{008AB868-877A-403A-8AB8-71B49F05BCBE}" destId="{E8CA3451-D5C9-4235-BC91-1E2230F16F9D}" srcOrd="0" destOrd="0" presId="urn:microsoft.com/office/officeart/2018/2/layout/IconCircleList"/>
    <dgm:cxn modelId="{287935E4-5D4B-4670-98D5-6F4DBCE3FA5F}" srcId="{5A4E1CD5-5E2A-454E-86F7-F387244EB7FD}" destId="{008AB868-877A-403A-8AB8-71B49F05BCBE}" srcOrd="4" destOrd="0" parTransId="{12AE5737-3AA1-4297-9DC8-6266FABB81D4}" sibTransId="{83EE0341-78A2-4CC9-95F9-8A70D3FD15C5}"/>
    <dgm:cxn modelId="{3A5008C4-7D6A-4FC0-A9D0-520B8EE43098}" type="presParOf" srcId="{67EF98B7-A0D8-43B5-8B64-BB9B5AC4ED6F}" destId="{DD971CA3-244F-484A-AEE7-BA6F03FF35FB}" srcOrd="0" destOrd="0" presId="urn:microsoft.com/office/officeart/2018/2/layout/IconCircleList"/>
    <dgm:cxn modelId="{0176A7BC-B07F-4469-B09B-3D067095D466}" type="presParOf" srcId="{DD971CA3-244F-484A-AEE7-BA6F03FF35FB}" destId="{D62D03BA-9944-4D63-A23A-E264AF5F1B11}" srcOrd="0" destOrd="0" presId="urn:microsoft.com/office/officeart/2018/2/layout/IconCircleList"/>
    <dgm:cxn modelId="{176431A2-C69C-4062-9425-8D7139C238D7}" type="presParOf" srcId="{D62D03BA-9944-4D63-A23A-E264AF5F1B11}" destId="{6A3408FF-5C8B-459B-B578-66A0312CB52F}" srcOrd="0" destOrd="0" presId="urn:microsoft.com/office/officeart/2018/2/layout/IconCircleList"/>
    <dgm:cxn modelId="{3BECC9E3-E75C-451E-85BF-8740D0CC25CE}" type="presParOf" srcId="{D62D03BA-9944-4D63-A23A-E264AF5F1B11}" destId="{A95E927C-02DE-4439-839A-4ABAF458337B}" srcOrd="1" destOrd="0" presId="urn:microsoft.com/office/officeart/2018/2/layout/IconCircleList"/>
    <dgm:cxn modelId="{9E87C4C0-2729-4995-AD5B-78E3529474DB}" type="presParOf" srcId="{D62D03BA-9944-4D63-A23A-E264AF5F1B11}" destId="{3EEF8099-43FB-449D-8FAC-2D8535B3813F}" srcOrd="2" destOrd="0" presId="urn:microsoft.com/office/officeart/2018/2/layout/IconCircleList"/>
    <dgm:cxn modelId="{7A0A6FAD-5E0E-451D-8E03-42C83D9633D5}" type="presParOf" srcId="{D62D03BA-9944-4D63-A23A-E264AF5F1B11}" destId="{E906FB86-4C1B-4565-A616-4A7E3D343B0B}" srcOrd="3" destOrd="0" presId="urn:microsoft.com/office/officeart/2018/2/layout/IconCircleList"/>
    <dgm:cxn modelId="{BBD31F8D-BC93-47E0-AEFB-B9CB79C0B4EA}" type="presParOf" srcId="{DD971CA3-244F-484A-AEE7-BA6F03FF35FB}" destId="{A2F09108-9934-4678-BB27-8411BC84DB4C}" srcOrd="1" destOrd="0" presId="urn:microsoft.com/office/officeart/2018/2/layout/IconCircleList"/>
    <dgm:cxn modelId="{897AF017-BC6F-4F83-8AD3-83A88CE2A977}" type="presParOf" srcId="{DD971CA3-244F-484A-AEE7-BA6F03FF35FB}" destId="{FA1A479B-3D43-4659-8DAA-72B8945CC6A7}" srcOrd="2" destOrd="0" presId="urn:microsoft.com/office/officeart/2018/2/layout/IconCircleList"/>
    <dgm:cxn modelId="{C44C592E-FEA2-4F58-B909-9EE3B1C2F7B8}" type="presParOf" srcId="{FA1A479B-3D43-4659-8DAA-72B8945CC6A7}" destId="{48142350-438E-4754-BC57-D9C236871044}" srcOrd="0" destOrd="0" presId="urn:microsoft.com/office/officeart/2018/2/layout/IconCircleList"/>
    <dgm:cxn modelId="{42586F4D-F08B-412C-8C10-A32114BC3535}" type="presParOf" srcId="{FA1A479B-3D43-4659-8DAA-72B8945CC6A7}" destId="{C59C93AE-B7A1-4B85-929F-490FC013DB75}" srcOrd="1" destOrd="0" presId="urn:microsoft.com/office/officeart/2018/2/layout/IconCircleList"/>
    <dgm:cxn modelId="{5BCE7406-BA21-4EAF-9CE6-0FCEDB44F786}" type="presParOf" srcId="{FA1A479B-3D43-4659-8DAA-72B8945CC6A7}" destId="{A48BB9C9-AD5F-41FF-A23F-7B9B1B916F1D}" srcOrd="2" destOrd="0" presId="urn:microsoft.com/office/officeart/2018/2/layout/IconCircleList"/>
    <dgm:cxn modelId="{DC8F24DD-EC6A-41C1-B936-F0700822D0FA}" type="presParOf" srcId="{FA1A479B-3D43-4659-8DAA-72B8945CC6A7}" destId="{D117703B-A6FD-4440-BB76-0BFD3B5AAAD6}" srcOrd="3" destOrd="0" presId="urn:microsoft.com/office/officeart/2018/2/layout/IconCircleList"/>
    <dgm:cxn modelId="{F1B847CE-7640-4FD4-8039-F3B1E31E82DA}" type="presParOf" srcId="{DD971CA3-244F-484A-AEE7-BA6F03FF35FB}" destId="{77730780-8BDE-4995-AC72-5AB2AF4A29B7}" srcOrd="3" destOrd="0" presId="urn:microsoft.com/office/officeart/2018/2/layout/IconCircleList"/>
    <dgm:cxn modelId="{E9B10BD5-9F44-4CCA-A99B-27F62E922E2F}" type="presParOf" srcId="{DD971CA3-244F-484A-AEE7-BA6F03FF35FB}" destId="{B570E3B2-E76E-4898-BAB9-0ECA5C3DFA3B}" srcOrd="4" destOrd="0" presId="urn:microsoft.com/office/officeart/2018/2/layout/IconCircleList"/>
    <dgm:cxn modelId="{6AE05673-560F-4F79-9736-ABF359133E72}" type="presParOf" srcId="{B570E3B2-E76E-4898-BAB9-0ECA5C3DFA3B}" destId="{8BEE1AD4-25DF-494B-9078-349DD24AB920}" srcOrd="0" destOrd="0" presId="urn:microsoft.com/office/officeart/2018/2/layout/IconCircleList"/>
    <dgm:cxn modelId="{3A1BEAED-86B0-445B-A786-70CB200C4B2E}" type="presParOf" srcId="{B570E3B2-E76E-4898-BAB9-0ECA5C3DFA3B}" destId="{4E60E969-174F-4C75-8A9D-FEC7B1285586}" srcOrd="1" destOrd="0" presId="urn:microsoft.com/office/officeart/2018/2/layout/IconCircleList"/>
    <dgm:cxn modelId="{719D5ED8-093C-4EDF-BFC6-F7F5F0EFB0B8}" type="presParOf" srcId="{B570E3B2-E76E-4898-BAB9-0ECA5C3DFA3B}" destId="{8D807C2E-3C28-4452-AD33-B987538910FF}" srcOrd="2" destOrd="0" presId="urn:microsoft.com/office/officeart/2018/2/layout/IconCircleList"/>
    <dgm:cxn modelId="{2D9AD0FA-25D4-4555-B2CF-D98CC838437C}" type="presParOf" srcId="{B570E3B2-E76E-4898-BAB9-0ECA5C3DFA3B}" destId="{1360D07B-46DF-48FC-A67A-198AFF2AC0C2}" srcOrd="3" destOrd="0" presId="urn:microsoft.com/office/officeart/2018/2/layout/IconCircleList"/>
    <dgm:cxn modelId="{4890AAC8-F792-4642-AAB8-33E0A6AFFC93}" type="presParOf" srcId="{DD971CA3-244F-484A-AEE7-BA6F03FF35FB}" destId="{DE608BC7-F6E2-46A6-A573-2E8C80236533}" srcOrd="5" destOrd="0" presId="urn:microsoft.com/office/officeart/2018/2/layout/IconCircleList"/>
    <dgm:cxn modelId="{90D0C3F9-BF37-4F29-B30E-232E2AA25424}" type="presParOf" srcId="{DD971CA3-244F-484A-AEE7-BA6F03FF35FB}" destId="{3CB0816D-66F0-40A9-8AEC-49AEA8D95D0B}" srcOrd="6" destOrd="0" presId="urn:microsoft.com/office/officeart/2018/2/layout/IconCircleList"/>
    <dgm:cxn modelId="{09FEE733-4AEF-45E4-B930-C2F17FCCF058}" type="presParOf" srcId="{3CB0816D-66F0-40A9-8AEC-49AEA8D95D0B}" destId="{B2D200B0-E147-49C6-BAD5-65597F21B282}" srcOrd="0" destOrd="0" presId="urn:microsoft.com/office/officeart/2018/2/layout/IconCircleList"/>
    <dgm:cxn modelId="{3BC105C2-902D-4341-8A3B-5BB268346AB5}" type="presParOf" srcId="{3CB0816D-66F0-40A9-8AEC-49AEA8D95D0B}" destId="{3E55CFDB-9FDC-4CBA-B63D-C386671BD37D}" srcOrd="1" destOrd="0" presId="urn:microsoft.com/office/officeart/2018/2/layout/IconCircleList"/>
    <dgm:cxn modelId="{68CE1A6B-AB71-4E7B-81D7-E3B4518D69DE}" type="presParOf" srcId="{3CB0816D-66F0-40A9-8AEC-49AEA8D95D0B}" destId="{71A4E2CF-D504-420A-BBBF-5E000DC785FF}" srcOrd="2" destOrd="0" presId="urn:microsoft.com/office/officeart/2018/2/layout/IconCircleList"/>
    <dgm:cxn modelId="{5181B64E-B0C2-4809-B4C5-A79D74E51601}" type="presParOf" srcId="{3CB0816D-66F0-40A9-8AEC-49AEA8D95D0B}" destId="{2CF6E570-D422-4369-82D8-EE1B88FE4532}" srcOrd="3" destOrd="0" presId="urn:microsoft.com/office/officeart/2018/2/layout/IconCircleList"/>
    <dgm:cxn modelId="{DF225372-F64E-4546-B3D2-DD6ABB485D5F}" type="presParOf" srcId="{DD971CA3-244F-484A-AEE7-BA6F03FF35FB}" destId="{1BF8070F-1CFA-407D-B5FB-E6FF6219C368}" srcOrd="7" destOrd="0" presId="urn:microsoft.com/office/officeart/2018/2/layout/IconCircleList"/>
    <dgm:cxn modelId="{DB00986E-1C92-4DC8-ADDB-2A5387C98313}" type="presParOf" srcId="{DD971CA3-244F-484A-AEE7-BA6F03FF35FB}" destId="{F1853610-6F2C-49FE-BC2E-425E3C53DBD4}" srcOrd="8" destOrd="0" presId="urn:microsoft.com/office/officeart/2018/2/layout/IconCircleList"/>
    <dgm:cxn modelId="{94847BB9-A9E1-4487-A083-51D7AAFD862E}" type="presParOf" srcId="{F1853610-6F2C-49FE-BC2E-425E3C53DBD4}" destId="{9ABB1D52-7DD7-4EEB-A572-6038F4E0389E}" srcOrd="0" destOrd="0" presId="urn:microsoft.com/office/officeart/2018/2/layout/IconCircleList"/>
    <dgm:cxn modelId="{E090DC32-3BFD-45A8-962E-B2C7F232AC0B}" type="presParOf" srcId="{F1853610-6F2C-49FE-BC2E-425E3C53DBD4}" destId="{AEE102BF-AAB8-4AFE-A9B4-10EAC82F5DB4}" srcOrd="1" destOrd="0" presId="urn:microsoft.com/office/officeart/2018/2/layout/IconCircleList"/>
    <dgm:cxn modelId="{F9CFDCF6-E6BA-4EDA-B210-D548F6825F14}" type="presParOf" srcId="{F1853610-6F2C-49FE-BC2E-425E3C53DBD4}" destId="{33629BF5-9533-4A71-9C8C-F535F791FF83}" srcOrd="2" destOrd="0" presId="urn:microsoft.com/office/officeart/2018/2/layout/IconCircleList"/>
    <dgm:cxn modelId="{D5CA5F01-3087-4959-8B92-0023D59665FC}" type="presParOf" srcId="{F1853610-6F2C-49FE-BC2E-425E3C53DBD4}" destId="{E8CA3451-D5C9-4235-BC91-1E2230F16F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BBFF6E-BEFC-408A-9119-8783D1258E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F5EE2B-2AC5-404C-A720-E818C8158C75}">
      <dgm:prSet phldr="0"/>
      <dgm:spPr/>
      <dgm:t>
        <a:bodyPr/>
        <a:lstStyle/>
        <a:p>
          <a:r>
            <a:rPr lang="es-ES">
              <a:latin typeface="Calibri"/>
              <a:ea typeface="Calibri"/>
              <a:cs typeface="Calibri"/>
            </a:rPr>
            <a:t>Desarrollo de páginas de registros (Usuarios)</a:t>
          </a:r>
          <a:endParaRPr lang="es-ES">
            <a:latin typeface="Calibri"/>
          </a:endParaRPr>
        </a:p>
      </dgm:t>
    </dgm:pt>
    <dgm:pt modelId="{3656BEF9-D730-4F61-BABB-BD1BE63EB796}" type="parTrans" cxnId="{1EC4075A-CED5-4DCD-B44C-E1D2CFF81108}">
      <dgm:prSet/>
      <dgm:spPr/>
      <dgm:t>
        <a:bodyPr/>
        <a:lstStyle/>
        <a:p>
          <a:endParaRPr lang="en-US"/>
        </a:p>
      </dgm:t>
    </dgm:pt>
    <dgm:pt modelId="{C86A9161-E377-450F-A193-C7852DE8EA10}" type="sibTrans" cxnId="{1EC4075A-CED5-4DCD-B44C-E1D2CFF81108}">
      <dgm:prSet/>
      <dgm:spPr/>
      <dgm:t>
        <a:bodyPr/>
        <a:lstStyle/>
        <a:p>
          <a:endParaRPr lang="en-US"/>
        </a:p>
      </dgm:t>
    </dgm:pt>
    <dgm:pt modelId="{3E3C1E88-7BB0-4079-B6D4-E4F5DA1C6C65}">
      <dgm:prSet phldr="0"/>
      <dgm:spPr/>
      <dgm:t>
        <a:bodyPr/>
        <a:lstStyle/>
        <a:p>
          <a:pPr rtl="0"/>
          <a:r>
            <a:rPr lang="es-ES">
              <a:latin typeface="Calibri"/>
              <a:ea typeface="Calibri"/>
              <a:cs typeface="Calibri"/>
            </a:rPr>
            <a:t>Sprint 0</a:t>
          </a:r>
          <a:endParaRPr lang="en-US">
            <a:latin typeface="Calibri"/>
            <a:ea typeface="Calibri"/>
            <a:cs typeface="Calibri"/>
          </a:endParaRPr>
        </a:p>
      </dgm:t>
    </dgm:pt>
    <dgm:pt modelId="{C994590B-FE57-400B-B20F-7649552D6526}" type="parTrans" cxnId="{83B86FF9-B96C-4DA5-8E57-ACB4AF69DC11}">
      <dgm:prSet/>
      <dgm:spPr/>
    </dgm:pt>
    <dgm:pt modelId="{550F3648-5014-4549-9F20-6568C0B8ED77}" type="sibTrans" cxnId="{83B86FF9-B96C-4DA5-8E57-ACB4AF69DC11}">
      <dgm:prSet/>
      <dgm:spPr/>
    </dgm:pt>
    <dgm:pt modelId="{68E92326-5EF4-4B4E-9A49-56921A376FA2}">
      <dgm:prSet phldr="0"/>
      <dgm:spPr/>
      <dgm:t>
        <a:bodyPr/>
        <a:lstStyle/>
        <a:p>
          <a:r>
            <a:rPr lang="es-ES" err="1">
              <a:latin typeface="Calibri"/>
              <a:ea typeface="Calibri"/>
              <a:cs typeface="Calibri"/>
            </a:rPr>
            <a:t>Impact</a:t>
          </a:r>
          <a:r>
            <a:rPr lang="es-ES">
              <a:latin typeface="Calibri"/>
              <a:ea typeface="Calibri"/>
              <a:cs typeface="Calibri"/>
            </a:rPr>
            <a:t> </a:t>
          </a:r>
          <a:r>
            <a:rPr lang="es-ES" err="1">
              <a:latin typeface="Calibri"/>
              <a:ea typeface="Calibri"/>
              <a:cs typeface="Calibri"/>
            </a:rPr>
            <a:t>mapping</a:t>
          </a:r>
          <a:endParaRPr lang="en-US">
            <a:latin typeface="Calibri"/>
            <a:ea typeface="Calibri"/>
            <a:cs typeface="Calibri"/>
          </a:endParaRPr>
        </a:p>
      </dgm:t>
    </dgm:pt>
    <dgm:pt modelId="{89D7C83D-A571-48CD-9554-16F9416349DD}" type="parTrans" cxnId="{7C254EA6-E6A2-41FF-AE2B-79029A5CB190}">
      <dgm:prSet/>
      <dgm:spPr/>
    </dgm:pt>
    <dgm:pt modelId="{7F2768EC-C274-4E32-8146-0D10098CF025}" type="sibTrans" cxnId="{7C254EA6-E6A2-41FF-AE2B-79029A5CB190}">
      <dgm:prSet/>
      <dgm:spPr/>
    </dgm:pt>
    <dgm:pt modelId="{FE4893F0-25EE-43D3-92E0-00266A24428D}">
      <dgm:prSet phldr="0"/>
      <dgm:spPr/>
      <dgm:t>
        <a:bodyPr/>
        <a:lstStyle/>
        <a:p>
          <a:r>
            <a:rPr lang="es-ES">
              <a:latin typeface="Calibri"/>
              <a:ea typeface="Calibri"/>
              <a:cs typeface="Calibri"/>
            </a:rPr>
            <a:t>Épicas e historias de usuario</a:t>
          </a:r>
          <a:endParaRPr lang="en-US">
            <a:latin typeface="Calibri"/>
            <a:ea typeface="Calibri"/>
            <a:cs typeface="Calibri"/>
          </a:endParaRPr>
        </a:p>
      </dgm:t>
    </dgm:pt>
    <dgm:pt modelId="{1BA80607-E5E8-4843-844C-2F77A6A50B55}" type="parTrans" cxnId="{64CA6CD1-3FC6-4828-8024-C3921C126724}">
      <dgm:prSet/>
      <dgm:spPr/>
    </dgm:pt>
    <dgm:pt modelId="{52818CA6-ACB9-4C6C-8EC1-52318879C7FE}" type="sibTrans" cxnId="{64CA6CD1-3FC6-4828-8024-C3921C126724}">
      <dgm:prSet/>
      <dgm:spPr/>
    </dgm:pt>
    <dgm:pt modelId="{2BCD1B53-E625-4ECC-AD49-E5FF5DCA9DBE}">
      <dgm:prSet phldr="0"/>
      <dgm:spPr/>
      <dgm:t>
        <a:bodyPr/>
        <a:lstStyle/>
        <a:p>
          <a:r>
            <a:rPr lang="es-ES" err="1">
              <a:latin typeface="Calibri"/>
              <a:ea typeface="Calibri"/>
              <a:cs typeface="Calibri"/>
            </a:rPr>
            <a:t>User</a:t>
          </a:r>
          <a:r>
            <a:rPr lang="es-ES">
              <a:latin typeface="Calibri"/>
              <a:ea typeface="Calibri"/>
              <a:cs typeface="Calibri"/>
            </a:rPr>
            <a:t> </a:t>
          </a:r>
          <a:r>
            <a:rPr lang="es-ES" err="1">
              <a:latin typeface="Calibri"/>
              <a:ea typeface="Calibri"/>
              <a:cs typeface="Calibri"/>
            </a:rPr>
            <a:t>Story</a:t>
          </a:r>
          <a:r>
            <a:rPr lang="es-ES">
              <a:latin typeface="Calibri"/>
              <a:ea typeface="Calibri"/>
              <a:cs typeface="Calibri"/>
            </a:rPr>
            <a:t> </a:t>
          </a:r>
          <a:r>
            <a:rPr lang="es-ES" err="1">
              <a:latin typeface="Calibri"/>
              <a:ea typeface="Calibri"/>
              <a:cs typeface="Calibri"/>
            </a:rPr>
            <a:t>Mapping</a:t>
          </a:r>
          <a:endParaRPr lang="en-US">
            <a:latin typeface="Calibri"/>
            <a:ea typeface="Calibri"/>
            <a:cs typeface="Calibri"/>
          </a:endParaRPr>
        </a:p>
      </dgm:t>
    </dgm:pt>
    <dgm:pt modelId="{6192822E-9968-4CAA-811C-8100573286B7}" type="parTrans" cxnId="{CC759C43-99C6-466E-A58F-AF2C74599DA0}">
      <dgm:prSet/>
      <dgm:spPr/>
    </dgm:pt>
    <dgm:pt modelId="{16015650-1026-461E-AC7B-0ABF67B9975A}" type="sibTrans" cxnId="{CC759C43-99C6-466E-A58F-AF2C74599DA0}">
      <dgm:prSet/>
      <dgm:spPr/>
    </dgm:pt>
    <dgm:pt modelId="{6CAAA2C2-21D9-4625-9850-8C1E95F4185D}">
      <dgm:prSet phldr="0"/>
      <dgm:spPr/>
      <dgm:t>
        <a:bodyPr/>
        <a:lstStyle/>
        <a:p>
          <a:r>
            <a:rPr lang="es-ES">
              <a:latin typeface="Calibri"/>
              <a:ea typeface="Calibri"/>
              <a:cs typeface="Calibri"/>
            </a:rPr>
            <a:t>Pila de producto Priorizada</a:t>
          </a:r>
          <a:endParaRPr lang="en-US">
            <a:latin typeface="Calibri"/>
            <a:ea typeface="Calibri"/>
            <a:cs typeface="Calibri"/>
          </a:endParaRPr>
        </a:p>
      </dgm:t>
    </dgm:pt>
    <dgm:pt modelId="{78CC715F-93CA-4EF7-87E8-2F7F9969F4B9}" type="parTrans" cxnId="{D94EE654-C69C-485D-BF68-8D624C302CF6}">
      <dgm:prSet/>
      <dgm:spPr/>
    </dgm:pt>
    <dgm:pt modelId="{024D3D11-A069-4D67-A86E-F0A767D7F30D}" type="sibTrans" cxnId="{D94EE654-C69C-485D-BF68-8D624C302CF6}">
      <dgm:prSet/>
      <dgm:spPr/>
    </dgm:pt>
    <dgm:pt modelId="{795AF2B0-5B06-44BD-9366-C452A30C69A4}">
      <dgm:prSet phldr="0"/>
      <dgm:spPr/>
      <dgm:t>
        <a:bodyPr/>
        <a:lstStyle/>
        <a:p>
          <a:r>
            <a:rPr lang="es-ES">
              <a:latin typeface="Calibri"/>
              <a:ea typeface="Calibri"/>
              <a:cs typeface="Calibri"/>
            </a:rPr>
            <a:t>Sprint 1 (Base de datos)</a:t>
          </a:r>
          <a:endParaRPr lang="en-US">
            <a:latin typeface="Calibri"/>
            <a:ea typeface="Calibri"/>
            <a:cs typeface="Calibri"/>
          </a:endParaRPr>
        </a:p>
      </dgm:t>
    </dgm:pt>
    <dgm:pt modelId="{AF285D2E-813D-4F85-B6C5-E013CC7D006E}" type="parTrans" cxnId="{F1D6EB89-2ABE-495E-AA95-FF5DE40C41BC}">
      <dgm:prSet/>
      <dgm:spPr/>
    </dgm:pt>
    <dgm:pt modelId="{0373AF89-E390-4D50-9EBD-92D8040B2FBC}" type="sibTrans" cxnId="{F1D6EB89-2ABE-495E-AA95-FF5DE40C41BC}">
      <dgm:prSet/>
      <dgm:spPr/>
    </dgm:pt>
    <dgm:pt modelId="{344EE902-5EB6-4D6F-AE54-57D5DC3754D4}">
      <dgm:prSet phldr="0"/>
      <dgm:spPr/>
      <dgm:t>
        <a:bodyPr/>
        <a:lstStyle/>
        <a:p>
          <a:r>
            <a:rPr lang="es-ES">
              <a:latin typeface="Calibri"/>
              <a:ea typeface="Calibri"/>
              <a:cs typeface="Calibri"/>
            </a:rPr>
            <a:t>Modelamiento base de datos</a:t>
          </a:r>
          <a:endParaRPr lang="en-US">
            <a:latin typeface="Calibri"/>
            <a:ea typeface="Calibri"/>
            <a:cs typeface="Calibri"/>
          </a:endParaRPr>
        </a:p>
      </dgm:t>
    </dgm:pt>
    <dgm:pt modelId="{CDACE1B8-DEB8-4D71-BFE1-F65AD63BEAAD}" type="parTrans" cxnId="{3048B950-E0F3-4C0F-B65F-EB5F2F1E360D}">
      <dgm:prSet/>
      <dgm:spPr/>
    </dgm:pt>
    <dgm:pt modelId="{EEFF0AB6-BE56-417D-AE53-1683FD8C7E43}" type="sibTrans" cxnId="{3048B950-E0F3-4C0F-B65F-EB5F2F1E360D}">
      <dgm:prSet/>
      <dgm:spPr/>
    </dgm:pt>
    <dgm:pt modelId="{4803910C-E589-45F6-93B9-1761208E0F97}">
      <dgm:prSet phldr="0"/>
      <dgm:spPr/>
      <dgm:t>
        <a:bodyPr/>
        <a:lstStyle/>
        <a:p>
          <a:r>
            <a:rPr lang="es-ES">
              <a:latin typeface="Calibri"/>
              <a:ea typeface="Calibri"/>
              <a:cs typeface="Calibri"/>
            </a:rPr>
            <a:t>Implementación de base de datos</a:t>
          </a:r>
          <a:endParaRPr lang="en-US">
            <a:latin typeface="Calibri"/>
            <a:ea typeface="Calibri"/>
            <a:cs typeface="Calibri"/>
          </a:endParaRPr>
        </a:p>
      </dgm:t>
    </dgm:pt>
    <dgm:pt modelId="{258E30AD-7549-4DE0-AEA4-1ECBF140BCE2}" type="parTrans" cxnId="{564CBE55-C116-4381-A727-C55D538888B9}">
      <dgm:prSet/>
      <dgm:spPr/>
    </dgm:pt>
    <dgm:pt modelId="{E72FE7EE-817E-41FD-843B-DFF8A4D7ED10}" type="sibTrans" cxnId="{564CBE55-C116-4381-A727-C55D538888B9}">
      <dgm:prSet/>
      <dgm:spPr/>
    </dgm:pt>
    <dgm:pt modelId="{BAC69D2E-E9D9-4042-9729-572F0A252AE9}">
      <dgm:prSet phldr="0"/>
      <dgm:spPr/>
      <dgm:t>
        <a:bodyPr/>
        <a:lstStyle/>
        <a:p>
          <a:r>
            <a:rPr lang="es-ES">
              <a:latin typeface="Calibri"/>
              <a:ea typeface="Calibri"/>
              <a:cs typeface="Calibri"/>
            </a:rPr>
            <a:t>Sprint 2 (Inicio y usuarios)</a:t>
          </a:r>
          <a:endParaRPr lang="en-US">
            <a:latin typeface="Calibri"/>
            <a:ea typeface="Calibri"/>
            <a:cs typeface="Calibri"/>
          </a:endParaRPr>
        </a:p>
      </dgm:t>
    </dgm:pt>
    <dgm:pt modelId="{0AF20F7F-51AA-4B04-B7CF-944450FFB3C5}" type="parTrans" cxnId="{F38A1633-A70F-421E-827F-BC11D7E87351}">
      <dgm:prSet/>
      <dgm:spPr/>
    </dgm:pt>
    <dgm:pt modelId="{ABD52AAD-BF02-44A1-A1A6-8DA4E89D5E3B}" type="sibTrans" cxnId="{F38A1633-A70F-421E-827F-BC11D7E87351}">
      <dgm:prSet/>
      <dgm:spPr/>
    </dgm:pt>
    <dgm:pt modelId="{E046AE27-23B7-417C-94A7-1E8C9D97CF62}">
      <dgm:prSet phldr="0"/>
      <dgm:spPr/>
      <dgm:t>
        <a:bodyPr/>
        <a:lstStyle/>
        <a:p>
          <a:r>
            <a:rPr lang="es-ES">
              <a:latin typeface="Calibri"/>
              <a:ea typeface="Calibri"/>
              <a:cs typeface="Calibri"/>
            </a:rPr>
            <a:t>Diseño de páginas de inicio</a:t>
          </a:r>
          <a:endParaRPr lang="en-US">
            <a:latin typeface="Calibri"/>
            <a:ea typeface="Calibri"/>
            <a:cs typeface="Calibri"/>
          </a:endParaRPr>
        </a:p>
      </dgm:t>
    </dgm:pt>
    <dgm:pt modelId="{2FEAE4FA-EFD9-40CD-B75A-2EB818BB0023}" type="parTrans" cxnId="{32AFCF30-D0AA-444F-A0DF-31196CB94837}">
      <dgm:prSet/>
      <dgm:spPr/>
    </dgm:pt>
    <dgm:pt modelId="{B1B755E1-6B5F-4A69-B507-F56C16A78FFC}" type="sibTrans" cxnId="{32AFCF30-D0AA-444F-A0DF-31196CB94837}">
      <dgm:prSet/>
      <dgm:spPr/>
    </dgm:pt>
    <dgm:pt modelId="{F6EEC936-C5FC-4E9C-BE10-9AD07D62BEC5}">
      <dgm:prSet phldr="0"/>
      <dgm:spPr/>
      <dgm:t>
        <a:bodyPr/>
        <a:lstStyle/>
        <a:p>
          <a:r>
            <a:rPr lang="es-ES">
              <a:latin typeface="Calibri"/>
              <a:ea typeface="Calibri"/>
              <a:cs typeface="Calibri"/>
            </a:rPr>
            <a:t>Diseño de páginas de registros (Usuarios)</a:t>
          </a:r>
          <a:endParaRPr lang="en-US">
            <a:latin typeface="Calibri"/>
            <a:ea typeface="Calibri"/>
            <a:cs typeface="Calibri"/>
          </a:endParaRPr>
        </a:p>
      </dgm:t>
    </dgm:pt>
    <dgm:pt modelId="{9027A0FE-3821-41DE-9ED2-5CAAB56FF86C}" type="parTrans" cxnId="{AC244A8C-016C-4295-9CAE-7FD7E0B207ED}">
      <dgm:prSet/>
      <dgm:spPr/>
    </dgm:pt>
    <dgm:pt modelId="{1DA593FF-E7B5-4149-8E23-0AC56CF08023}" type="sibTrans" cxnId="{AC244A8C-016C-4295-9CAE-7FD7E0B207ED}">
      <dgm:prSet/>
      <dgm:spPr/>
    </dgm:pt>
    <dgm:pt modelId="{0EF9F302-7CA4-4F00-8641-FBB4E29DC4DC}">
      <dgm:prSet phldr="0"/>
      <dgm:spPr/>
      <dgm:t>
        <a:bodyPr/>
        <a:lstStyle/>
        <a:p>
          <a:r>
            <a:rPr lang="es-ES">
              <a:latin typeface="Calibri"/>
              <a:ea typeface="Calibri"/>
              <a:cs typeface="Calibri"/>
            </a:rPr>
            <a:t>Desarrollo de páginas de inicio</a:t>
          </a:r>
          <a:endParaRPr lang="en-US">
            <a:latin typeface="Calibri"/>
            <a:ea typeface="Calibri"/>
            <a:cs typeface="Calibri"/>
          </a:endParaRPr>
        </a:p>
      </dgm:t>
    </dgm:pt>
    <dgm:pt modelId="{67F8E8AB-C1C0-43C0-9E09-5EA38F198A79}" type="parTrans" cxnId="{CFC28DD6-C17D-45D5-8168-CFA9CD1FFDBC}">
      <dgm:prSet/>
      <dgm:spPr/>
    </dgm:pt>
    <dgm:pt modelId="{32524FDD-9189-442F-87E8-25BA99B3317E}" type="sibTrans" cxnId="{CFC28DD6-C17D-45D5-8168-CFA9CD1FFDBC}">
      <dgm:prSet/>
      <dgm:spPr/>
    </dgm:pt>
    <dgm:pt modelId="{C0FF5086-664B-46FA-9050-C7FE3B194993}" type="pres">
      <dgm:prSet presAssocID="{2FBBFF6E-BEFC-408A-9119-8783D1258EF4}" presName="linear" presStyleCnt="0">
        <dgm:presLayoutVars>
          <dgm:dir/>
          <dgm:animLvl val="lvl"/>
          <dgm:resizeHandles val="exact"/>
        </dgm:presLayoutVars>
      </dgm:prSet>
      <dgm:spPr/>
    </dgm:pt>
    <dgm:pt modelId="{98901F38-8E57-4B8A-ABF9-9864FE9223E8}" type="pres">
      <dgm:prSet presAssocID="{3E3C1E88-7BB0-4079-B6D4-E4F5DA1C6C65}" presName="parentLin" presStyleCnt="0"/>
      <dgm:spPr/>
    </dgm:pt>
    <dgm:pt modelId="{7683B0B3-D414-457F-89B0-3021906FF582}" type="pres">
      <dgm:prSet presAssocID="{3E3C1E88-7BB0-4079-B6D4-E4F5DA1C6C65}" presName="parentLeftMargin" presStyleLbl="node1" presStyleIdx="0" presStyleCnt="3"/>
      <dgm:spPr/>
    </dgm:pt>
    <dgm:pt modelId="{1AE852A1-2D0E-4612-A5C0-F9F113893255}" type="pres">
      <dgm:prSet presAssocID="{3E3C1E88-7BB0-4079-B6D4-E4F5DA1C6C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58EF09-DB81-495A-ADD9-582675A4DDFF}" type="pres">
      <dgm:prSet presAssocID="{3E3C1E88-7BB0-4079-B6D4-E4F5DA1C6C65}" presName="negativeSpace" presStyleCnt="0"/>
      <dgm:spPr/>
    </dgm:pt>
    <dgm:pt modelId="{736637F6-E3E8-4A6F-A736-6DC59ABBC908}" type="pres">
      <dgm:prSet presAssocID="{3E3C1E88-7BB0-4079-B6D4-E4F5DA1C6C65}" presName="childText" presStyleLbl="conFgAcc1" presStyleIdx="0" presStyleCnt="3">
        <dgm:presLayoutVars>
          <dgm:bulletEnabled val="1"/>
        </dgm:presLayoutVars>
      </dgm:prSet>
      <dgm:spPr/>
    </dgm:pt>
    <dgm:pt modelId="{3E969CAD-9EBE-4626-BEC3-D4EA084E212F}" type="pres">
      <dgm:prSet presAssocID="{550F3648-5014-4549-9F20-6568C0B8ED77}" presName="spaceBetweenRectangles" presStyleCnt="0"/>
      <dgm:spPr/>
    </dgm:pt>
    <dgm:pt modelId="{9D278668-1028-4553-A6C4-37558C5A9E7C}" type="pres">
      <dgm:prSet presAssocID="{795AF2B0-5B06-44BD-9366-C452A30C69A4}" presName="parentLin" presStyleCnt="0"/>
      <dgm:spPr/>
    </dgm:pt>
    <dgm:pt modelId="{DDC5E3C3-5F2F-4861-A598-6FDED7D8DD1E}" type="pres">
      <dgm:prSet presAssocID="{795AF2B0-5B06-44BD-9366-C452A30C69A4}" presName="parentLeftMargin" presStyleLbl="node1" presStyleIdx="0" presStyleCnt="3"/>
      <dgm:spPr/>
    </dgm:pt>
    <dgm:pt modelId="{FFCDB33A-6FCA-4DAA-A27D-0CA1BA1351CE}" type="pres">
      <dgm:prSet presAssocID="{795AF2B0-5B06-44BD-9366-C452A30C69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C01D04-54AA-42F8-93AA-A457CA98A9B1}" type="pres">
      <dgm:prSet presAssocID="{795AF2B0-5B06-44BD-9366-C452A30C69A4}" presName="negativeSpace" presStyleCnt="0"/>
      <dgm:spPr/>
    </dgm:pt>
    <dgm:pt modelId="{CAA24BBD-9FEB-4D28-AA89-CDDDFE11EC45}" type="pres">
      <dgm:prSet presAssocID="{795AF2B0-5B06-44BD-9366-C452A30C69A4}" presName="childText" presStyleLbl="conFgAcc1" presStyleIdx="1" presStyleCnt="3">
        <dgm:presLayoutVars>
          <dgm:bulletEnabled val="1"/>
        </dgm:presLayoutVars>
      </dgm:prSet>
      <dgm:spPr/>
    </dgm:pt>
    <dgm:pt modelId="{42F59F2E-E955-4CA2-851F-62F3C09FCB10}" type="pres">
      <dgm:prSet presAssocID="{0373AF89-E390-4D50-9EBD-92D8040B2FBC}" presName="spaceBetweenRectangles" presStyleCnt="0"/>
      <dgm:spPr/>
    </dgm:pt>
    <dgm:pt modelId="{E693CCDF-CA44-4837-989E-8D683C4E03FB}" type="pres">
      <dgm:prSet presAssocID="{BAC69D2E-E9D9-4042-9729-572F0A252AE9}" presName="parentLin" presStyleCnt="0"/>
      <dgm:spPr/>
    </dgm:pt>
    <dgm:pt modelId="{79B96B1C-D6FF-44EA-A09A-80EA1C13FA48}" type="pres">
      <dgm:prSet presAssocID="{BAC69D2E-E9D9-4042-9729-572F0A252AE9}" presName="parentLeftMargin" presStyleLbl="node1" presStyleIdx="1" presStyleCnt="3"/>
      <dgm:spPr/>
    </dgm:pt>
    <dgm:pt modelId="{26950A3E-9734-40CB-92D7-48930A24BC83}" type="pres">
      <dgm:prSet presAssocID="{BAC69D2E-E9D9-4042-9729-572F0A252A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67986A-FD4D-4471-B2F9-4AE30D90C620}" type="pres">
      <dgm:prSet presAssocID="{BAC69D2E-E9D9-4042-9729-572F0A252AE9}" presName="negativeSpace" presStyleCnt="0"/>
      <dgm:spPr/>
    </dgm:pt>
    <dgm:pt modelId="{1C744D34-D746-4C47-B6D3-0DDF33D78C69}" type="pres">
      <dgm:prSet presAssocID="{BAC69D2E-E9D9-4042-9729-572F0A252AE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C8CA706-4DD1-4207-9FF7-72DDDE9E72B1}" type="presOf" srcId="{68E92326-5EF4-4B4E-9A49-56921A376FA2}" destId="{736637F6-E3E8-4A6F-A736-6DC59ABBC908}" srcOrd="0" destOrd="0" presId="urn:microsoft.com/office/officeart/2005/8/layout/list1"/>
    <dgm:cxn modelId="{DC5F8212-A8E0-40C2-B341-E73193CE25B0}" type="presOf" srcId="{3E3C1E88-7BB0-4079-B6D4-E4F5DA1C6C65}" destId="{1AE852A1-2D0E-4612-A5C0-F9F113893255}" srcOrd="1" destOrd="0" presId="urn:microsoft.com/office/officeart/2005/8/layout/list1"/>
    <dgm:cxn modelId="{32AFCF30-D0AA-444F-A0DF-31196CB94837}" srcId="{BAC69D2E-E9D9-4042-9729-572F0A252AE9}" destId="{E046AE27-23B7-417C-94A7-1E8C9D97CF62}" srcOrd="0" destOrd="0" parTransId="{2FEAE4FA-EFD9-40CD-B75A-2EB818BB0023}" sibTransId="{B1B755E1-6B5F-4A69-B507-F56C16A78FFC}"/>
    <dgm:cxn modelId="{F38A1633-A70F-421E-827F-BC11D7E87351}" srcId="{2FBBFF6E-BEFC-408A-9119-8783D1258EF4}" destId="{BAC69D2E-E9D9-4042-9729-572F0A252AE9}" srcOrd="2" destOrd="0" parTransId="{0AF20F7F-51AA-4B04-B7CF-944450FFB3C5}" sibTransId="{ABD52AAD-BF02-44A1-A1A6-8DA4E89D5E3B}"/>
    <dgm:cxn modelId="{DED65836-6C68-4AF9-8D97-3E011702303F}" type="presOf" srcId="{6DF5EE2B-2AC5-404C-A720-E818C8158C75}" destId="{1C744D34-D746-4C47-B6D3-0DDF33D78C69}" srcOrd="0" destOrd="3" presId="urn:microsoft.com/office/officeart/2005/8/layout/list1"/>
    <dgm:cxn modelId="{CC759C43-99C6-466E-A58F-AF2C74599DA0}" srcId="{3E3C1E88-7BB0-4079-B6D4-E4F5DA1C6C65}" destId="{2BCD1B53-E625-4ECC-AD49-E5FF5DCA9DBE}" srcOrd="2" destOrd="0" parTransId="{6192822E-9968-4CAA-811C-8100573286B7}" sibTransId="{16015650-1026-461E-AC7B-0ABF67B9975A}"/>
    <dgm:cxn modelId="{46550845-E2A0-4463-B552-6B24E5E2615B}" type="presOf" srcId="{4803910C-E589-45F6-93B9-1761208E0F97}" destId="{CAA24BBD-9FEB-4D28-AA89-CDDDFE11EC45}" srcOrd="0" destOrd="1" presId="urn:microsoft.com/office/officeart/2005/8/layout/list1"/>
    <dgm:cxn modelId="{F3915045-A5D8-4A4D-80B9-5E1C7F333619}" type="presOf" srcId="{BAC69D2E-E9D9-4042-9729-572F0A252AE9}" destId="{26950A3E-9734-40CB-92D7-48930A24BC83}" srcOrd="1" destOrd="0" presId="urn:microsoft.com/office/officeart/2005/8/layout/list1"/>
    <dgm:cxn modelId="{3048B950-E0F3-4C0F-B65F-EB5F2F1E360D}" srcId="{795AF2B0-5B06-44BD-9366-C452A30C69A4}" destId="{344EE902-5EB6-4D6F-AE54-57D5DC3754D4}" srcOrd="0" destOrd="0" parTransId="{CDACE1B8-DEB8-4D71-BFE1-F65AD63BEAAD}" sibTransId="{EEFF0AB6-BE56-417D-AE53-1683FD8C7E43}"/>
    <dgm:cxn modelId="{D94EE654-C69C-485D-BF68-8D624C302CF6}" srcId="{3E3C1E88-7BB0-4079-B6D4-E4F5DA1C6C65}" destId="{6CAAA2C2-21D9-4625-9850-8C1E95F4185D}" srcOrd="3" destOrd="0" parTransId="{78CC715F-93CA-4EF7-87E8-2F7F9969F4B9}" sibTransId="{024D3D11-A069-4D67-A86E-F0A767D7F30D}"/>
    <dgm:cxn modelId="{564CBE55-C116-4381-A727-C55D538888B9}" srcId="{795AF2B0-5B06-44BD-9366-C452A30C69A4}" destId="{4803910C-E589-45F6-93B9-1761208E0F97}" srcOrd="1" destOrd="0" parTransId="{258E30AD-7549-4DE0-AEA4-1ECBF140BCE2}" sibTransId="{E72FE7EE-817E-41FD-843B-DFF8A4D7ED10}"/>
    <dgm:cxn modelId="{C9B85D58-8577-4985-9148-1878363364D2}" type="presOf" srcId="{795AF2B0-5B06-44BD-9366-C452A30C69A4}" destId="{DDC5E3C3-5F2F-4861-A598-6FDED7D8DD1E}" srcOrd="0" destOrd="0" presId="urn:microsoft.com/office/officeart/2005/8/layout/list1"/>
    <dgm:cxn modelId="{1EC4075A-CED5-4DCD-B44C-E1D2CFF81108}" srcId="{BAC69D2E-E9D9-4042-9729-572F0A252AE9}" destId="{6DF5EE2B-2AC5-404C-A720-E818C8158C75}" srcOrd="3" destOrd="0" parTransId="{3656BEF9-D730-4F61-BABB-BD1BE63EB796}" sibTransId="{C86A9161-E377-450F-A193-C7852DE8EA10}"/>
    <dgm:cxn modelId="{2D9C9C7F-A255-4666-AFFE-70B9A05A09CF}" type="presOf" srcId="{795AF2B0-5B06-44BD-9366-C452A30C69A4}" destId="{FFCDB33A-6FCA-4DAA-A27D-0CA1BA1351CE}" srcOrd="1" destOrd="0" presId="urn:microsoft.com/office/officeart/2005/8/layout/list1"/>
    <dgm:cxn modelId="{4E7D0489-25A9-471C-89F0-9084A8931262}" type="presOf" srcId="{E046AE27-23B7-417C-94A7-1E8C9D97CF62}" destId="{1C744D34-D746-4C47-B6D3-0DDF33D78C69}" srcOrd="0" destOrd="0" presId="urn:microsoft.com/office/officeart/2005/8/layout/list1"/>
    <dgm:cxn modelId="{F1D6EB89-2ABE-495E-AA95-FF5DE40C41BC}" srcId="{2FBBFF6E-BEFC-408A-9119-8783D1258EF4}" destId="{795AF2B0-5B06-44BD-9366-C452A30C69A4}" srcOrd="1" destOrd="0" parTransId="{AF285D2E-813D-4F85-B6C5-E013CC7D006E}" sibTransId="{0373AF89-E390-4D50-9EBD-92D8040B2FBC}"/>
    <dgm:cxn modelId="{74B63D8A-462E-44DF-9A01-A8BE4E0C105A}" type="presOf" srcId="{F6EEC936-C5FC-4E9C-BE10-9AD07D62BEC5}" destId="{1C744D34-D746-4C47-B6D3-0DDF33D78C69}" srcOrd="0" destOrd="1" presId="urn:microsoft.com/office/officeart/2005/8/layout/list1"/>
    <dgm:cxn modelId="{AC244A8C-016C-4295-9CAE-7FD7E0B207ED}" srcId="{BAC69D2E-E9D9-4042-9729-572F0A252AE9}" destId="{F6EEC936-C5FC-4E9C-BE10-9AD07D62BEC5}" srcOrd="1" destOrd="0" parTransId="{9027A0FE-3821-41DE-9ED2-5CAAB56FF86C}" sibTransId="{1DA593FF-E7B5-4149-8E23-0AC56CF08023}"/>
    <dgm:cxn modelId="{E852F591-3EEF-4305-8DE1-593E22A2CC0B}" type="presOf" srcId="{2BCD1B53-E625-4ECC-AD49-E5FF5DCA9DBE}" destId="{736637F6-E3E8-4A6F-A736-6DC59ABBC908}" srcOrd="0" destOrd="2" presId="urn:microsoft.com/office/officeart/2005/8/layout/list1"/>
    <dgm:cxn modelId="{99617FA2-A8E3-402C-86EA-55E21EA4FC31}" type="presOf" srcId="{0EF9F302-7CA4-4F00-8641-FBB4E29DC4DC}" destId="{1C744D34-D746-4C47-B6D3-0DDF33D78C69}" srcOrd="0" destOrd="2" presId="urn:microsoft.com/office/officeart/2005/8/layout/list1"/>
    <dgm:cxn modelId="{7C254EA6-E6A2-41FF-AE2B-79029A5CB190}" srcId="{3E3C1E88-7BB0-4079-B6D4-E4F5DA1C6C65}" destId="{68E92326-5EF4-4B4E-9A49-56921A376FA2}" srcOrd="0" destOrd="0" parTransId="{89D7C83D-A571-48CD-9554-16F9416349DD}" sibTransId="{7F2768EC-C274-4E32-8146-0D10098CF025}"/>
    <dgm:cxn modelId="{02CFCEA6-7926-4EF9-A5B1-09DADDFFE5A0}" type="presOf" srcId="{2FBBFF6E-BEFC-408A-9119-8783D1258EF4}" destId="{C0FF5086-664B-46FA-9050-C7FE3B194993}" srcOrd="0" destOrd="0" presId="urn:microsoft.com/office/officeart/2005/8/layout/list1"/>
    <dgm:cxn modelId="{7E5422B1-59A6-49DC-8173-C9D512DD3176}" type="presOf" srcId="{BAC69D2E-E9D9-4042-9729-572F0A252AE9}" destId="{79B96B1C-D6FF-44EA-A09A-80EA1C13FA48}" srcOrd="0" destOrd="0" presId="urn:microsoft.com/office/officeart/2005/8/layout/list1"/>
    <dgm:cxn modelId="{94E69DB5-DC38-471D-8FC8-CAC1AF9AF521}" type="presOf" srcId="{FE4893F0-25EE-43D3-92E0-00266A24428D}" destId="{736637F6-E3E8-4A6F-A736-6DC59ABBC908}" srcOrd="0" destOrd="1" presId="urn:microsoft.com/office/officeart/2005/8/layout/list1"/>
    <dgm:cxn modelId="{5AE5C1BB-F812-4388-825C-FBB3C2FBFD9C}" type="presOf" srcId="{344EE902-5EB6-4D6F-AE54-57D5DC3754D4}" destId="{CAA24BBD-9FEB-4D28-AA89-CDDDFE11EC45}" srcOrd="0" destOrd="0" presId="urn:microsoft.com/office/officeart/2005/8/layout/list1"/>
    <dgm:cxn modelId="{C032AFD0-E5E1-4241-BA75-FE987B64B7C9}" type="presOf" srcId="{3E3C1E88-7BB0-4079-B6D4-E4F5DA1C6C65}" destId="{7683B0B3-D414-457F-89B0-3021906FF582}" srcOrd="0" destOrd="0" presId="urn:microsoft.com/office/officeart/2005/8/layout/list1"/>
    <dgm:cxn modelId="{64CA6CD1-3FC6-4828-8024-C3921C126724}" srcId="{3E3C1E88-7BB0-4079-B6D4-E4F5DA1C6C65}" destId="{FE4893F0-25EE-43D3-92E0-00266A24428D}" srcOrd="1" destOrd="0" parTransId="{1BA80607-E5E8-4843-844C-2F77A6A50B55}" sibTransId="{52818CA6-ACB9-4C6C-8EC1-52318879C7FE}"/>
    <dgm:cxn modelId="{CFC28DD6-C17D-45D5-8168-CFA9CD1FFDBC}" srcId="{BAC69D2E-E9D9-4042-9729-572F0A252AE9}" destId="{0EF9F302-7CA4-4F00-8641-FBB4E29DC4DC}" srcOrd="2" destOrd="0" parTransId="{67F8E8AB-C1C0-43C0-9E09-5EA38F198A79}" sibTransId="{32524FDD-9189-442F-87E8-25BA99B3317E}"/>
    <dgm:cxn modelId="{E718FDE5-A90D-4B09-85F0-937F4E18F295}" type="presOf" srcId="{6CAAA2C2-21D9-4625-9850-8C1E95F4185D}" destId="{736637F6-E3E8-4A6F-A736-6DC59ABBC908}" srcOrd="0" destOrd="3" presId="urn:microsoft.com/office/officeart/2005/8/layout/list1"/>
    <dgm:cxn modelId="{83B86FF9-B96C-4DA5-8E57-ACB4AF69DC11}" srcId="{2FBBFF6E-BEFC-408A-9119-8783D1258EF4}" destId="{3E3C1E88-7BB0-4079-B6D4-E4F5DA1C6C65}" srcOrd="0" destOrd="0" parTransId="{C994590B-FE57-400B-B20F-7649552D6526}" sibTransId="{550F3648-5014-4549-9F20-6568C0B8ED77}"/>
    <dgm:cxn modelId="{DCB650E9-7C32-4C46-835C-F653CE6F4543}" type="presParOf" srcId="{C0FF5086-664B-46FA-9050-C7FE3B194993}" destId="{98901F38-8E57-4B8A-ABF9-9864FE9223E8}" srcOrd="0" destOrd="0" presId="urn:microsoft.com/office/officeart/2005/8/layout/list1"/>
    <dgm:cxn modelId="{5E78CBF6-7B12-4FF1-B92A-7942304DD43A}" type="presParOf" srcId="{98901F38-8E57-4B8A-ABF9-9864FE9223E8}" destId="{7683B0B3-D414-457F-89B0-3021906FF582}" srcOrd="0" destOrd="0" presId="urn:microsoft.com/office/officeart/2005/8/layout/list1"/>
    <dgm:cxn modelId="{799067B9-4C67-494C-8BBF-BDE8AB75FE94}" type="presParOf" srcId="{98901F38-8E57-4B8A-ABF9-9864FE9223E8}" destId="{1AE852A1-2D0E-4612-A5C0-F9F113893255}" srcOrd="1" destOrd="0" presId="urn:microsoft.com/office/officeart/2005/8/layout/list1"/>
    <dgm:cxn modelId="{46F17433-F80E-4BF3-A821-083CBD5B5714}" type="presParOf" srcId="{C0FF5086-664B-46FA-9050-C7FE3B194993}" destId="{FB58EF09-DB81-495A-ADD9-582675A4DDFF}" srcOrd="1" destOrd="0" presId="urn:microsoft.com/office/officeart/2005/8/layout/list1"/>
    <dgm:cxn modelId="{B702BEE5-261B-4038-8876-0703B0639406}" type="presParOf" srcId="{C0FF5086-664B-46FA-9050-C7FE3B194993}" destId="{736637F6-E3E8-4A6F-A736-6DC59ABBC908}" srcOrd="2" destOrd="0" presId="urn:microsoft.com/office/officeart/2005/8/layout/list1"/>
    <dgm:cxn modelId="{DEAA8F40-D426-4E8E-B228-808525349462}" type="presParOf" srcId="{C0FF5086-664B-46FA-9050-C7FE3B194993}" destId="{3E969CAD-9EBE-4626-BEC3-D4EA084E212F}" srcOrd="3" destOrd="0" presId="urn:microsoft.com/office/officeart/2005/8/layout/list1"/>
    <dgm:cxn modelId="{A4F2D09F-3262-4A99-8275-700A97B0B43B}" type="presParOf" srcId="{C0FF5086-664B-46FA-9050-C7FE3B194993}" destId="{9D278668-1028-4553-A6C4-37558C5A9E7C}" srcOrd="4" destOrd="0" presId="urn:microsoft.com/office/officeart/2005/8/layout/list1"/>
    <dgm:cxn modelId="{ED2AD42D-94A6-4F58-B64E-1CE7270D3504}" type="presParOf" srcId="{9D278668-1028-4553-A6C4-37558C5A9E7C}" destId="{DDC5E3C3-5F2F-4861-A598-6FDED7D8DD1E}" srcOrd="0" destOrd="0" presId="urn:microsoft.com/office/officeart/2005/8/layout/list1"/>
    <dgm:cxn modelId="{B93D932E-78ED-4FEC-A121-45702E87A86D}" type="presParOf" srcId="{9D278668-1028-4553-A6C4-37558C5A9E7C}" destId="{FFCDB33A-6FCA-4DAA-A27D-0CA1BA1351CE}" srcOrd="1" destOrd="0" presId="urn:microsoft.com/office/officeart/2005/8/layout/list1"/>
    <dgm:cxn modelId="{0536B0F3-C60D-4C05-9F86-715B15332739}" type="presParOf" srcId="{C0FF5086-664B-46FA-9050-C7FE3B194993}" destId="{15C01D04-54AA-42F8-93AA-A457CA98A9B1}" srcOrd="5" destOrd="0" presId="urn:microsoft.com/office/officeart/2005/8/layout/list1"/>
    <dgm:cxn modelId="{DE3FCF28-219F-450F-9D83-710422791D52}" type="presParOf" srcId="{C0FF5086-664B-46FA-9050-C7FE3B194993}" destId="{CAA24BBD-9FEB-4D28-AA89-CDDDFE11EC45}" srcOrd="6" destOrd="0" presId="urn:microsoft.com/office/officeart/2005/8/layout/list1"/>
    <dgm:cxn modelId="{47357A8B-F712-49D7-A805-A67A3B5B380E}" type="presParOf" srcId="{C0FF5086-664B-46FA-9050-C7FE3B194993}" destId="{42F59F2E-E955-4CA2-851F-62F3C09FCB10}" srcOrd="7" destOrd="0" presId="urn:microsoft.com/office/officeart/2005/8/layout/list1"/>
    <dgm:cxn modelId="{29462AFF-3BC8-4C7E-9BCD-98B654667484}" type="presParOf" srcId="{C0FF5086-664B-46FA-9050-C7FE3B194993}" destId="{E693CCDF-CA44-4837-989E-8D683C4E03FB}" srcOrd="8" destOrd="0" presId="urn:microsoft.com/office/officeart/2005/8/layout/list1"/>
    <dgm:cxn modelId="{5D08A71C-2319-4EDB-A102-1DFBD960AC99}" type="presParOf" srcId="{E693CCDF-CA44-4837-989E-8D683C4E03FB}" destId="{79B96B1C-D6FF-44EA-A09A-80EA1C13FA48}" srcOrd="0" destOrd="0" presId="urn:microsoft.com/office/officeart/2005/8/layout/list1"/>
    <dgm:cxn modelId="{15C0CA3D-EAF4-4C9D-AEF2-895F3B453D2F}" type="presParOf" srcId="{E693CCDF-CA44-4837-989E-8D683C4E03FB}" destId="{26950A3E-9734-40CB-92D7-48930A24BC83}" srcOrd="1" destOrd="0" presId="urn:microsoft.com/office/officeart/2005/8/layout/list1"/>
    <dgm:cxn modelId="{DF41FE55-C11C-4388-8FF5-38923EF43321}" type="presParOf" srcId="{C0FF5086-664B-46FA-9050-C7FE3B194993}" destId="{0F67986A-FD4D-4471-B2F9-4AE30D90C620}" srcOrd="9" destOrd="0" presId="urn:microsoft.com/office/officeart/2005/8/layout/list1"/>
    <dgm:cxn modelId="{DC602C31-33B7-41C3-B5D9-2EA60CCEFA9F}" type="presParOf" srcId="{C0FF5086-664B-46FA-9050-C7FE3B194993}" destId="{1C744D34-D746-4C47-B6D3-0DDF33D78C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BBFF6E-BEFC-408A-9119-8783D1258E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A13772-B7F4-4325-86E1-3B198F300CC8}">
      <dgm:prSet/>
      <dgm:spPr/>
      <dgm:t>
        <a:bodyPr/>
        <a:lstStyle/>
        <a:p>
          <a:pPr algn="l" rtl="0"/>
          <a:r>
            <a:rPr lang="es-ES" b="0">
              <a:latin typeface="Calibri"/>
              <a:ea typeface="Calibri"/>
              <a:cs typeface="Calibri"/>
            </a:rPr>
            <a:t>Sprint 3 (Asistencia) 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7232B04D-E184-42B3-A877-3651E5B3AD8E}" type="parTrans" cxnId="{EF60A995-93A3-4C3D-BBED-E4440DC5B9F6}">
      <dgm:prSet/>
      <dgm:spPr/>
      <dgm:t>
        <a:bodyPr/>
        <a:lstStyle/>
        <a:p>
          <a:endParaRPr lang="en-US"/>
        </a:p>
      </dgm:t>
    </dgm:pt>
    <dgm:pt modelId="{495CE3E5-98F5-4CED-8921-2F78458099A6}" type="sibTrans" cxnId="{EF60A995-93A3-4C3D-BBED-E4440DC5B9F6}">
      <dgm:prSet/>
      <dgm:spPr/>
      <dgm:t>
        <a:bodyPr/>
        <a:lstStyle/>
        <a:p>
          <a:endParaRPr lang="en-US"/>
        </a:p>
      </dgm:t>
    </dgm:pt>
    <dgm:pt modelId="{B421C424-8D0A-4443-9120-0139C9A00294}">
      <dgm:prSet/>
      <dgm:spPr/>
      <dgm:t>
        <a:bodyPr/>
        <a:lstStyle/>
        <a:p>
          <a:pPr algn="l"/>
          <a:r>
            <a:rPr lang="es-ES" b="0">
              <a:latin typeface="Calibri"/>
              <a:ea typeface="Calibri"/>
              <a:cs typeface="Calibri"/>
            </a:rPr>
            <a:t>Diseño de páginas de registro de asistencia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78A5B446-3DC1-49ED-81BF-68FC63FD1515}" type="parTrans" cxnId="{7209884B-C924-480F-81EC-95C02EA54203}">
      <dgm:prSet/>
      <dgm:spPr/>
      <dgm:t>
        <a:bodyPr/>
        <a:lstStyle/>
        <a:p>
          <a:endParaRPr lang="en-US"/>
        </a:p>
      </dgm:t>
    </dgm:pt>
    <dgm:pt modelId="{D42EFD07-CADD-4E2F-A0AF-682B0AFF248E}" type="sibTrans" cxnId="{7209884B-C924-480F-81EC-95C02EA54203}">
      <dgm:prSet/>
      <dgm:spPr/>
      <dgm:t>
        <a:bodyPr/>
        <a:lstStyle/>
        <a:p>
          <a:endParaRPr lang="en-US"/>
        </a:p>
      </dgm:t>
    </dgm:pt>
    <dgm:pt modelId="{3596C476-113B-4D40-8133-6BA5EDF0E647}">
      <dgm:prSet/>
      <dgm:spPr/>
      <dgm:t>
        <a:bodyPr/>
        <a:lstStyle/>
        <a:p>
          <a:pPr algn="l"/>
          <a:r>
            <a:rPr lang="es-ES" b="0">
              <a:latin typeface="Calibri"/>
              <a:ea typeface="Calibri"/>
              <a:cs typeface="Calibri"/>
            </a:rPr>
            <a:t>Desarrollo de páginas de registro de asistencia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5FD860DE-C25F-4E85-87F7-9DADE55FF00E}" type="parTrans" cxnId="{88A4B496-8D6F-4C5C-8602-383D13C6E2B2}">
      <dgm:prSet/>
      <dgm:spPr/>
      <dgm:t>
        <a:bodyPr/>
        <a:lstStyle/>
        <a:p>
          <a:endParaRPr lang="en-US"/>
        </a:p>
      </dgm:t>
    </dgm:pt>
    <dgm:pt modelId="{B04C01EE-1929-4BE6-AB35-373A7942A300}" type="sibTrans" cxnId="{88A4B496-8D6F-4C5C-8602-383D13C6E2B2}">
      <dgm:prSet/>
      <dgm:spPr/>
      <dgm:t>
        <a:bodyPr/>
        <a:lstStyle/>
        <a:p>
          <a:endParaRPr lang="en-US"/>
        </a:p>
      </dgm:t>
    </dgm:pt>
    <dgm:pt modelId="{A5DF24D2-F43B-4AB1-90BA-711382F894BF}">
      <dgm:prSet/>
      <dgm:spPr/>
      <dgm:t>
        <a:bodyPr/>
        <a:lstStyle/>
        <a:p>
          <a:pPr algn="l" rtl="0"/>
          <a:r>
            <a:rPr lang="es-ES" b="0">
              <a:latin typeface="Calibri"/>
              <a:ea typeface="Calibri"/>
              <a:cs typeface="Calibri"/>
            </a:rPr>
            <a:t>Sprint 4 (Anotaciones)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4827DF93-00B2-47DF-89FF-3A45318883D2}" type="parTrans" cxnId="{2E48D55B-ABBF-4EBE-9000-66AF94B3167B}">
      <dgm:prSet/>
      <dgm:spPr/>
      <dgm:t>
        <a:bodyPr/>
        <a:lstStyle/>
        <a:p>
          <a:endParaRPr lang="en-US"/>
        </a:p>
      </dgm:t>
    </dgm:pt>
    <dgm:pt modelId="{9E054BB8-5429-4D8B-A0F9-4EAD6C08089A}" type="sibTrans" cxnId="{2E48D55B-ABBF-4EBE-9000-66AF94B3167B}">
      <dgm:prSet/>
      <dgm:spPr/>
      <dgm:t>
        <a:bodyPr/>
        <a:lstStyle/>
        <a:p>
          <a:endParaRPr lang="en-US"/>
        </a:p>
      </dgm:t>
    </dgm:pt>
    <dgm:pt modelId="{4ED4AA23-6FF9-4A94-859E-C7ADCC75AAA9}">
      <dgm:prSet/>
      <dgm:spPr/>
      <dgm:t>
        <a:bodyPr/>
        <a:lstStyle/>
        <a:p>
          <a:pPr algn="l"/>
          <a:r>
            <a:rPr lang="es-ES" b="0">
              <a:latin typeface="Calibri"/>
              <a:ea typeface="Calibri"/>
              <a:cs typeface="Calibri"/>
            </a:rPr>
            <a:t>Diseño de páginas de registro de anotaciones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C8F8766C-0BB8-479F-8E60-191D1CA5F956}" type="parTrans" cxnId="{CDAF1434-ABEB-42DB-B6EA-10C3305F4367}">
      <dgm:prSet/>
      <dgm:spPr/>
      <dgm:t>
        <a:bodyPr/>
        <a:lstStyle/>
        <a:p>
          <a:endParaRPr lang="en-US"/>
        </a:p>
      </dgm:t>
    </dgm:pt>
    <dgm:pt modelId="{C8E31C36-ECBE-4814-95D2-3AEC92A1E1BF}" type="sibTrans" cxnId="{CDAF1434-ABEB-42DB-B6EA-10C3305F4367}">
      <dgm:prSet/>
      <dgm:spPr/>
      <dgm:t>
        <a:bodyPr/>
        <a:lstStyle/>
        <a:p>
          <a:endParaRPr lang="en-US"/>
        </a:p>
      </dgm:t>
    </dgm:pt>
    <dgm:pt modelId="{B2380D4C-5DB0-4A7C-9D3E-42819C9A83F9}">
      <dgm:prSet/>
      <dgm:spPr/>
      <dgm:t>
        <a:bodyPr/>
        <a:lstStyle/>
        <a:p>
          <a:pPr algn="l"/>
          <a:r>
            <a:rPr lang="es-ES" b="0">
              <a:latin typeface="Calibri"/>
              <a:ea typeface="Calibri"/>
              <a:cs typeface="Calibri"/>
            </a:rPr>
            <a:t>Desarrollo de páginas de registro de anotaciones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9869BFB3-6EFE-4639-8458-E454E34984BC}" type="parTrans" cxnId="{D0E6734A-1CE6-4224-84C8-78D9C0504331}">
      <dgm:prSet/>
      <dgm:spPr/>
      <dgm:t>
        <a:bodyPr/>
        <a:lstStyle/>
        <a:p>
          <a:endParaRPr lang="en-US"/>
        </a:p>
      </dgm:t>
    </dgm:pt>
    <dgm:pt modelId="{5FA89044-BEBB-407B-8A93-92DA1E45404D}" type="sibTrans" cxnId="{D0E6734A-1CE6-4224-84C8-78D9C0504331}">
      <dgm:prSet/>
      <dgm:spPr/>
      <dgm:t>
        <a:bodyPr/>
        <a:lstStyle/>
        <a:p>
          <a:endParaRPr lang="en-US"/>
        </a:p>
      </dgm:t>
    </dgm:pt>
    <dgm:pt modelId="{5EE83B25-21E0-4262-845B-0F9C31B88885}">
      <dgm:prSet/>
      <dgm:spPr/>
      <dgm:t>
        <a:bodyPr/>
        <a:lstStyle/>
        <a:p>
          <a:pPr algn="l"/>
          <a:r>
            <a:rPr lang="es-ES" b="0">
              <a:latin typeface="Calibri"/>
              <a:ea typeface="Calibri"/>
              <a:cs typeface="Calibri"/>
            </a:rPr>
            <a:t>Diseño de páginas de registro de notas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F8727463-FB46-4F88-8FDD-6E78725CEFF6}" type="parTrans" cxnId="{A9637158-4167-4DD8-B045-4D2C8B7692B5}">
      <dgm:prSet/>
      <dgm:spPr/>
      <dgm:t>
        <a:bodyPr/>
        <a:lstStyle/>
        <a:p>
          <a:endParaRPr lang="en-US"/>
        </a:p>
      </dgm:t>
    </dgm:pt>
    <dgm:pt modelId="{AC9921F9-178F-4004-A449-D5C2E08BE044}" type="sibTrans" cxnId="{A9637158-4167-4DD8-B045-4D2C8B7692B5}">
      <dgm:prSet/>
      <dgm:spPr/>
      <dgm:t>
        <a:bodyPr/>
        <a:lstStyle/>
        <a:p>
          <a:endParaRPr lang="en-US"/>
        </a:p>
      </dgm:t>
    </dgm:pt>
    <dgm:pt modelId="{6DF5EE2B-2AC5-404C-A720-E818C8158C75}">
      <dgm:prSet/>
      <dgm:spPr/>
      <dgm:t>
        <a:bodyPr/>
        <a:lstStyle/>
        <a:p>
          <a:pPr algn="l" rtl="0"/>
          <a:r>
            <a:rPr lang="es-ES" b="0">
              <a:latin typeface="Calibri"/>
              <a:ea typeface="Calibri"/>
              <a:cs typeface="Calibri"/>
            </a:rPr>
            <a:t>Desarrollo de páginas de registro de notas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3656BEF9-D730-4F61-BABB-BD1BE63EB796}" type="parTrans" cxnId="{1EC4075A-CED5-4DCD-B44C-E1D2CFF81108}">
      <dgm:prSet/>
      <dgm:spPr/>
      <dgm:t>
        <a:bodyPr/>
        <a:lstStyle/>
        <a:p>
          <a:endParaRPr lang="en-US"/>
        </a:p>
      </dgm:t>
    </dgm:pt>
    <dgm:pt modelId="{C86A9161-E377-450F-A193-C7852DE8EA10}" type="sibTrans" cxnId="{1EC4075A-CED5-4DCD-B44C-E1D2CFF81108}">
      <dgm:prSet/>
      <dgm:spPr/>
      <dgm:t>
        <a:bodyPr/>
        <a:lstStyle/>
        <a:p>
          <a:endParaRPr lang="en-US"/>
        </a:p>
      </dgm:t>
    </dgm:pt>
    <dgm:pt modelId="{9C885C6B-5582-451F-846A-335FA4EA0A71}">
      <dgm:prSet phldr="0"/>
      <dgm:spPr/>
      <dgm:t>
        <a:bodyPr/>
        <a:lstStyle/>
        <a:p>
          <a:pPr algn="l"/>
          <a:r>
            <a:rPr lang="es-ES" b="0">
              <a:latin typeface="Calibri"/>
              <a:ea typeface="Calibri"/>
              <a:cs typeface="Calibri"/>
            </a:rPr>
            <a:t>Sprint 5 (Notas)</a:t>
          </a:r>
        </a:p>
      </dgm:t>
    </dgm:pt>
    <dgm:pt modelId="{0BFB5666-E70E-4DDE-BEE7-D73AC1C65619}" type="parTrans" cxnId="{466FF7FD-39C4-4D19-9F56-0ECDE973FD6B}">
      <dgm:prSet/>
      <dgm:spPr/>
    </dgm:pt>
    <dgm:pt modelId="{8B9DB41F-A39F-4D7B-80AE-D29F2EA31852}" type="sibTrans" cxnId="{466FF7FD-39C4-4D19-9F56-0ECDE973FD6B}">
      <dgm:prSet/>
      <dgm:spPr/>
    </dgm:pt>
    <dgm:pt modelId="{C0FF5086-664B-46FA-9050-C7FE3B194993}" type="pres">
      <dgm:prSet presAssocID="{2FBBFF6E-BEFC-408A-9119-8783D1258EF4}" presName="linear" presStyleCnt="0">
        <dgm:presLayoutVars>
          <dgm:dir/>
          <dgm:animLvl val="lvl"/>
          <dgm:resizeHandles val="exact"/>
        </dgm:presLayoutVars>
      </dgm:prSet>
      <dgm:spPr/>
    </dgm:pt>
    <dgm:pt modelId="{17ABE369-47B1-4195-9E0A-5DCFD331C19F}" type="pres">
      <dgm:prSet presAssocID="{FFA13772-B7F4-4325-86E1-3B198F300CC8}" presName="parentLin" presStyleCnt="0"/>
      <dgm:spPr/>
    </dgm:pt>
    <dgm:pt modelId="{4F639A4A-4F8D-4B62-AD4F-312F630E17FE}" type="pres">
      <dgm:prSet presAssocID="{FFA13772-B7F4-4325-86E1-3B198F300CC8}" presName="parentLeftMargin" presStyleLbl="node1" presStyleIdx="0" presStyleCnt="3"/>
      <dgm:spPr/>
    </dgm:pt>
    <dgm:pt modelId="{7AD7BE30-AD83-4C53-B821-80C2569BAEF4}" type="pres">
      <dgm:prSet presAssocID="{FFA13772-B7F4-4325-86E1-3B198F300C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BDFE6F-8333-4C1D-B130-98A1FFB4DC9D}" type="pres">
      <dgm:prSet presAssocID="{FFA13772-B7F4-4325-86E1-3B198F300CC8}" presName="negativeSpace" presStyleCnt="0"/>
      <dgm:spPr/>
    </dgm:pt>
    <dgm:pt modelId="{EB168F9C-7604-4B2A-9164-C21B772C3E64}" type="pres">
      <dgm:prSet presAssocID="{FFA13772-B7F4-4325-86E1-3B198F300CC8}" presName="childText" presStyleLbl="conFgAcc1" presStyleIdx="0" presStyleCnt="3">
        <dgm:presLayoutVars>
          <dgm:bulletEnabled val="1"/>
        </dgm:presLayoutVars>
      </dgm:prSet>
      <dgm:spPr/>
    </dgm:pt>
    <dgm:pt modelId="{BB7D5493-1701-47D2-8522-97BDCBC0010E}" type="pres">
      <dgm:prSet presAssocID="{495CE3E5-98F5-4CED-8921-2F78458099A6}" presName="spaceBetweenRectangles" presStyleCnt="0"/>
      <dgm:spPr/>
    </dgm:pt>
    <dgm:pt modelId="{11C221C2-03D4-4867-B5DE-C51C561E05C6}" type="pres">
      <dgm:prSet presAssocID="{A5DF24D2-F43B-4AB1-90BA-711382F894BF}" presName="parentLin" presStyleCnt="0"/>
      <dgm:spPr/>
    </dgm:pt>
    <dgm:pt modelId="{9D4BB80E-F783-4682-8F40-A4B8538C9E62}" type="pres">
      <dgm:prSet presAssocID="{A5DF24D2-F43B-4AB1-90BA-711382F894BF}" presName="parentLeftMargin" presStyleLbl="node1" presStyleIdx="0" presStyleCnt="3"/>
      <dgm:spPr/>
    </dgm:pt>
    <dgm:pt modelId="{F96BD394-86B7-4A43-8C78-1DB85183DEC1}" type="pres">
      <dgm:prSet presAssocID="{A5DF24D2-F43B-4AB1-90BA-711382F894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6681D8-48B9-41C8-AF66-9E956277A16B}" type="pres">
      <dgm:prSet presAssocID="{A5DF24D2-F43B-4AB1-90BA-711382F894BF}" presName="negativeSpace" presStyleCnt="0"/>
      <dgm:spPr/>
    </dgm:pt>
    <dgm:pt modelId="{3F36CA6D-5706-45E1-B2D3-C36D8854163F}" type="pres">
      <dgm:prSet presAssocID="{A5DF24D2-F43B-4AB1-90BA-711382F894BF}" presName="childText" presStyleLbl="conFgAcc1" presStyleIdx="1" presStyleCnt="3">
        <dgm:presLayoutVars>
          <dgm:bulletEnabled val="1"/>
        </dgm:presLayoutVars>
      </dgm:prSet>
      <dgm:spPr/>
    </dgm:pt>
    <dgm:pt modelId="{D9561EC4-336F-4611-B2FD-5CF30F38559E}" type="pres">
      <dgm:prSet presAssocID="{9E054BB8-5429-4D8B-A0F9-4EAD6C08089A}" presName="spaceBetweenRectangles" presStyleCnt="0"/>
      <dgm:spPr/>
    </dgm:pt>
    <dgm:pt modelId="{F192C3F9-7CC4-48E3-AF90-36A5D8F95336}" type="pres">
      <dgm:prSet presAssocID="{9C885C6B-5582-451F-846A-335FA4EA0A71}" presName="parentLin" presStyleCnt="0"/>
      <dgm:spPr/>
    </dgm:pt>
    <dgm:pt modelId="{FD5ED17D-E220-4149-8366-52A71D598056}" type="pres">
      <dgm:prSet presAssocID="{9C885C6B-5582-451F-846A-335FA4EA0A71}" presName="parentLeftMargin" presStyleLbl="node1" presStyleIdx="1" presStyleCnt="3"/>
      <dgm:spPr/>
    </dgm:pt>
    <dgm:pt modelId="{F82EA39D-2A2C-43B3-A323-6D775C1D69E1}" type="pres">
      <dgm:prSet presAssocID="{9C885C6B-5582-451F-846A-335FA4EA0A7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DD3A4C-020F-4D20-97FC-2E8B535F3189}" type="pres">
      <dgm:prSet presAssocID="{9C885C6B-5582-451F-846A-335FA4EA0A71}" presName="negativeSpace" presStyleCnt="0"/>
      <dgm:spPr/>
    </dgm:pt>
    <dgm:pt modelId="{D33BAE18-2529-4705-990E-A511AF0E74E8}" type="pres">
      <dgm:prSet presAssocID="{9C885C6B-5582-451F-846A-335FA4EA0A7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DAF1434-ABEB-42DB-B6EA-10C3305F4367}" srcId="{A5DF24D2-F43B-4AB1-90BA-711382F894BF}" destId="{4ED4AA23-6FF9-4A94-859E-C7ADCC75AAA9}" srcOrd="0" destOrd="0" parTransId="{C8F8766C-0BB8-479F-8E60-191D1CA5F956}" sibTransId="{C8E31C36-ECBE-4814-95D2-3AEC92A1E1BF}"/>
    <dgm:cxn modelId="{2E54F836-57F8-4A71-BED3-1B77D7C41764}" type="presOf" srcId="{4ED4AA23-6FF9-4A94-859E-C7ADCC75AAA9}" destId="{3F36CA6D-5706-45E1-B2D3-C36D8854163F}" srcOrd="0" destOrd="0" presId="urn:microsoft.com/office/officeart/2005/8/layout/list1"/>
    <dgm:cxn modelId="{003CB63D-3169-473C-A77B-92089586A91B}" type="presOf" srcId="{B2380D4C-5DB0-4A7C-9D3E-42819C9A83F9}" destId="{3F36CA6D-5706-45E1-B2D3-C36D8854163F}" srcOrd="0" destOrd="1" presId="urn:microsoft.com/office/officeart/2005/8/layout/list1"/>
    <dgm:cxn modelId="{2E48D55B-ABBF-4EBE-9000-66AF94B3167B}" srcId="{2FBBFF6E-BEFC-408A-9119-8783D1258EF4}" destId="{A5DF24D2-F43B-4AB1-90BA-711382F894BF}" srcOrd="1" destOrd="0" parTransId="{4827DF93-00B2-47DF-89FF-3A45318883D2}" sibTransId="{9E054BB8-5429-4D8B-A0F9-4EAD6C08089A}"/>
    <dgm:cxn modelId="{71E44447-F428-44CF-851F-772D095A5395}" type="presOf" srcId="{3596C476-113B-4D40-8133-6BA5EDF0E647}" destId="{EB168F9C-7604-4B2A-9164-C21B772C3E64}" srcOrd="0" destOrd="1" presId="urn:microsoft.com/office/officeart/2005/8/layout/list1"/>
    <dgm:cxn modelId="{D0E6734A-1CE6-4224-84C8-78D9C0504331}" srcId="{A5DF24D2-F43B-4AB1-90BA-711382F894BF}" destId="{B2380D4C-5DB0-4A7C-9D3E-42819C9A83F9}" srcOrd="1" destOrd="0" parTransId="{9869BFB3-6EFE-4639-8458-E454E34984BC}" sibTransId="{5FA89044-BEBB-407B-8A93-92DA1E45404D}"/>
    <dgm:cxn modelId="{7209884B-C924-480F-81EC-95C02EA54203}" srcId="{FFA13772-B7F4-4325-86E1-3B198F300CC8}" destId="{B421C424-8D0A-4443-9120-0139C9A00294}" srcOrd="0" destOrd="0" parTransId="{78A5B446-3DC1-49ED-81BF-68FC63FD1515}" sibTransId="{D42EFD07-CADD-4E2F-A0AF-682B0AFF248E}"/>
    <dgm:cxn modelId="{A9637158-4167-4DD8-B045-4D2C8B7692B5}" srcId="{9C885C6B-5582-451F-846A-335FA4EA0A71}" destId="{5EE83B25-21E0-4262-845B-0F9C31B88885}" srcOrd="0" destOrd="0" parTransId="{F8727463-FB46-4F88-8FDD-6E78725CEFF6}" sibTransId="{AC9921F9-178F-4004-A449-D5C2E08BE044}"/>
    <dgm:cxn modelId="{F3234959-1A9C-468A-9B46-454000A8CB39}" type="presOf" srcId="{FFA13772-B7F4-4325-86E1-3B198F300CC8}" destId="{4F639A4A-4F8D-4B62-AD4F-312F630E17FE}" srcOrd="0" destOrd="0" presId="urn:microsoft.com/office/officeart/2005/8/layout/list1"/>
    <dgm:cxn modelId="{1EC4075A-CED5-4DCD-B44C-E1D2CFF81108}" srcId="{9C885C6B-5582-451F-846A-335FA4EA0A71}" destId="{6DF5EE2B-2AC5-404C-A720-E818C8158C75}" srcOrd="1" destOrd="0" parTransId="{3656BEF9-D730-4F61-BABB-BD1BE63EB796}" sibTransId="{C86A9161-E377-450F-A193-C7852DE8EA10}"/>
    <dgm:cxn modelId="{B3DA4E7E-7D4F-46C1-9887-F8CAEE6B32D6}" type="presOf" srcId="{A5DF24D2-F43B-4AB1-90BA-711382F894BF}" destId="{F96BD394-86B7-4A43-8C78-1DB85183DEC1}" srcOrd="1" destOrd="0" presId="urn:microsoft.com/office/officeart/2005/8/layout/list1"/>
    <dgm:cxn modelId="{3F5DDE8F-0399-4ADF-870B-5A42E68606F9}" type="presOf" srcId="{A5DF24D2-F43B-4AB1-90BA-711382F894BF}" destId="{9D4BB80E-F783-4682-8F40-A4B8538C9E62}" srcOrd="0" destOrd="0" presId="urn:microsoft.com/office/officeart/2005/8/layout/list1"/>
    <dgm:cxn modelId="{3A9A3490-AE98-437D-98D7-D19D56F554C5}" type="presOf" srcId="{9C885C6B-5582-451F-846A-335FA4EA0A71}" destId="{FD5ED17D-E220-4149-8366-52A71D598056}" srcOrd="0" destOrd="0" presId="urn:microsoft.com/office/officeart/2005/8/layout/list1"/>
    <dgm:cxn modelId="{FF9D1A91-A70E-403C-858F-6BA34C00B160}" type="presOf" srcId="{5EE83B25-21E0-4262-845B-0F9C31B88885}" destId="{D33BAE18-2529-4705-990E-A511AF0E74E8}" srcOrd="0" destOrd="0" presId="urn:microsoft.com/office/officeart/2005/8/layout/list1"/>
    <dgm:cxn modelId="{3F969292-FA2A-46BC-89B9-68138C8F1DE3}" type="presOf" srcId="{B421C424-8D0A-4443-9120-0139C9A00294}" destId="{EB168F9C-7604-4B2A-9164-C21B772C3E64}" srcOrd="0" destOrd="0" presId="urn:microsoft.com/office/officeart/2005/8/layout/list1"/>
    <dgm:cxn modelId="{EF60A995-93A3-4C3D-BBED-E4440DC5B9F6}" srcId="{2FBBFF6E-BEFC-408A-9119-8783D1258EF4}" destId="{FFA13772-B7F4-4325-86E1-3B198F300CC8}" srcOrd="0" destOrd="0" parTransId="{7232B04D-E184-42B3-A877-3651E5B3AD8E}" sibTransId="{495CE3E5-98F5-4CED-8921-2F78458099A6}"/>
    <dgm:cxn modelId="{88A4B496-8D6F-4C5C-8602-383D13C6E2B2}" srcId="{FFA13772-B7F4-4325-86E1-3B198F300CC8}" destId="{3596C476-113B-4D40-8133-6BA5EDF0E647}" srcOrd="1" destOrd="0" parTransId="{5FD860DE-C25F-4E85-87F7-9DADE55FF00E}" sibTransId="{B04C01EE-1929-4BE6-AB35-373A7942A300}"/>
    <dgm:cxn modelId="{02CFCEA6-7926-4EF9-A5B1-09DADDFFE5A0}" type="presOf" srcId="{2FBBFF6E-BEFC-408A-9119-8783D1258EF4}" destId="{C0FF5086-664B-46FA-9050-C7FE3B194993}" srcOrd="0" destOrd="0" presId="urn:microsoft.com/office/officeart/2005/8/layout/list1"/>
    <dgm:cxn modelId="{A67B08B4-35AD-4318-BAC7-633A6EF8A5AF}" type="presOf" srcId="{6DF5EE2B-2AC5-404C-A720-E818C8158C75}" destId="{D33BAE18-2529-4705-990E-A511AF0E74E8}" srcOrd="0" destOrd="1" presId="urn:microsoft.com/office/officeart/2005/8/layout/list1"/>
    <dgm:cxn modelId="{4243C7BB-E8D6-4B52-BE4C-D4D959EB372C}" type="presOf" srcId="{FFA13772-B7F4-4325-86E1-3B198F300CC8}" destId="{7AD7BE30-AD83-4C53-B821-80C2569BAEF4}" srcOrd="1" destOrd="0" presId="urn:microsoft.com/office/officeart/2005/8/layout/list1"/>
    <dgm:cxn modelId="{0DFA82EB-A869-4492-ACBD-EB1709D10106}" type="presOf" srcId="{9C885C6B-5582-451F-846A-335FA4EA0A71}" destId="{F82EA39D-2A2C-43B3-A323-6D775C1D69E1}" srcOrd="1" destOrd="0" presId="urn:microsoft.com/office/officeart/2005/8/layout/list1"/>
    <dgm:cxn modelId="{466FF7FD-39C4-4D19-9F56-0ECDE973FD6B}" srcId="{2FBBFF6E-BEFC-408A-9119-8783D1258EF4}" destId="{9C885C6B-5582-451F-846A-335FA4EA0A71}" srcOrd="2" destOrd="0" parTransId="{0BFB5666-E70E-4DDE-BEE7-D73AC1C65619}" sibTransId="{8B9DB41F-A39F-4D7B-80AE-D29F2EA31852}"/>
    <dgm:cxn modelId="{78A2375C-9DC9-4305-98D0-DDD7416E3708}" type="presParOf" srcId="{C0FF5086-664B-46FA-9050-C7FE3B194993}" destId="{17ABE369-47B1-4195-9E0A-5DCFD331C19F}" srcOrd="0" destOrd="0" presId="urn:microsoft.com/office/officeart/2005/8/layout/list1"/>
    <dgm:cxn modelId="{DBBDB0BE-61D9-4E47-9F79-4D553D1F00BA}" type="presParOf" srcId="{17ABE369-47B1-4195-9E0A-5DCFD331C19F}" destId="{4F639A4A-4F8D-4B62-AD4F-312F630E17FE}" srcOrd="0" destOrd="0" presId="urn:microsoft.com/office/officeart/2005/8/layout/list1"/>
    <dgm:cxn modelId="{B2FF3852-8F19-4682-8B57-D00826F323B2}" type="presParOf" srcId="{17ABE369-47B1-4195-9E0A-5DCFD331C19F}" destId="{7AD7BE30-AD83-4C53-B821-80C2569BAEF4}" srcOrd="1" destOrd="0" presId="urn:microsoft.com/office/officeart/2005/8/layout/list1"/>
    <dgm:cxn modelId="{937EE86F-BE16-48A8-A971-4316D2B8AF40}" type="presParOf" srcId="{C0FF5086-664B-46FA-9050-C7FE3B194993}" destId="{F8BDFE6F-8333-4C1D-B130-98A1FFB4DC9D}" srcOrd="1" destOrd="0" presId="urn:microsoft.com/office/officeart/2005/8/layout/list1"/>
    <dgm:cxn modelId="{B4316C31-3BD7-41B8-B7BA-131B7D41206E}" type="presParOf" srcId="{C0FF5086-664B-46FA-9050-C7FE3B194993}" destId="{EB168F9C-7604-4B2A-9164-C21B772C3E64}" srcOrd="2" destOrd="0" presId="urn:microsoft.com/office/officeart/2005/8/layout/list1"/>
    <dgm:cxn modelId="{CC1EDD04-6118-48C2-A9DA-1406BFB54A4C}" type="presParOf" srcId="{C0FF5086-664B-46FA-9050-C7FE3B194993}" destId="{BB7D5493-1701-47D2-8522-97BDCBC0010E}" srcOrd="3" destOrd="0" presId="urn:microsoft.com/office/officeart/2005/8/layout/list1"/>
    <dgm:cxn modelId="{9FD51F40-8D7F-4BCA-8455-E1E3265C7F43}" type="presParOf" srcId="{C0FF5086-664B-46FA-9050-C7FE3B194993}" destId="{11C221C2-03D4-4867-B5DE-C51C561E05C6}" srcOrd="4" destOrd="0" presId="urn:microsoft.com/office/officeart/2005/8/layout/list1"/>
    <dgm:cxn modelId="{D1455DC2-3982-4946-96FD-6C955C443178}" type="presParOf" srcId="{11C221C2-03D4-4867-B5DE-C51C561E05C6}" destId="{9D4BB80E-F783-4682-8F40-A4B8538C9E62}" srcOrd="0" destOrd="0" presId="urn:microsoft.com/office/officeart/2005/8/layout/list1"/>
    <dgm:cxn modelId="{54E2615A-A359-40EE-8871-01A10871C601}" type="presParOf" srcId="{11C221C2-03D4-4867-B5DE-C51C561E05C6}" destId="{F96BD394-86B7-4A43-8C78-1DB85183DEC1}" srcOrd="1" destOrd="0" presId="urn:microsoft.com/office/officeart/2005/8/layout/list1"/>
    <dgm:cxn modelId="{22402F74-F34C-44E5-BEF3-F498667DA5C1}" type="presParOf" srcId="{C0FF5086-664B-46FA-9050-C7FE3B194993}" destId="{476681D8-48B9-41C8-AF66-9E956277A16B}" srcOrd="5" destOrd="0" presId="urn:microsoft.com/office/officeart/2005/8/layout/list1"/>
    <dgm:cxn modelId="{D54C76C2-9725-4FAE-9DF0-709284E89BA9}" type="presParOf" srcId="{C0FF5086-664B-46FA-9050-C7FE3B194993}" destId="{3F36CA6D-5706-45E1-B2D3-C36D8854163F}" srcOrd="6" destOrd="0" presId="urn:microsoft.com/office/officeart/2005/8/layout/list1"/>
    <dgm:cxn modelId="{BB111D03-AD50-40C2-A475-0C4C6A7A571F}" type="presParOf" srcId="{C0FF5086-664B-46FA-9050-C7FE3B194993}" destId="{D9561EC4-336F-4611-B2FD-5CF30F38559E}" srcOrd="7" destOrd="0" presId="urn:microsoft.com/office/officeart/2005/8/layout/list1"/>
    <dgm:cxn modelId="{CCA42DBA-8E41-48D9-B3A6-ED128B5E9422}" type="presParOf" srcId="{C0FF5086-664B-46FA-9050-C7FE3B194993}" destId="{F192C3F9-7CC4-48E3-AF90-36A5D8F95336}" srcOrd="8" destOrd="0" presId="urn:microsoft.com/office/officeart/2005/8/layout/list1"/>
    <dgm:cxn modelId="{8FFCC31C-D09B-48F1-AB6A-54F45C7BC5A1}" type="presParOf" srcId="{F192C3F9-7CC4-48E3-AF90-36A5D8F95336}" destId="{FD5ED17D-E220-4149-8366-52A71D598056}" srcOrd="0" destOrd="0" presId="urn:microsoft.com/office/officeart/2005/8/layout/list1"/>
    <dgm:cxn modelId="{B4A065FE-F66F-4192-AD04-1C20F06A79D3}" type="presParOf" srcId="{F192C3F9-7CC4-48E3-AF90-36A5D8F95336}" destId="{F82EA39D-2A2C-43B3-A323-6D775C1D69E1}" srcOrd="1" destOrd="0" presId="urn:microsoft.com/office/officeart/2005/8/layout/list1"/>
    <dgm:cxn modelId="{0D559035-B027-49CA-AFB6-166BEF2EC9A5}" type="presParOf" srcId="{C0FF5086-664B-46FA-9050-C7FE3B194993}" destId="{F8DD3A4C-020F-4D20-97FC-2E8B535F3189}" srcOrd="9" destOrd="0" presId="urn:microsoft.com/office/officeart/2005/8/layout/list1"/>
    <dgm:cxn modelId="{BDEA47EB-847F-435A-A774-7228E4412457}" type="presParOf" srcId="{C0FF5086-664B-46FA-9050-C7FE3B194993}" destId="{D33BAE18-2529-4705-990E-A511AF0E74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09A180-A704-43E9-9B54-547DEAAA6E9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51733F-3DAF-4249-ACF7-1637A3B032B0}">
      <dgm:prSet/>
      <dgm:spPr/>
      <dgm:t>
        <a:bodyPr/>
        <a:lstStyle/>
        <a:p>
          <a:r>
            <a:rPr lang="es-ES"/>
            <a:t>El proyecto APT encaja bien con los gustos de los integrantes del equipo. Este les permitirá crear soluciones tecnológicas útiles, les dará experiencia práctica y mejorará las habilidades técnicas.</a:t>
          </a:r>
          <a:endParaRPr lang="en-US"/>
        </a:p>
      </dgm:t>
    </dgm:pt>
    <dgm:pt modelId="{00920979-0A24-4D18-8278-55C48C85E8E2}" type="parTrans" cxnId="{74CCC104-DB9F-4FE4-B541-45E7F4E42144}">
      <dgm:prSet/>
      <dgm:spPr/>
      <dgm:t>
        <a:bodyPr/>
        <a:lstStyle/>
        <a:p>
          <a:endParaRPr lang="en-US"/>
        </a:p>
      </dgm:t>
    </dgm:pt>
    <dgm:pt modelId="{6F2D9452-8A41-42BB-8EC8-A30C0FEF63B7}" type="sibTrans" cxnId="{74CCC104-DB9F-4FE4-B541-45E7F4E42144}">
      <dgm:prSet/>
      <dgm:spPr/>
      <dgm:t>
        <a:bodyPr/>
        <a:lstStyle/>
        <a:p>
          <a:endParaRPr lang="en-US"/>
        </a:p>
      </dgm:t>
    </dgm:pt>
    <dgm:pt modelId="{AA1CC461-5AA5-441A-8835-FC171D13B35A}">
      <dgm:prSet/>
      <dgm:spPr/>
      <dgm:t>
        <a:bodyPr/>
        <a:lstStyle/>
        <a:p>
          <a:r>
            <a:rPr lang="es-ES"/>
            <a:t>Esta solución permitirá aplicar lo aprendido en Duoc en situaciones reales, lo que permitirá crecer profesionalmente. El equipo de trabajo se encuentra emocionado de trabajar junto a compañeros con intereses profesionales parecidos en este proyecto y tienen confianza en que lograran buenos resultados. </a:t>
          </a:r>
          <a:endParaRPr lang="en-US"/>
        </a:p>
      </dgm:t>
    </dgm:pt>
    <dgm:pt modelId="{245D4BF3-8608-4C61-994D-0309B0FA7EF4}" type="parTrans" cxnId="{C555402C-B949-4B26-8A80-5D1290ACDD70}">
      <dgm:prSet/>
      <dgm:spPr/>
      <dgm:t>
        <a:bodyPr/>
        <a:lstStyle/>
        <a:p>
          <a:endParaRPr lang="en-US"/>
        </a:p>
      </dgm:t>
    </dgm:pt>
    <dgm:pt modelId="{2203A652-9FF7-4676-900E-ADBC7AB85716}" type="sibTrans" cxnId="{C555402C-B949-4B26-8A80-5D1290ACDD70}">
      <dgm:prSet/>
      <dgm:spPr/>
      <dgm:t>
        <a:bodyPr/>
        <a:lstStyle/>
        <a:p>
          <a:endParaRPr lang="en-US"/>
        </a:p>
      </dgm:t>
    </dgm:pt>
    <dgm:pt modelId="{76B11125-04D6-4F83-A783-9522DDF44ECF}" type="pres">
      <dgm:prSet presAssocID="{D409A180-A704-43E9-9B54-547DEAAA6E9D}" presName="vert0" presStyleCnt="0">
        <dgm:presLayoutVars>
          <dgm:dir/>
          <dgm:animOne val="branch"/>
          <dgm:animLvl val="lvl"/>
        </dgm:presLayoutVars>
      </dgm:prSet>
      <dgm:spPr/>
    </dgm:pt>
    <dgm:pt modelId="{150CB618-E042-4D0F-9DAC-2D7EA4A9B1AC}" type="pres">
      <dgm:prSet presAssocID="{FF51733F-3DAF-4249-ACF7-1637A3B032B0}" presName="thickLine" presStyleLbl="alignNode1" presStyleIdx="0" presStyleCnt="2"/>
      <dgm:spPr/>
    </dgm:pt>
    <dgm:pt modelId="{42D0DDF3-87A2-420A-93ED-39A3D5070C9C}" type="pres">
      <dgm:prSet presAssocID="{FF51733F-3DAF-4249-ACF7-1637A3B032B0}" presName="horz1" presStyleCnt="0"/>
      <dgm:spPr/>
    </dgm:pt>
    <dgm:pt modelId="{F4CB32AD-8B55-4834-B5EE-4E8DECA06690}" type="pres">
      <dgm:prSet presAssocID="{FF51733F-3DAF-4249-ACF7-1637A3B032B0}" presName="tx1" presStyleLbl="revTx" presStyleIdx="0" presStyleCnt="2"/>
      <dgm:spPr/>
    </dgm:pt>
    <dgm:pt modelId="{AAFCEA36-473F-47C8-A5F3-3778BA87F592}" type="pres">
      <dgm:prSet presAssocID="{FF51733F-3DAF-4249-ACF7-1637A3B032B0}" presName="vert1" presStyleCnt="0"/>
      <dgm:spPr/>
    </dgm:pt>
    <dgm:pt modelId="{97BF23DF-D4E3-4A3A-B5D9-1D14DCDCF433}" type="pres">
      <dgm:prSet presAssocID="{AA1CC461-5AA5-441A-8835-FC171D13B35A}" presName="thickLine" presStyleLbl="alignNode1" presStyleIdx="1" presStyleCnt="2"/>
      <dgm:spPr/>
    </dgm:pt>
    <dgm:pt modelId="{11160A9E-EEC8-44E7-BB42-4DD4EB9BD13A}" type="pres">
      <dgm:prSet presAssocID="{AA1CC461-5AA5-441A-8835-FC171D13B35A}" presName="horz1" presStyleCnt="0"/>
      <dgm:spPr/>
    </dgm:pt>
    <dgm:pt modelId="{41D3C58B-4BE9-4B54-B4F1-253D647E50ED}" type="pres">
      <dgm:prSet presAssocID="{AA1CC461-5AA5-441A-8835-FC171D13B35A}" presName="tx1" presStyleLbl="revTx" presStyleIdx="1" presStyleCnt="2"/>
      <dgm:spPr/>
    </dgm:pt>
    <dgm:pt modelId="{5F3CF2C6-6120-4437-A3E3-1D33C2103AF7}" type="pres">
      <dgm:prSet presAssocID="{AA1CC461-5AA5-441A-8835-FC171D13B35A}" presName="vert1" presStyleCnt="0"/>
      <dgm:spPr/>
    </dgm:pt>
  </dgm:ptLst>
  <dgm:cxnLst>
    <dgm:cxn modelId="{A2DF4401-B9B1-4CE9-9715-0DF6A9AABF74}" type="presOf" srcId="{FF51733F-3DAF-4249-ACF7-1637A3B032B0}" destId="{F4CB32AD-8B55-4834-B5EE-4E8DECA06690}" srcOrd="0" destOrd="0" presId="urn:microsoft.com/office/officeart/2008/layout/LinedList"/>
    <dgm:cxn modelId="{74CCC104-DB9F-4FE4-B541-45E7F4E42144}" srcId="{D409A180-A704-43E9-9B54-547DEAAA6E9D}" destId="{FF51733F-3DAF-4249-ACF7-1637A3B032B0}" srcOrd="0" destOrd="0" parTransId="{00920979-0A24-4D18-8278-55C48C85E8E2}" sibTransId="{6F2D9452-8A41-42BB-8EC8-A30C0FEF63B7}"/>
    <dgm:cxn modelId="{C555402C-B949-4B26-8A80-5D1290ACDD70}" srcId="{D409A180-A704-43E9-9B54-547DEAAA6E9D}" destId="{AA1CC461-5AA5-441A-8835-FC171D13B35A}" srcOrd="1" destOrd="0" parTransId="{245D4BF3-8608-4C61-994D-0309B0FA7EF4}" sibTransId="{2203A652-9FF7-4676-900E-ADBC7AB85716}"/>
    <dgm:cxn modelId="{E1B84FD5-6BD0-49A4-AFCD-67327F8BE37E}" type="presOf" srcId="{D409A180-A704-43E9-9B54-547DEAAA6E9D}" destId="{76B11125-04D6-4F83-A783-9522DDF44ECF}" srcOrd="0" destOrd="0" presId="urn:microsoft.com/office/officeart/2008/layout/LinedList"/>
    <dgm:cxn modelId="{39FB1CEC-7AC5-4B38-9486-FDB652409198}" type="presOf" srcId="{AA1CC461-5AA5-441A-8835-FC171D13B35A}" destId="{41D3C58B-4BE9-4B54-B4F1-253D647E50ED}" srcOrd="0" destOrd="0" presId="urn:microsoft.com/office/officeart/2008/layout/LinedList"/>
    <dgm:cxn modelId="{4FED48C3-5BDC-45FB-A35C-D0FB39076D98}" type="presParOf" srcId="{76B11125-04D6-4F83-A783-9522DDF44ECF}" destId="{150CB618-E042-4D0F-9DAC-2D7EA4A9B1AC}" srcOrd="0" destOrd="0" presId="urn:microsoft.com/office/officeart/2008/layout/LinedList"/>
    <dgm:cxn modelId="{5562CF7E-A1F4-4439-B675-2EC751C946DA}" type="presParOf" srcId="{76B11125-04D6-4F83-A783-9522DDF44ECF}" destId="{42D0DDF3-87A2-420A-93ED-39A3D5070C9C}" srcOrd="1" destOrd="0" presId="urn:microsoft.com/office/officeart/2008/layout/LinedList"/>
    <dgm:cxn modelId="{A6A3DAB1-DFEE-41A3-A522-21936110A007}" type="presParOf" srcId="{42D0DDF3-87A2-420A-93ED-39A3D5070C9C}" destId="{F4CB32AD-8B55-4834-B5EE-4E8DECA06690}" srcOrd="0" destOrd="0" presId="urn:microsoft.com/office/officeart/2008/layout/LinedList"/>
    <dgm:cxn modelId="{C992DE4D-C5E6-40C3-B5D7-20F031821A5E}" type="presParOf" srcId="{42D0DDF3-87A2-420A-93ED-39A3D5070C9C}" destId="{AAFCEA36-473F-47C8-A5F3-3778BA87F592}" srcOrd="1" destOrd="0" presId="urn:microsoft.com/office/officeart/2008/layout/LinedList"/>
    <dgm:cxn modelId="{736676CC-6BAB-4395-B7C2-99A55DCFCD01}" type="presParOf" srcId="{76B11125-04D6-4F83-A783-9522DDF44ECF}" destId="{97BF23DF-D4E3-4A3A-B5D9-1D14DCDCF433}" srcOrd="2" destOrd="0" presId="urn:microsoft.com/office/officeart/2008/layout/LinedList"/>
    <dgm:cxn modelId="{93027A49-F4B8-482C-81CF-D28E73B7736D}" type="presParOf" srcId="{76B11125-04D6-4F83-A783-9522DDF44ECF}" destId="{11160A9E-EEC8-44E7-BB42-4DD4EB9BD13A}" srcOrd="3" destOrd="0" presId="urn:microsoft.com/office/officeart/2008/layout/LinedList"/>
    <dgm:cxn modelId="{2A2B2624-D8CC-4EB4-9D69-7D84EF7AD113}" type="presParOf" srcId="{11160A9E-EEC8-44E7-BB42-4DD4EB9BD13A}" destId="{41D3C58B-4BE9-4B54-B4F1-253D647E50ED}" srcOrd="0" destOrd="0" presId="urn:microsoft.com/office/officeart/2008/layout/LinedList"/>
    <dgm:cxn modelId="{16D6068C-2F76-4AF4-84E4-ABA05EB1EAA5}" type="presParOf" srcId="{11160A9E-EEC8-44E7-BB42-4DD4EB9BD13A}" destId="{5F3CF2C6-6120-4437-A3E3-1D33C2103A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386AA-0719-454E-ABD0-4C4F1C6B8F70}">
      <dsp:nvSpPr>
        <dsp:cNvPr id="0" name=""/>
        <dsp:cNvSpPr/>
      </dsp:nvSpPr>
      <dsp:spPr>
        <a:xfrm>
          <a:off x="0" y="352199"/>
          <a:ext cx="6492875" cy="216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Actualmente la información de los alumnos se entrega a los apoderados en una reunión presencial</a:t>
          </a:r>
          <a:r>
            <a:rPr lang="es-ES" sz="2500" kern="1200">
              <a:latin typeface="Corbel" panose="020B0503020204020204"/>
            </a:rPr>
            <a:t>,</a:t>
          </a:r>
          <a:r>
            <a:rPr lang="es-ES" sz="2500" kern="1200"/>
            <a:t> la cual se realiza una vez al </a:t>
          </a:r>
          <a:r>
            <a:rPr lang="es-ES" sz="2500" kern="1200">
              <a:latin typeface="Corbel" panose="020B0503020204020204"/>
            </a:rPr>
            <a:t>mes. Muy</a:t>
          </a:r>
          <a:r>
            <a:rPr lang="es-ES" sz="2500" kern="1200"/>
            <a:t> a menudo estas reuniones no se pueden llevar a cabo por diversos problemas.</a:t>
          </a:r>
          <a:endParaRPr lang="en-US" sz="2500" kern="1200"/>
        </a:p>
      </dsp:txBody>
      <dsp:txXfrm>
        <a:off x="105662" y="457861"/>
        <a:ext cx="6281551" cy="1953176"/>
      </dsp:txXfrm>
    </dsp:sp>
    <dsp:sp modelId="{082BCABC-6058-454A-B2AF-32A7B7EE5C13}">
      <dsp:nvSpPr>
        <dsp:cNvPr id="0" name=""/>
        <dsp:cNvSpPr/>
      </dsp:nvSpPr>
      <dsp:spPr>
        <a:xfrm>
          <a:off x="0" y="2588700"/>
          <a:ext cx="6492875" cy="2164500"/>
        </a:xfrm>
        <a:prstGeom prst="roundRect">
          <a:avLst/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El Proyecto de Monitoreo Escolar busca agilizar la comunicación entre docentes y apoderados en </a:t>
          </a:r>
          <a:r>
            <a:rPr lang="es-ES" sz="2500" kern="1200">
              <a:latin typeface="Corbel" panose="020B0503020204020204"/>
            </a:rPr>
            <a:t>los </a:t>
          </a:r>
          <a:r>
            <a:rPr lang="es-ES" sz="2500" kern="1200"/>
            <a:t>establecimientos educacionales de nuestro país.</a:t>
          </a:r>
          <a:endParaRPr lang="en-US" sz="2500" kern="1200"/>
        </a:p>
      </dsp:txBody>
      <dsp:txXfrm>
        <a:off x="105662" y="2694362"/>
        <a:ext cx="6281551" cy="1953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7850C-FD92-487E-A89B-103576C350E0}">
      <dsp:nvSpPr>
        <dsp:cNvPr id="0" name=""/>
        <dsp:cNvSpPr/>
      </dsp:nvSpPr>
      <dsp:spPr>
        <a:xfrm>
          <a:off x="0" y="924616"/>
          <a:ext cx="6973039" cy="1706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F9DDC-90AF-42D5-98A7-40A84B1C2A5F}">
      <dsp:nvSpPr>
        <dsp:cNvPr id="0" name=""/>
        <dsp:cNvSpPr/>
      </dsp:nvSpPr>
      <dsp:spPr>
        <a:xfrm>
          <a:off x="516362" y="1308687"/>
          <a:ext cx="938841" cy="938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3F8C2-4DAC-4BFD-9D6E-086B5C7B9BAC}">
      <dsp:nvSpPr>
        <dsp:cNvPr id="0" name=""/>
        <dsp:cNvSpPr/>
      </dsp:nvSpPr>
      <dsp:spPr>
        <a:xfrm>
          <a:off x="1971566" y="924616"/>
          <a:ext cx="5001472" cy="170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56" tIns="180656" rIns="180656" bIns="1806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Implementar un sistema informático que permita recopilar, almacenar y presentar información sobre el desempeño académico, asistencia y anotaciones</a:t>
          </a:r>
          <a:r>
            <a:rPr lang="es-ES" sz="1400" kern="1200">
              <a:latin typeface="Corbel" panose="020B0503020204020204"/>
            </a:rPr>
            <a:t>, accesible para </a:t>
          </a:r>
          <a:r>
            <a:rPr lang="es-ES" sz="1400" kern="1200"/>
            <a:t> apoderados, familia, profesores y directores de los establecimientos educacionales.</a:t>
          </a:r>
          <a:endParaRPr lang="en-US" sz="1400" kern="1200"/>
        </a:p>
      </dsp:txBody>
      <dsp:txXfrm>
        <a:off x="1971566" y="924616"/>
        <a:ext cx="5001472" cy="1706984"/>
      </dsp:txXfrm>
    </dsp:sp>
    <dsp:sp modelId="{791ECA42-FF2E-49ED-A756-58800F9CAAF4}">
      <dsp:nvSpPr>
        <dsp:cNvPr id="0" name=""/>
        <dsp:cNvSpPr/>
      </dsp:nvSpPr>
      <dsp:spPr>
        <a:xfrm>
          <a:off x="0" y="3058346"/>
          <a:ext cx="6973039" cy="1706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A58FD-1F55-4C22-ACEA-0B162282A688}">
      <dsp:nvSpPr>
        <dsp:cNvPr id="0" name=""/>
        <dsp:cNvSpPr/>
      </dsp:nvSpPr>
      <dsp:spPr>
        <a:xfrm>
          <a:off x="516362" y="3442417"/>
          <a:ext cx="938841" cy="938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2E7F4-049A-4C5A-BCB0-EE202AB81B84}">
      <dsp:nvSpPr>
        <dsp:cNvPr id="0" name=""/>
        <dsp:cNvSpPr/>
      </dsp:nvSpPr>
      <dsp:spPr>
        <a:xfrm>
          <a:off x="1971566" y="3058346"/>
          <a:ext cx="3137867" cy="170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56" tIns="180656" rIns="180656" bIns="1806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Objetivo: Mejorar la comunicación, transparencia y eficacia del proceso educativo, para que los involucrados puedan tomar decisiones a tiempo</a:t>
          </a:r>
          <a:r>
            <a:rPr lang="es-ES" sz="1400" kern="1200">
              <a:latin typeface="Corbel" panose="020B0503020204020204"/>
            </a:rPr>
            <a:t>,</a:t>
          </a:r>
          <a:r>
            <a:rPr lang="es-ES" sz="1400" kern="1200"/>
            <a:t> respecto a la situación concreta de cada estudiante: </a:t>
          </a:r>
          <a:endParaRPr lang="en-US" sz="1400" kern="1200"/>
        </a:p>
      </dsp:txBody>
      <dsp:txXfrm>
        <a:off x="1971566" y="3058346"/>
        <a:ext cx="3137867" cy="1706984"/>
      </dsp:txXfrm>
    </dsp:sp>
    <dsp:sp modelId="{C71B192A-84AF-480F-A564-52B8AF204A96}">
      <dsp:nvSpPr>
        <dsp:cNvPr id="0" name=""/>
        <dsp:cNvSpPr/>
      </dsp:nvSpPr>
      <dsp:spPr>
        <a:xfrm>
          <a:off x="5109434" y="3058346"/>
          <a:ext cx="1863604" cy="170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56" tIns="180656" rIns="180656" bIns="1806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Problemas de asistencia.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Problemas de notas.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Problemas de conducta.</a:t>
          </a:r>
          <a:endParaRPr lang="en-US" sz="1100" kern="1200"/>
        </a:p>
      </dsp:txBody>
      <dsp:txXfrm>
        <a:off x="5109434" y="3058346"/>
        <a:ext cx="1863604" cy="1706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DD44F-DDD8-48E3-9499-8040034DDF6F}">
      <dsp:nvSpPr>
        <dsp:cNvPr id="0" name=""/>
        <dsp:cNvSpPr/>
      </dsp:nvSpPr>
      <dsp:spPr>
        <a:xfrm>
          <a:off x="0" y="639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432BC-51D4-4107-B52C-03D91BFDDF86}">
      <dsp:nvSpPr>
        <dsp:cNvPr id="0" name=""/>
        <dsp:cNvSpPr/>
      </dsp:nvSpPr>
      <dsp:spPr>
        <a:xfrm>
          <a:off x="452758" y="337402"/>
          <a:ext cx="823197" cy="823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1FB23-BF97-47C2-90DB-52280416EC7B}">
      <dsp:nvSpPr>
        <dsp:cNvPr id="0" name=""/>
        <dsp:cNvSpPr/>
      </dsp:nvSpPr>
      <dsp:spPr>
        <a:xfrm>
          <a:off x="1728714" y="639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Desarrollo de software: Crear un sistema confiable y escalable.</a:t>
          </a:r>
          <a:endParaRPr lang="en-US" sz="2100" kern="1200"/>
        </a:p>
      </dsp:txBody>
      <dsp:txXfrm>
        <a:off x="1728714" y="639"/>
        <a:ext cx="5020806" cy="1496722"/>
      </dsp:txXfrm>
    </dsp:sp>
    <dsp:sp modelId="{1A7C2F11-EA65-4FD8-9650-57BA3081992C}">
      <dsp:nvSpPr>
        <dsp:cNvPr id="0" name=""/>
        <dsp:cNvSpPr/>
      </dsp:nvSpPr>
      <dsp:spPr>
        <a:xfrm>
          <a:off x="0" y="1871542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F3B88-74AB-4EE2-A8D6-019E45BBEE12}">
      <dsp:nvSpPr>
        <dsp:cNvPr id="0" name=""/>
        <dsp:cNvSpPr/>
      </dsp:nvSpPr>
      <dsp:spPr>
        <a:xfrm>
          <a:off x="452758" y="2208305"/>
          <a:ext cx="823197" cy="823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9A4B4-C929-4A81-9949-2D3117BDA955}">
      <dsp:nvSpPr>
        <dsp:cNvPr id="0" name=""/>
        <dsp:cNvSpPr/>
      </dsp:nvSpPr>
      <dsp:spPr>
        <a:xfrm>
          <a:off x="1728714" y="1871542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Gestión de proyectos: Planificación y realización del proyecto utilizando metodologías ágiles. </a:t>
          </a:r>
          <a:endParaRPr lang="en-US" sz="2100" kern="1200"/>
        </a:p>
      </dsp:txBody>
      <dsp:txXfrm>
        <a:off x="1728714" y="1871542"/>
        <a:ext cx="5020806" cy="1496722"/>
      </dsp:txXfrm>
    </dsp:sp>
    <dsp:sp modelId="{B8773A7D-45B5-4CEE-B7F4-3850E95BB100}">
      <dsp:nvSpPr>
        <dsp:cNvPr id="0" name=""/>
        <dsp:cNvSpPr/>
      </dsp:nvSpPr>
      <dsp:spPr>
        <a:xfrm>
          <a:off x="0" y="3742445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3EA2D-1EF5-425F-BCEF-EFA391592AE6}">
      <dsp:nvSpPr>
        <dsp:cNvPr id="0" name=""/>
        <dsp:cNvSpPr/>
      </dsp:nvSpPr>
      <dsp:spPr>
        <a:xfrm>
          <a:off x="452758" y="4079208"/>
          <a:ext cx="823197" cy="823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EC78C-6959-4048-830B-5C889758B77F}">
      <dsp:nvSpPr>
        <dsp:cNvPr id="0" name=""/>
        <dsp:cNvSpPr/>
      </dsp:nvSpPr>
      <dsp:spPr>
        <a:xfrm>
          <a:off x="1728714" y="3742445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Aseguramiento de calidad: Realización de pruebas y validación del sistema de acuerdo con los estándares de la industria.</a:t>
          </a:r>
          <a:endParaRPr lang="en-US" sz="2100" kern="1200"/>
        </a:p>
      </dsp:txBody>
      <dsp:txXfrm>
        <a:off x="1728714" y="3742445"/>
        <a:ext cx="5020806" cy="1496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D415E-CB9B-4918-A254-38C23A1A7B8B}">
      <dsp:nvSpPr>
        <dsp:cNvPr id="0" name=""/>
        <dsp:cNvSpPr/>
      </dsp:nvSpPr>
      <dsp:spPr>
        <a:xfrm>
          <a:off x="0" y="776645"/>
          <a:ext cx="3134901" cy="18809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/>
            <a:t>Técnica: El equipo posee experiencia en desarrollo de aplicaciones web y base de datos, lo que facilita la implementación del proyecto</a:t>
          </a:r>
          <a:endParaRPr lang="en-US" sz="2000" b="0" kern="1200"/>
        </a:p>
      </dsp:txBody>
      <dsp:txXfrm>
        <a:off x="0" y="776645"/>
        <a:ext cx="3134901" cy="1880941"/>
      </dsp:txXfrm>
    </dsp:sp>
    <dsp:sp modelId="{A936D898-CF44-4599-9ED9-67D3D6F8DDE0}">
      <dsp:nvSpPr>
        <dsp:cNvPr id="0" name=""/>
        <dsp:cNvSpPr/>
      </dsp:nvSpPr>
      <dsp:spPr>
        <a:xfrm>
          <a:off x="3448392" y="776645"/>
          <a:ext cx="3134901" cy="18809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/>
            <a:t>Operacional: Los establecimientos cuentan con la infraestructura necesaria para la implementación y uso del sistema.</a:t>
          </a:r>
          <a:endParaRPr lang="en-US" sz="2000" b="0" kern="1200"/>
        </a:p>
      </dsp:txBody>
      <dsp:txXfrm>
        <a:off x="3448392" y="776645"/>
        <a:ext cx="3134901" cy="1880941"/>
      </dsp:txXfrm>
    </dsp:sp>
    <dsp:sp modelId="{7B200D3C-D951-4C6A-A560-4CC71FCF925B}">
      <dsp:nvSpPr>
        <dsp:cNvPr id="0" name=""/>
        <dsp:cNvSpPr/>
      </dsp:nvSpPr>
      <dsp:spPr>
        <a:xfrm>
          <a:off x="6896784" y="776645"/>
          <a:ext cx="3134901" cy="18809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/>
            <a:t>Económicamente, no hay restricciones o inversiones importantes para el desarrollo, como también para la puesta en marcha de la aplicación web.</a:t>
          </a:r>
          <a:endParaRPr lang="en-US" sz="2000" b="0" kern="1200"/>
        </a:p>
      </dsp:txBody>
      <dsp:txXfrm>
        <a:off x="6896784" y="776645"/>
        <a:ext cx="3134901" cy="1880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408FF-5C8B-459B-B578-66A0312CB52F}">
      <dsp:nvSpPr>
        <dsp:cNvPr id="0" name=""/>
        <dsp:cNvSpPr/>
      </dsp:nvSpPr>
      <dsp:spPr>
        <a:xfrm>
          <a:off x="225510" y="799941"/>
          <a:ext cx="914022" cy="9140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E927C-02DE-4439-839A-4ABAF458337B}">
      <dsp:nvSpPr>
        <dsp:cNvPr id="0" name=""/>
        <dsp:cNvSpPr/>
      </dsp:nvSpPr>
      <dsp:spPr>
        <a:xfrm>
          <a:off x="417455" y="991886"/>
          <a:ext cx="530132" cy="530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6FB86-4C1B-4565-A616-4A7E3D343B0B}">
      <dsp:nvSpPr>
        <dsp:cNvPr id="0" name=""/>
        <dsp:cNvSpPr/>
      </dsp:nvSpPr>
      <dsp:spPr>
        <a:xfrm>
          <a:off x="1335394" y="799941"/>
          <a:ext cx="2154480" cy="91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Metodología : Se usará la Metodología ágil Scrum.</a:t>
          </a:r>
          <a:endParaRPr lang="en-US" sz="1400" kern="1200"/>
        </a:p>
      </dsp:txBody>
      <dsp:txXfrm>
        <a:off x="1335394" y="799941"/>
        <a:ext cx="2154480" cy="914022"/>
      </dsp:txXfrm>
    </dsp:sp>
    <dsp:sp modelId="{48142350-438E-4754-BC57-D9C236871044}">
      <dsp:nvSpPr>
        <dsp:cNvPr id="0" name=""/>
        <dsp:cNvSpPr/>
      </dsp:nvSpPr>
      <dsp:spPr>
        <a:xfrm>
          <a:off x="3865277" y="799941"/>
          <a:ext cx="914022" cy="914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C93AE-B7A1-4B85-929F-490FC013DB75}">
      <dsp:nvSpPr>
        <dsp:cNvPr id="0" name=""/>
        <dsp:cNvSpPr/>
      </dsp:nvSpPr>
      <dsp:spPr>
        <a:xfrm>
          <a:off x="4057222" y="991886"/>
          <a:ext cx="530132" cy="530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7703B-A6FD-4440-BB76-0BFD3B5AAAD6}">
      <dsp:nvSpPr>
        <dsp:cNvPr id="0" name=""/>
        <dsp:cNvSpPr/>
      </dsp:nvSpPr>
      <dsp:spPr>
        <a:xfrm>
          <a:off x="4975162" y="799941"/>
          <a:ext cx="2154480" cy="91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Flexibilidad y adaptación: </a:t>
          </a:r>
          <a:r>
            <a:rPr lang="es-ES" sz="1400" kern="1200" err="1"/>
            <a:t>Sprints</a:t>
          </a:r>
          <a:r>
            <a:rPr lang="es-ES" sz="1400" kern="1200"/>
            <a:t> cortos que permiten ajustes rápidos.</a:t>
          </a:r>
          <a:endParaRPr lang="en-US" sz="1400" kern="1200"/>
        </a:p>
      </dsp:txBody>
      <dsp:txXfrm>
        <a:off x="4975162" y="799941"/>
        <a:ext cx="2154480" cy="914022"/>
      </dsp:txXfrm>
    </dsp:sp>
    <dsp:sp modelId="{8BEE1AD4-25DF-494B-9078-349DD24AB920}">
      <dsp:nvSpPr>
        <dsp:cNvPr id="0" name=""/>
        <dsp:cNvSpPr/>
      </dsp:nvSpPr>
      <dsp:spPr>
        <a:xfrm>
          <a:off x="7505045" y="799941"/>
          <a:ext cx="914022" cy="9140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0E969-174F-4C75-8A9D-FEC7B1285586}">
      <dsp:nvSpPr>
        <dsp:cNvPr id="0" name=""/>
        <dsp:cNvSpPr/>
      </dsp:nvSpPr>
      <dsp:spPr>
        <a:xfrm>
          <a:off x="7696989" y="991886"/>
          <a:ext cx="530132" cy="530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0D07B-46DF-48FC-A67A-198AFF2AC0C2}">
      <dsp:nvSpPr>
        <dsp:cNvPr id="0" name=""/>
        <dsp:cNvSpPr/>
      </dsp:nvSpPr>
      <dsp:spPr>
        <a:xfrm>
          <a:off x="8614929" y="799941"/>
          <a:ext cx="2154480" cy="91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Enfoque en el valor: Priorización de funcionalidades clave del proyecto.</a:t>
          </a:r>
          <a:endParaRPr lang="en-US" sz="1400" kern="1200"/>
        </a:p>
      </dsp:txBody>
      <dsp:txXfrm>
        <a:off x="8614929" y="799941"/>
        <a:ext cx="2154480" cy="914022"/>
      </dsp:txXfrm>
    </dsp:sp>
    <dsp:sp modelId="{B2D200B0-E147-49C6-BAD5-65597F21B282}">
      <dsp:nvSpPr>
        <dsp:cNvPr id="0" name=""/>
        <dsp:cNvSpPr/>
      </dsp:nvSpPr>
      <dsp:spPr>
        <a:xfrm>
          <a:off x="225510" y="2416069"/>
          <a:ext cx="914022" cy="9140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5CFDB-9FDC-4CBA-B63D-C386671BD37D}">
      <dsp:nvSpPr>
        <dsp:cNvPr id="0" name=""/>
        <dsp:cNvSpPr/>
      </dsp:nvSpPr>
      <dsp:spPr>
        <a:xfrm>
          <a:off x="417455" y="2608014"/>
          <a:ext cx="530132" cy="530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6E570-D422-4369-82D8-EE1B88FE4532}">
      <dsp:nvSpPr>
        <dsp:cNvPr id="0" name=""/>
        <dsp:cNvSpPr/>
      </dsp:nvSpPr>
      <dsp:spPr>
        <a:xfrm>
          <a:off x="1335394" y="2416069"/>
          <a:ext cx="2154480" cy="91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Transparencia y comunicación: Reuniones diarias y revisiones de sprint.</a:t>
          </a:r>
          <a:endParaRPr lang="en-US" sz="1400" kern="1200"/>
        </a:p>
      </dsp:txBody>
      <dsp:txXfrm>
        <a:off x="1335394" y="2416069"/>
        <a:ext cx="2154480" cy="914022"/>
      </dsp:txXfrm>
    </dsp:sp>
    <dsp:sp modelId="{9ABB1D52-7DD7-4EEB-A572-6038F4E0389E}">
      <dsp:nvSpPr>
        <dsp:cNvPr id="0" name=""/>
        <dsp:cNvSpPr/>
      </dsp:nvSpPr>
      <dsp:spPr>
        <a:xfrm>
          <a:off x="3865277" y="2416069"/>
          <a:ext cx="914022" cy="9140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102BF-AAB8-4AFE-A9B4-10EAC82F5DB4}">
      <dsp:nvSpPr>
        <dsp:cNvPr id="0" name=""/>
        <dsp:cNvSpPr/>
      </dsp:nvSpPr>
      <dsp:spPr>
        <a:xfrm>
          <a:off x="4057222" y="2608014"/>
          <a:ext cx="530132" cy="5301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A3451-D5C9-4235-BC91-1E2230F16F9D}">
      <dsp:nvSpPr>
        <dsp:cNvPr id="0" name=""/>
        <dsp:cNvSpPr/>
      </dsp:nvSpPr>
      <dsp:spPr>
        <a:xfrm>
          <a:off x="4975162" y="2416069"/>
          <a:ext cx="2154480" cy="91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Mejora continua: Evolución constante y ajuste del proceso de desarrollo.</a:t>
          </a:r>
          <a:endParaRPr lang="en-US" sz="1400" kern="1200"/>
        </a:p>
      </dsp:txBody>
      <dsp:txXfrm>
        <a:off x="4975162" y="2416069"/>
        <a:ext cx="2154480" cy="9140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637F6-E3E8-4A6F-A736-6DC59ABBC908}">
      <dsp:nvSpPr>
        <dsp:cNvPr id="0" name=""/>
        <dsp:cNvSpPr/>
      </dsp:nvSpPr>
      <dsp:spPr>
        <a:xfrm>
          <a:off x="0" y="973159"/>
          <a:ext cx="3442569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82" tIns="333248" rIns="26718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err="1">
              <a:latin typeface="Calibri"/>
              <a:ea typeface="Calibri"/>
              <a:cs typeface="Calibri"/>
            </a:rPr>
            <a:t>Impact</a:t>
          </a:r>
          <a:r>
            <a:rPr lang="es-ES" sz="1600" kern="1200">
              <a:latin typeface="Calibri"/>
              <a:ea typeface="Calibri"/>
              <a:cs typeface="Calibri"/>
            </a:rPr>
            <a:t> </a:t>
          </a:r>
          <a:r>
            <a:rPr lang="es-ES" sz="1600" kern="1200" err="1">
              <a:latin typeface="Calibri"/>
              <a:ea typeface="Calibri"/>
              <a:cs typeface="Calibri"/>
            </a:rPr>
            <a:t>mapping</a:t>
          </a:r>
          <a:endParaRPr lang="en-US" sz="1600" kern="1200">
            <a:latin typeface="Calibri"/>
            <a:ea typeface="Calibri"/>
            <a:cs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"/>
              <a:ea typeface="Calibri"/>
              <a:cs typeface="Calibri"/>
            </a:rPr>
            <a:t>Épicas e historias de usuario</a:t>
          </a:r>
          <a:endParaRPr lang="en-US" sz="1600" kern="1200">
            <a:latin typeface="Calibri"/>
            <a:ea typeface="Calibri"/>
            <a:cs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err="1">
              <a:latin typeface="Calibri"/>
              <a:ea typeface="Calibri"/>
              <a:cs typeface="Calibri"/>
            </a:rPr>
            <a:t>User</a:t>
          </a:r>
          <a:r>
            <a:rPr lang="es-ES" sz="1600" kern="1200">
              <a:latin typeface="Calibri"/>
              <a:ea typeface="Calibri"/>
              <a:cs typeface="Calibri"/>
            </a:rPr>
            <a:t> </a:t>
          </a:r>
          <a:r>
            <a:rPr lang="es-ES" sz="1600" kern="1200" err="1">
              <a:latin typeface="Calibri"/>
              <a:ea typeface="Calibri"/>
              <a:cs typeface="Calibri"/>
            </a:rPr>
            <a:t>Story</a:t>
          </a:r>
          <a:r>
            <a:rPr lang="es-ES" sz="1600" kern="1200">
              <a:latin typeface="Calibri"/>
              <a:ea typeface="Calibri"/>
              <a:cs typeface="Calibri"/>
            </a:rPr>
            <a:t> </a:t>
          </a:r>
          <a:r>
            <a:rPr lang="es-ES" sz="1600" kern="1200" err="1">
              <a:latin typeface="Calibri"/>
              <a:ea typeface="Calibri"/>
              <a:cs typeface="Calibri"/>
            </a:rPr>
            <a:t>Mapping</a:t>
          </a:r>
          <a:endParaRPr lang="en-US" sz="1600" kern="1200">
            <a:latin typeface="Calibri"/>
            <a:ea typeface="Calibri"/>
            <a:cs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"/>
              <a:ea typeface="Calibri"/>
              <a:cs typeface="Calibri"/>
            </a:rPr>
            <a:t>Pila de producto Priorizada</a:t>
          </a:r>
          <a:endParaRPr lang="en-US" sz="1600" kern="1200">
            <a:latin typeface="Calibri"/>
            <a:ea typeface="Calibri"/>
            <a:cs typeface="Calibri"/>
          </a:endParaRPr>
        </a:p>
      </dsp:txBody>
      <dsp:txXfrm>
        <a:off x="0" y="973159"/>
        <a:ext cx="3442569" cy="1461600"/>
      </dsp:txXfrm>
    </dsp:sp>
    <dsp:sp modelId="{1AE852A1-2D0E-4612-A5C0-F9F113893255}">
      <dsp:nvSpPr>
        <dsp:cNvPr id="0" name=""/>
        <dsp:cNvSpPr/>
      </dsp:nvSpPr>
      <dsp:spPr>
        <a:xfrm>
          <a:off x="172128" y="736999"/>
          <a:ext cx="240979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085" tIns="0" rIns="9108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alibri"/>
              <a:ea typeface="Calibri"/>
              <a:cs typeface="Calibri"/>
            </a:rPr>
            <a:t>Sprint 0</a:t>
          </a:r>
          <a:endParaRPr lang="en-US" sz="1600" kern="1200">
            <a:latin typeface="Calibri"/>
            <a:ea typeface="Calibri"/>
            <a:cs typeface="Calibri"/>
          </a:endParaRPr>
        </a:p>
      </dsp:txBody>
      <dsp:txXfrm>
        <a:off x="195185" y="760056"/>
        <a:ext cx="2363684" cy="426206"/>
      </dsp:txXfrm>
    </dsp:sp>
    <dsp:sp modelId="{CAA24BBD-9FEB-4D28-AA89-CDDDFE11EC45}">
      <dsp:nvSpPr>
        <dsp:cNvPr id="0" name=""/>
        <dsp:cNvSpPr/>
      </dsp:nvSpPr>
      <dsp:spPr>
        <a:xfrm>
          <a:off x="0" y="2757320"/>
          <a:ext cx="3442569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82" tIns="333248" rIns="26718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"/>
              <a:ea typeface="Calibri"/>
              <a:cs typeface="Calibri"/>
            </a:rPr>
            <a:t>Modelamiento base de datos</a:t>
          </a:r>
          <a:endParaRPr lang="en-US" sz="1600" kern="1200">
            <a:latin typeface="Calibri"/>
            <a:ea typeface="Calibri"/>
            <a:cs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"/>
              <a:ea typeface="Calibri"/>
              <a:cs typeface="Calibri"/>
            </a:rPr>
            <a:t>Implementación de base de datos</a:t>
          </a:r>
          <a:endParaRPr lang="en-US" sz="1600" kern="1200">
            <a:latin typeface="Calibri"/>
            <a:ea typeface="Calibri"/>
            <a:cs typeface="Calibri"/>
          </a:endParaRPr>
        </a:p>
      </dsp:txBody>
      <dsp:txXfrm>
        <a:off x="0" y="2757320"/>
        <a:ext cx="3442569" cy="1159200"/>
      </dsp:txXfrm>
    </dsp:sp>
    <dsp:sp modelId="{FFCDB33A-6FCA-4DAA-A27D-0CA1BA1351CE}">
      <dsp:nvSpPr>
        <dsp:cNvPr id="0" name=""/>
        <dsp:cNvSpPr/>
      </dsp:nvSpPr>
      <dsp:spPr>
        <a:xfrm>
          <a:off x="172128" y="2521159"/>
          <a:ext cx="2409798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085" tIns="0" rIns="910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alibri"/>
              <a:ea typeface="Calibri"/>
              <a:cs typeface="Calibri"/>
            </a:rPr>
            <a:t>Sprint 1 (Base de datos)</a:t>
          </a:r>
          <a:endParaRPr lang="en-US" sz="1600" kern="1200">
            <a:latin typeface="Calibri"/>
            <a:ea typeface="Calibri"/>
            <a:cs typeface="Calibri"/>
          </a:endParaRPr>
        </a:p>
      </dsp:txBody>
      <dsp:txXfrm>
        <a:off x="195185" y="2544216"/>
        <a:ext cx="2363684" cy="426206"/>
      </dsp:txXfrm>
    </dsp:sp>
    <dsp:sp modelId="{1C744D34-D746-4C47-B6D3-0DDF33D78C69}">
      <dsp:nvSpPr>
        <dsp:cNvPr id="0" name=""/>
        <dsp:cNvSpPr/>
      </dsp:nvSpPr>
      <dsp:spPr>
        <a:xfrm>
          <a:off x="0" y="4239080"/>
          <a:ext cx="3442569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82" tIns="333248" rIns="26718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"/>
              <a:ea typeface="Calibri"/>
              <a:cs typeface="Calibri"/>
            </a:rPr>
            <a:t>Diseño de páginas de inicio</a:t>
          </a:r>
          <a:endParaRPr lang="en-US" sz="1600" kern="1200">
            <a:latin typeface="Calibri"/>
            <a:ea typeface="Calibri"/>
            <a:cs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"/>
              <a:ea typeface="Calibri"/>
              <a:cs typeface="Calibri"/>
            </a:rPr>
            <a:t>Diseño de páginas de registros (Usuarios)</a:t>
          </a:r>
          <a:endParaRPr lang="en-US" sz="1600" kern="1200">
            <a:latin typeface="Calibri"/>
            <a:ea typeface="Calibri"/>
            <a:cs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"/>
              <a:ea typeface="Calibri"/>
              <a:cs typeface="Calibri"/>
            </a:rPr>
            <a:t>Desarrollo de páginas de inicio</a:t>
          </a:r>
          <a:endParaRPr lang="en-US" sz="1600" kern="1200">
            <a:latin typeface="Calibri"/>
            <a:ea typeface="Calibri"/>
            <a:cs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"/>
              <a:ea typeface="Calibri"/>
              <a:cs typeface="Calibri"/>
            </a:rPr>
            <a:t>Desarrollo de páginas de registros (Usuarios)</a:t>
          </a:r>
          <a:endParaRPr lang="es-ES" sz="1600" kern="1200">
            <a:latin typeface="Calibri"/>
          </a:endParaRPr>
        </a:p>
      </dsp:txBody>
      <dsp:txXfrm>
        <a:off x="0" y="4239080"/>
        <a:ext cx="3442569" cy="1915200"/>
      </dsp:txXfrm>
    </dsp:sp>
    <dsp:sp modelId="{26950A3E-9734-40CB-92D7-48930A24BC83}">
      <dsp:nvSpPr>
        <dsp:cNvPr id="0" name=""/>
        <dsp:cNvSpPr/>
      </dsp:nvSpPr>
      <dsp:spPr>
        <a:xfrm>
          <a:off x="172128" y="4002920"/>
          <a:ext cx="2409798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085" tIns="0" rIns="910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alibri"/>
              <a:ea typeface="Calibri"/>
              <a:cs typeface="Calibri"/>
            </a:rPr>
            <a:t>Sprint 2 (Inicio y usuarios)</a:t>
          </a:r>
          <a:endParaRPr lang="en-US" sz="1600" kern="1200">
            <a:latin typeface="Calibri"/>
            <a:ea typeface="Calibri"/>
            <a:cs typeface="Calibri"/>
          </a:endParaRPr>
        </a:p>
      </dsp:txBody>
      <dsp:txXfrm>
        <a:off x="195185" y="4025977"/>
        <a:ext cx="2363684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68F9C-7604-4B2A-9164-C21B772C3E64}">
      <dsp:nvSpPr>
        <dsp:cNvPr id="0" name=""/>
        <dsp:cNvSpPr/>
      </dsp:nvSpPr>
      <dsp:spPr>
        <a:xfrm>
          <a:off x="0" y="662738"/>
          <a:ext cx="3369501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11" tIns="374904" rIns="2615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>
              <a:latin typeface="Calibri"/>
              <a:ea typeface="Calibri"/>
              <a:cs typeface="Calibri"/>
            </a:rPr>
            <a:t>Diseño de páginas de registro de asistencia</a:t>
          </a:r>
          <a:endParaRPr lang="en-US" sz="1800" b="0" kern="1200">
            <a:latin typeface="Calibri"/>
            <a:ea typeface="Calibri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>
              <a:latin typeface="Calibri"/>
              <a:ea typeface="Calibri"/>
              <a:cs typeface="Calibri"/>
            </a:rPr>
            <a:t>Desarrollo de páginas de registro de asistencia</a:t>
          </a:r>
          <a:endParaRPr lang="en-US" sz="1800" b="0" kern="1200">
            <a:latin typeface="Calibri"/>
            <a:ea typeface="Calibri"/>
            <a:cs typeface="Calibri"/>
          </a:endParaRPr>
        </a:p>
      </dsp:txBody>
      <dsp:txXfrm>
        <a:off x="0" y="662738"/>
        <a:ext cx="3369501" cy="1559250"/>
      </dsp:txXfrm>
    </dsp:sp>
    <dsp:sp modelId="{7AD7BE30-AD83-4C53-B821-80C2569BAEF4}">
      <dsp:nvSpPr>
        <dsp:cNvPr id="0" name=""/>
        <dsp:cNvSpPr/>
      </dsp:nvSpPr>
      <dsp:spPr>
        <a:xfrm>
          <a:off x="168475" y="397058"/>
          <a:ext cx="235865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51" tIns="0" rIns="89151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>
              <a:latin typeface="Calibri"/>
              <a:ea typeface="Calibri"/>
              <a:cs typeface="Calibri"/>
            </a:rPr>
            <a:t>Sprint 3 (Asistencia) </a:t>
          </a:r>
          <a:endParaRPr lang="en-US" sz="1800" b="0" kern="1200">
            <a:latin typeface="Calibri"/>
            <a:ea typeface="Calibri"/>
            <a:cs typeface="Calibri"/>
          </a:endParaRPr>
        </a:p>
      </dsp:txBody>
      <dsp:txXfrm>
        <a:off x="194414" y="422997"/>
        <a:ext cx="2306772" cy="479482"/>
      </dsp:txXfrm>
    </dsp:sp>
    <dsp:sp modelId="{3F36CA6D-5706-45E1-B2D3-C36D8854163F}">
      <dsp:nvSpPr>
        <dsp:cNvPr id="0" name=""/>
        <dsp:cNvSpPr/>
      </dsp:nvSpPr>
      <dsp:spPr>
        <a:xfrm>
          <a:off x="0" y="2584868"/>
          <a:ext cx="3369501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11" tIns="374904" rIns="2615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>
              <a:latin typeface="Calibri"/>
              <a:ea typeface="Calibri"/>
              <a:cs typeface="Calibri"/>
            </a:rPr>
            <a:t>Diseño de páginas de registro de anotaciones</a:t>
          </a:r>
          <a:endParaRPr lang="en-US" sz="1800" b="0" kern="1200">
            <a:latin typeface="Calibri"/>
            <a:ea typeface="Calibri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>
              <a:latin typeface="Calibri"/>
              <a:ea typeface="Calibri"/>
              <a:cs typeface="Calibri"/>
            </a:rPr>
            <a:t>Desarrollo de páginas de registro de anotaciones</a:t>
          </a:r>
          <a:endParaRPr lang="en-US" sz="1800" b="0" kern="1200">
            <a:latin typeface="Calibri"/>
            <a:ea typeface="Calibri"/>
            <a:cs typeface="Calibri"/>
          </a:endParaRPr>
        </a:p>
      </dsp:txBody>
      <dsp:txXfrm>
        <a:off x="0" y="2584868"/>
        <a:ext cx="3369501" cy="1559250"/>
      </dsp:txXfrm>
    </dsp:sp>
    <dsp:sp modelId="{F96BD394-86B7-4A43-8C78-1DB85183DEC1}">
      <dsp:nvSpPr>
        <dsp:cNvPr id="0" name=""/>
        <dsp:cNvSpPr/>
      </dsp:nvSpPr>
      <dsp:spPr>
        <a:xfrm>
          <a:off x="168475" y="2319188"/>
          <a:ext cx="235865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51" tIns="0" rIns="89151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>
              <a:latin typeface="Calibri"/>
              <a:ea typeface="Calibri"/>
              <a:cs typeface="Calibri"/>
            </a:rPr>
            <a:t>Sprint 4 (Anotaciones)</a:t>
          </a:r>
          <a:endParaRPr lang="en-US" sz="1800" b="0" kern="1200">
            <a:latin typeface="Calibri"/>
            <a:ea typeface="Calibri"/>
            <a:cs typeface="Calibri"/>
          </a:endParaRPr>
        </a:p>
      </dsp:txBody>
      <dsp:txXfrm>
        <a:off x="194414" y="2345127"/>
        <a:ext cx="2306772" cy="479482"/>
      </dsp:txXfrm>
    </dsp:sp>
    <dsp:sp modelId="{D33BAE18-2529-4705-990E-A511AF0E74E8}">
      <dsp:nvSpPr>
        <dsp:cNvPr id="0" name=""/>
        <dsp:cNvSpPr/>
      </dsp:nvSpPr>
      <dsp:spPr>
        <a:xfrm>
          <a:off x="0" y="4506999"/>
          <a:ext cx="3369501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11" tIns="374904" rIns="2615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>
              <a:latin typeface="Calibri"/>
              <a:ea typeface="Calibri"/>
              <a:cs typeface="Calibri"/>
            </a:rPr>
            <a:t>Diseño de páginas de registro de notas</a:t>
          </a:r>
          <a:endParaRPr lang="en-US" sz="1800" b="0" kern="1200">
            <a:latin typeface="Calibri"/>
            <a:ea typeface="Calibri"/>
            <a:cs typeface="Calibri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>
              <a:latin typeface="Calibri"/>
              <a:ea typeface="Calibri"/>
              <a:cs typeface="Calibri"/>
            </a:rPr>
            <a:t>Desarrollo de páginas de registro de notas</a:t>
          </a:r>
          <a:endParaRPr lang="en-US" sz="1800" b="0" kern="1200">
            <a:latin typeface="Calibri"/>
            <a:ea typeface="Calibri"/>
            <a:cs typeface="Calibri"/>
          </a:endParaRPr>
        </a:p>
      </dsp:txBody>
      <dsp:txXfrm>
        <a:off x="0" y="4506999"/>
        <a:ext cx="3369501" cy="1559250"/>
      </dsp:txXfrm>
    </dsp:sp>
    <dsp:sp modelId="{F82EA39D-2A2C-43B3-A323-6D775C1D69E1}">
      <dsp:nvSpPr>
        <dsp:cNvPr id="0" name=""/>
        <dsp:cNvSpPr/>
      </dsp:nvSpPr>
      <dsp:spPr>
        <a:xfrm>
          <a:off x="168475" y="4241319"/>
          <a:ext cx="235865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51" tIns="0" rIns="8915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>
              <a:latin typeface="Calibri"/>
              <a:ea typeface="Calibri"/>
              <a:cs typeface="Calibri"/>
            </a:rPr>
            <a:t>Sprint 5 (Notas)</a:t>
          </a:r>
        </a:p>
      </dsp:txBody>
      <dsp:txXfrm>
        <a:off x="194414" y="4267258"/>
        <a:ext cx="2306772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CB618-E042-4D0F-9DAC-2D7EA4A9B1A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B32AD-8B55-4834-B5EE-4E8DECA06690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El proyecto APT encaja bien con los gustos de los integrantes del equipo. Este les permitirá crear soluciones tecnológicas útiles, les dará experiencia práctica y mejorará las habilidades técnicas.</a:t>
          </a:r>
          <a:endParaRPr lang="en-US" sz="2400" kern="1200"/>
        </a:p>
      </dsp:txBody>
      <dsp:txXfrm>
        <a:off x="0" y="0"/>
        <a:ext cx="6492875" cy="2552700"/>
      </dsp:txXfrm>
    </dsp:sp>
    <dsp:sp modelId="{97BF23DF-D4E3-4A3A-B5D9-1D14DCDCF43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accent2">
              <a:hueOff val="1160647"/>
              <a:satOff val="-10343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3C58B-4BE9-4B54-B4F1-253D647E50ED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Esta solución permitirá aplicar lo aprendido en Duoc en situaciones reales, lo que permitirá crecer profesionalmente. El equipo de trabajo se encuentra emocionado de trabajar junto a compañeros con intereses profesionales parecidos en este proyecto y tienen confianza en que lograran buenos resultados. </a:t>
          </a:r>
          <a:endParaRPr lang="en-US" sz="2400" kern="120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9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19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1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7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3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6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E5BD9ED-07E9-4FD9-8AE7-1A6AB10A5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1" name="Freeform 6">
              <a:extLst>
                <a:ext uri="{FF2B5EF4-FFF2-40B4-BE49-F238E27FC236}">
                  <a16:creationId xmlns:a16="http://schemas.microsoft.com/office/drawing/2014/main" id="{1FD1CF74-D14B-4FF6-998F-B13D1DAED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2" name="Freeform 7">
              <a:extLst>
                <a:ext uri="{FF2B5EF4-FFF2-40B4-BE49-F238E27FC236}">
                  <a16:creationId xmlns:a16="http://schemas.microsoft.com/office/drawing/2014/main" id="{D267DEBC-A320-4DB0-9EA3-D4EF6B280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3" name="Freeform 8">
              <a:extLst>
                <a:ext uri="{FF2B5EF4-FFF2-40B4-BE49-F238E27FC236}">
                  <a16:creationId xmlns:a16="http://schemas.microsoft.com/office/drawing/2014/main" id="{E0A2C889-7791-474B-B35C-4CEC73048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4" name="Freeform 9">
              <a:extLst>
                <a:ext uri="{FF2B5EF4-FFF2-40B4-BE49-F238E27FC236}">
                  <a16:creationId xmlns:a16="http://schemas.microsoft.com/office/drawing/2014/main" id="{8C5AD303-B121-49B0-B54E-B0C86C541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5" name="Freeform 10">
              <a:extLst>
                <a:ext uri="{FF2B5EF4-FFF2-40B4-BE49-F238E27FC236}">
                  <a16:creationId xmlns:a16="http://schemas.microsoft.com/office/drawing/2014/main" id="{31E1A4E4-789B-4942-8EED-E02259A23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6" name="Freeform 11">
              <a:extLst>
                <a:ext uri="{FF2B5EF4-FFF2-40B4-BE49-F238E27FC236}">
                  <a16:creationId xmlns:a16="http://schemas.microsoft.com/office/drawing/2014/main" id="{0A1737FA-CB40-469E-861A-F4844F631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4311" y="685800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Proyecto de Monitoreo Escolar </a:t>
            </a:r>
          </a:p>
        </p:txBody>
      </p:sp>
      <p:pic>
        <p:nvPicPr>
          <p:cNvPr id="28" name="Imagen 27" descr="Imagen que contiene Icono&#10;&#10;Descripción generada automáticamente">
            <a:extLst>
              <a:ext uri="{FF2B5EF4-FFF2-40B4-BE49-F238E27FC236}">
                <a16:creationId xmlns:a16="http://schemas.microsoft.com/office/drawing/2014/main" id="{4B8D5080-B514-6D61-9052-035CFE6D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7" y="2533449"/>
            <a:ext cx="2720881" cy="272088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33333" y="1998133"/>
            <a:ext cx="7272868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/>
              <a:t>Proyecto APT: Fase 1</a:t>
            </a:r>
          </a:p>
          <a:p>
            <a:pPr algn="l">
              <a:buFont typeface="Arial"/>
              <a:buChar char="•"/>
            </a:pPr>
            <a:r>
              <a:rPr lang="en-US"/>
              <a:t>Integrates: Daniel Zurita,</a:t>
            </a:r>
          </a:p>
          <a:p>
            <a:pPr algn="l"/>
            <a:r>
              <a:rPr lang="en-US"/>
              <a:t>  Nicolás Toledo,</a:t>
            </a:r>
          </a:p>
          <a:p>
            <a:pPr algn="l"/>
            <a:r>
              <a:rPr lang="en-US"/>
              <a:t>  Matías Bermúdez.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23FEB-B97D-9C01-9752-969C6735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Conclusión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C96A616-29BD-40E1-39F8-6CB3076D8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68196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51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2EB94-0442-E1E1-2757-3A06FF79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S" sz="3700">
                <a:solidFill>
                  <a:srgbClr val="FFFFFF"/>
                </a:solidFill>
              </a:rPr>
              <a:t>Introducción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6" name="Marcador de contenido 2">
            <a:extLst>
              <a:ext uri="{FF2B5EF4-FFF2-40B4-BE49-F238E27FC236}">
                <a16:creationId xmlns:a16="http://schemas.microsoft.com/office/drawing/2014/main" id="{1BBC2D0D-9900-C57E-FF16-83A77EC98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3706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95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1A44E-5B08-FCEA-99E0-79C9667E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S" sz="3700">
                <a:solidFill>
                  <a:srgbClr val="FFFFFF"/>
                </a:solidFill>
                <a:ea typeface="+mj-lt"/>
                <a:cs typeface="+mj-lt"/>
              </a:rPr>
              <a:t>Descripción del Proyecto APT</a:t>
            </a:r>
            <a:endParaRPr lang="es-ES" sz="37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B334E35-2CF4-0CC3-9F8E-35CA878BD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47940"/>
              </p:ext>
            </p:extLst>
          </p:nvPr>
        </p:nvGraphicFramePr>
        <p:xfrm>
          <a:off x="4686561" y="393527"/>
          <a:ext cx="6973039" cy="5689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9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E22BD-D984-5F50-A0CA-7E49805A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s-ES">
                <a:ea typeface="+mj-lt"/>
                <a:cs typeface="+mj-lt"/>
              </a:rPr>
              <a:t>Objetivos del Proyecto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FB52B-33BA-3198-4D11-BBDE0A61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CL" sz="1900">
              <a:latin typeface="Corbel"/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s-CL" sz="1900">
                <a:latin typeface="Corbel"/>
                <a:ea typeface="Calibri"/>
                <a:cs typeface="Calibri"/>
              </a:rPr>
              <a:t>Implementar herramientas para el reporte inmediato de las observaciones sobre el rendimiento del alumno.</a:t>
            </a:r>
            <a:endParaRPr lang="es-ES" sz="1900">
              <a:latin typeface="Corbel"/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s-CL" sz="1900">
                <a:latin typeface="Corbel"/>
                <a:ea typeface="Calibri"/>
                <a:cs typeface="Calibri"/>
              </a:rPr>
              <a:t>Implementar una plataforma de comunicación más accesible entre maestros y apoderados.</a:t>
            </a:r>
            <a:endParaRPr lang="es-ES" sz="1900">
              <a:latin typeface="Corbel"/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s-CL" sz="1900">
                <a:latin typeface="Corbel"/>
                <a:ea typeface="Calibri"/>
                <a:cs typeface="Calibri"/>
              </a:rPr>
              <a:t>Presentación de gráficos que muestren el promedio de notas de cada curso.</a:t>
            </a:r>
            <a:endParaRPr lang="es-ES" sz="1900">
              <a:latin typeface="Corbel"/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s-CL" sz="1900">
                <a:latin typeface="Corbel"/>
                <a:ea typeface="Calibri"/>
                <a:cs typeface="Calibri"/>
              </a:rPr>
              <a:t>Visualización de los alumnos destacados para reconocer y fomentar el rendimiento académico sobresaliente.</a:t>
            </a:r>
            <a:endParaRPr lang="es-ES" sz="1900">
              <a:latin typeface="Corbel"/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s-CL" sz="1900">
                <a:latin typeface="Corbel"/>
                <a:ea typeface="Calibri"/>
                <a:cs typeface="Calibri"/>
              </a:rPr>
              <a:t>Informar claramente sobre la situación de los alumnos en riesgo académico debido a sus notas cada dos meses</a:t>
            </a:r>
            <a:endParaRPr lang="es-ES" sz="1900">
              <a:latin typeface="Corbel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Clr>
                <a:srgbClr val="8D1515"/>
              </a:buClr>
              <a:buNone/>
            </a:pPr>
            <a:endParaRPr lang="es-CL" sz="1900">
              <a:latin typeface="Corbel"/>
              <a:ea typeface="Calibri"/>
              <a:cs typeface="Calibri"/>
            </a:endParaRPr>
          </a:p>
        </p:txBody>
      </p:sp>
      <p:pic>
        <p:nvPicPr>
          <p:cNvPr id="7" name="Graphic 6" descr="Aula de clases">
            <a:extLst>
              <a:ext uri="{FF2B5EF4-FFF2-40B4-BE49-F238E27FC236}">
                <a16:creationId xmlns:a16="http://schemas.microsoft.com/office/drawing/2014/main" id="{5B197085-5254-514B-94B6-0EDF444FC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0316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A8EBAB-1820-415F-9D8D-2CDECA2D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A285B8-FA8E-EA23-8C1D-F6214A2F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s-ES" sz="2800">
                <a:solidFill>
                  <a:srgbClr val="000000"/>
                </a:solidFill>
                <a:ea typeface="+mj-lt"/>
                <a:cs typeface="+mj-lt"/>
              </a:rPr>
              <a:t>Relación con Competencias del Perfil de Egreso</a:t>
            </a:r>
            <a:endParaRPr lang="es-ES" sz="2800">
              <a:solidFill>
                <a:srgbClr val="000000"/>
              </a:solidFill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DB832FE-CF50-494F-BC92-5AF925246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9BB28F-9765-4059-8E5F-E3A9965D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DC2B730-2D9C-4A18-AFDB-0E81AB11B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BE53A8C-4D41-4E78-B2F0-1277993C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A9E0B8A-E893-4657-A6EE-65DD6D5C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310052A-A033-4FAB-957F-499C17B7C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043786-1DFA-4506-B362-73960ED6E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714DAA-0F00-4E7A-A096-03879E69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63DD8C7-84BD-07D0-B23A-030CF85E9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906890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51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BC9D-1435-6683-BF46-BA9126F8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s-ES"/>
              <a:t>Factibilidad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271353-3E00-F53D-C175-C374809B7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125920"/>
              </p:ext>
            </p:extLst>
          </p:nvPr>
        </p:nvGraphicFramePr>
        <p:xfrm>
          <a:off x="1471338" y="2356968"/>
          <a:ext cx="10031686" cy="3434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4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80493-0283-4698-6ACF-52871FE4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s-ES">
                <a:ea typeface="+mj-lt"/>
                <a:cs typeface="+mj-lt"/>
              </a:rPr>
              <a:t>Metodología de Trabajo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F0EF140-771A-8E43-D379-309B80CF9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654340"/>
              </p:ext>
            </p:extLst>
          </p:nvPr>
        </p:nvGraphicFramePr>
        <p:xfrm>
          <a:off x="1092651" y="1963877"/>
          <a:ext cx="10994921" cy="4130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98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2">
            <a:extLst>
              <a:ext uri="{FF2B5EF4-FFF2-40B4-BE49-F238E27FC236}">
                <a16:creationId xmlns:a16="http://schemas.microsoft.com/office/drawing/2014/main" id="{441FAA6D-0046-4A2F-8E6E-21A4842E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38" descr="Diseño de planta en una tabla">
            <a:extLst>
              <a:ext uri="{FF2B5EF4-FFF2-40B4-BE49-F238E27FC236}">
                <a16:creationId xmlns:a16="http://schemas.microsoft.com/office/drawing/2014/main" id="{1104A7C8-DDA7-DF2F-8A45-AB6CF1C4CF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86" t="9092" r="7095" b="-9"/>
          <a:stretch/>
        </p:blipFill>
        <p:spPr>
          <a:xfrm>
            <a:off x="20" y="10"/>
            <a:ext cx="4726526" cy="685799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2E3E11F-3694-4A25-A6CA-2EC311F18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60" name="Rectangle 19">
              <a:extLst>
                <a:ext uri="{FF2B5EF4-FFF2-40B4-BE49-F238E27FC236}">
                  <a16:creationId xmlns:a16="http://schemas.microsoft.com/office/drawing/2014/main" id="{80D1B0BD-8DCD-47A1-96F6-2C225035A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7" name="Rectangle 20">
              <a:extLst>
                <a:ext uri="{FF2B5EF4-FFF2-40B4-BE49-F238E27FC236}">
                  <a16:creationId xmlns:a16="http://schemas.microsoft.com/office/drawing/2014/main" id="{24A95C9A-B923-432F-9745-6446EF8D5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CD1690-220A-4E9A-8B42-6231686EA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806DE5A7-D018-46AF-BDF7-6CDCC6C3F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43AE4CE0-B238-4049-B45D-71494D777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3BB59F37-4598-48D0-9D73-9F329F882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37017D10-4E71-48C1-AD3D-C35CFF6B3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ED5EA6CC-320E-4952-AF54-24697E7F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8AE947FD-5039-485D-B8C4-761C15A95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580493-0283-4698-6ACF-52871FE4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385" y="-13570"/>
            <a:ext cx="7345891" cy="1413933"/>
          </a:xfrm>
        </p:spPr>
        <p:txBody>
          <a:bodyPr>
            <a:normAutofit/>
          </a:bodyPr>
          <a:lstStyle/>
          <a:p>
            <a:r>
              <a:rPr lang="es-ES" err="1">
                <a:ea typeface="+mj-lt"/>
                <a:cs typeface="+mj-lt"/>
              </a:rPr>
              <a:t>Sprints</a:t>
            </a:r>
            <a:endParaRPr lang="es-ES" err="1"/>
          </a:p>
        </p:txBody>
      </p:sp>
      <p:graphicFrame>
        <p:nvGraphicFramePr>
          <p:cNvPr id="70" name="CuadroTexto 66">
            <a:extLst>
              <a:ext uri="{FF2B5EF4-FFF2-40B4-BE49-F238E27FC236}">
                <a16:creationId xmlns:a16="http://schemas.microsoft.com/office/drawing/2014/main" id="{B0B2F49B-88A7-37BE-EA96-30B55C571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265895"/>
              </p:ext>
            </p:extLst>
          </p:nvPr>
        </p:nvGraphicFramePr>
        <p:xfrm>
          <a:off x="4373668" y="272191"/>
          <a:ext cx="3442569" cy="689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4" name="CuadroTexto 66">
            <a:extLst>
              <a:ext uri="{FF2B5EF4-FFF2-40B4-BE49-F238E27FC236}">
                <a16:creationId xmlns:a16="http://schemas.microsoft.com/office/drawing/2014/main" id="{BDEB2914-4704-9BB5-8902-C38591820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962561"/>
              </p:ext>
            </p:extLst>
          </p:nvPr>
        </p:nvGraphicFramePr>
        <p:xfrm>
          <a:off x="8141915" y="376572"/>
          <a:ext cx="3369501" cy="646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19739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65CCAE9-9224-BBE7-8FDA-0D2219F5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78101"/>
            <a:ext cx="7413623" cy="889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Carta Gantt</a:t>
            </a:r>
          </a:p>
        </p:txBody>
      </p:sp>
      <p:pic>
        <p:nvPicPr>
          <p:cNvPr id="21" name="Marcador de contenido 2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A946500-3656-3E7A-D984-3B2334329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" b="14147"/>
          <a:stretch/>
        </p:blipFill>
        <p:spPr>
          <a:xfrm>
            <a:off x="3051514" y="608014"/>
            <a:ext cx="8452111" cy="41721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12276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Proyecto de Monitoreo Escolar </vt:lpstr>
      <vt:lpstr>Introducción</vt:lpstr>
      <vt:lpstr>Descripción del Proyecto APT</vt:lpstr>
      <vt:lpstr>Objetivos del Proyecto</vt:lpstr>
      <vt:lpstr>Relación con Competencias del Perfil de Egreso</vt:lpstr>
      <vt:lpstr>Factibilidad</vt:lpstr>
      <vt:lpstr>Metodología de Trabajo</vt:lpstr>
      <vt:lpstr>Sprints</vt:lpstr>
      <vt:lpstr>Carta Gantt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2024-08-30T23:54:07Z</dcterms:created>
  <dcterms:modified xsi:type="dcterms:W3CDTF">2024-08-31T01:46:29Z</dcterms:modified>
</cp:coreProperties>
</file>