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4" r:id="rId6"/>
    <p:sldId id="262" r:id="rId7"/>
    <p:sldId id="256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7"/>
            <p14:sldId id="258"/>
            <p14:sldId id="259"/>
            <p14:sldId id="264"/>
            <p14:sldId id="262"/>
            <p14:sldId id="256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icken breast nutritional label: Serving size 4 oz. (113 g)., calories 160, total fat 3g (5%), saturated fat 0g, polyunsaturated fat 0g, monounsaturated fat 0g, total carbohydrates 0g (0%), dietary fiber 0g, sugars 0g, proteins 35g (2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icken breast food tracker showing 15% fat, 0% carbs, and 85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beef nutritional label: Serving size 4 oz. (113 g)., calories 308, total fat 21g (36%), saturated fat 8g, polyunsaturated fat 0g, monounsaturated fat 0g, total carbohydrates 0g (0%), dietary fiber 0g, sugars 0g, proteins 28g (19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beef food tracker showing 62% fat, 0% carbs, and 38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turkey nutritional label: Serving size 4 oz. (113 g)., calories 168, total fat 9g (15%), saturated fat 2g, polyunsaturated fat 2.5g, monounsaturated fat 3g, total carbohydrates 0g (0%), dietary fiber 0g, sugars 0g, proteins 22g (15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turkey food tracker showing 47% fat, 0% carbs, and 53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nfat Greek yogurt nutritional label: Serving size 1 cup, calories 90, total fat 0g (0%), saturated fat 0g, polyunsaturated fat 0g, monounsaturated fat 0g, total carbohydrates 5g (5%), dietary fiber 0g, sugars 5g, proteins 18g (12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Nonfat Greek yogurt food tracker showing 0% fat, 22% carbs, and 78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1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tein shake nutritional label: Serving size 4 oz. (236 ml)., calories 200, total fat 4g (7%), saturated fat 0g, polyunsaturated fat 0g, monounsaturated fat 0g, total carbohydrates 8g (9%), dietary fiber 0g, sugars 3g, proteins 30g (2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rotein shake food tracker showing 19% fat, 17% carbs, and 64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almon food tracker showing 59% fat, 0% carbs, and 41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Salmon nutritional label: Serving size 4 oz. (113 g)., calories 236, total fat 15g (25%), saturated fat 3g, polyunsaturated fat 4g, monounsaturated fat 4g, total carbohydrates 0g (0%), dietary fiber 0g, sugars 0g, proteins 23g (15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rimp nutritional label: Serving size 4 oz. (113 g)., calories 90, total fat 0.5g (5%), saturated fat 0g, polyunsaturated fat 0g, monounsaturated fat 0g, total carbohydrates 0g (0%), dietary fiber 0g, sugars 0g, proteins 22g (15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fu nutritional label: Serving size 4 oz. (113 g)., calories 86, total fat 5g (9%), saturated fat 1g, polyunsaturated fat 3g, monounsaturated fat 1g, total carbohydrates 2g (2%), dietary fiber 0.5g, sugars 0g, proteins 9g (6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Tofu food tracker showing 52% fat, 9% carbs, and 39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FuturaHandwritten</vt:lpstr>
      <vt:lpstr>Office Theme</vt:lpstr>
      <vt:lpstr>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Guide</dc:title>
  <dc:creator>Frankie Wolf</dc:creator>
  <cp:lastModifiedBy>Frankie Wolf</cp:lastModifiedBy>
  <cp:revision>6</cp:revision>
  <dcterms:created xsi:type="dcterms:W3CDTF">2020-03-29T15:30:26Z</dcterms:created>
  <dcterms:modified xsi:type="dcterms:W3CDTF">2020-04-06T20:53:46Z</dcterms:modified>
</cp:coreProperties>
</file>