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97" r:id="rId3"/>
    <p:sldId id="299" r:id="rId4"/>
    <p:sldId id="263" r:id="rId5"/>
    <p:sldId id="265" r:id="rId6"/>
    <p:sldId id="269" r:id="rId7"/>
    <p:sldId id="266" r:id="rId8"/>
    <p:sldId id="270" r:id="rId9"/>
    <p:sldId id="293" r:id="rId10"/>
    <p:sldId id="294" r:id="rId11"/>
    <p:sldId id="256" r:id="rId12"/>
    <p:sldId id="257" r:id="rId13"/>
    <p:sldId id="298" r:id="rId14"/>
    <p:sldId id="258" r:id="rId15"/>
    <p:sldId id="259" r:id="rId16"/>
    <p:sldId id="260" r:id="rId17"/>
    <p:sldId id="261" r:id="rId18"/>
    <p:sldId id="262" r:id="rId19"/>
    <p:sldId id="264" r:id="rId20"/>
    <p:sldId id="273" r:id="rId21"/>
    <p:sldId id="274" r:id="rId22"/>
    <p:sldId id="271" r:id="rId23"/>
    <p:sldId id="272" r:id="rId24"/>
    <p:sldId id="267" r:id="rId25"/>
    <p:sldId id="275" r:id="rId26"/>
    <p:sldId id="276" r:id="rId27"/>
    <p:sldId id="295" r:id="rId28"/>
    <p:sldId id="296" r:id="rId29"/>
    <p:sldId id="277" r:id="rId30"/>
    <p:sldId id="280" r:id="rId31"/>
    <p:sldId id="279" r:id="rId32"/>
    <p:sldId id="281" r:id="rId33"/>
    <p:sldId id="278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00" r:id="rId45"/>
    <p:sldId id="301" r:id="rId46"/>
    <p:sldId id="302" r:id="rId47"/>
    <p:sldId id="303" r:id="rId48"/>
    <p:sldId id="304" r:id="rId49"/>
    <p:sldId id="305" r:id="rId50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97"/>
            <p14:sldId id="299"/>
            <p14:sldId id="263"/>
            <p14:sldId id="265"/>
            <p14:sldId id="269"/>
            <p14:sldId id="266"/>
            <p14:sldId id="270"/>
            <p14:sldId id="293"/>
            <p14:sldId id="294"/>
          </p14:sldIdLst>
        </p14:section>
        <p14:section name="Proteins" id="{49E51465-CE8A-424F-9D7E-AABECC07C10A}">
          <p14:sldIdLst>
            <p14:sldId id="256"/>
            <p14:sldId id="257"/>
            <p14:sldId id="298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  <p14:sldId id="295"/>
            <p14:sldId id="296"/>
          </p14:sldIdLst>
        </p14:section>
        <p14:section name="Junk Food" id="{03552625-7478-4CAD-AA6E-AE59B193B1FC}">
          <p14:sldIdLst>
            <p14:sldId id="277"/>
            <p14:sldId id="280"/>
            <p14:sldId id="279"/>
            <p14:sldId id="281"/>
            <p14:sldId id="278"/>
            <p14:sldId id="283"/>
            <p14:sldId id="284"/>
            <p14:sldId id="285"/>
            <p14:sldId id="286"/>
          </p14:sldIdLst>
        </p14:section>
        <p14:section name="Healthy Alternatives" id="{24B94E86-108A-4356-BF76-80C065D5AE07}">
          <p14:sldIdLst>
            <p14:sldId id="287"/>
            <p14:sldId id="288"/>
            <p14:sldId id="289"/>
            <p14:sldId id="290"/>
            <p14:sldId id="291"/>
            <p14:sldId id="292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2236746061325271E-2"/>
                  <c:y val="5.763779527559054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0.04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0.22</c:v>
                </c:pt>
                <c:pt idx="1">
                  <c:v>0.78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3.7882057379226204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0.11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0.72</c:v>
                </c:pt>
                <c:pt idx="1">
                  <c:v>0.13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6603345854801855E-3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1.273617453752973E-2"/>
                  <c:y val="4.35349956255468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3606442377878263E-4"/>
                  <c:y val="4.46526684164479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3.97983377077865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3.4230225717390005E-2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0.91</c:v>
                </c:pt>
                <c:pt idx="1">
                  <c:v>0.05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0.22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0.18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0.28999999999999998</c:v>
                </c:pt>
                <c:pt idx="1">
                  <c:v>0.24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78168539398722E-2"/>
                  <c:y val="-5.347331583552055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</c:v>
                </c:pt>
                <c:pt idx="1">
                  <c:v>0.06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0.01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0.28000000000000003</c:v>
                </c:pt>
                <c:pt idx="1">
                  <c:v>0.26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0.37</c:v>
                </c:pt>
                <c:pt idx="2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0.23</c:v>
                </c:pt>
                <c:pt idx="1">
                  <c:v>0.12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9188E-3"/>
                  <c:y val="1.1319335083114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2.3131671041119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0.81</c:v>
                </c:pt>
                <c:pt idx="1">
                  <c:v>0.13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42822980460775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4.16501895596383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0.01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0.15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0.65</c:v>
                </c:pt>
                <c:pt idx="1">
                  <c:v>0.27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0.61</c:v>
                </c:pt>
                <c:pt idx="1">
                  <c:v>0.35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0.48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0.43</c:v>
                </c:pt>
                <c:pt idx="1">
                  <c:v>0.09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0.6</c:v>
                </c:pt>
                <c:pt idx="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0.21</c:v>
                </c:pt>
                <c:pt idx="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49242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Avocado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medium</a:t>
            </a:r>
          </a:p>
        </p:txBody>
      </p:sp>
    </p:spTree>
    <p:extLst>
      <p:ext uri="{BB962C8B-B14F-4D97-AF65-F5344CB8AC3E}">
        <p14:creationId xmlns:p14="http://schemas.microsoft.com/office/powerpoint/2010/main" val="293287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73235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Nonfat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6457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553624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146546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626294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740442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Banana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banana</a:t>
            </a:r>
          </a:p>
        </p:txBody>
      </p:sp>
    </p:spTree>
    <p:extLst>
      <p:ext uri="{BB962C8B-B14F-4D97-AF65-F5344CB8AC3E}">
        <p14:creationId xmlns:p14="http://schemas.microsoft.com/office/powerpoint/2010/main" val="358749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0504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Strawberries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399432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34727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scoop</a:t>
            </a:r>
          </a:p>
        </p:txBody>
      </p:sp>
    </p:spTree>
    <p:extLst>
      <p:ext uri="{BB962C8B-B14F-4D97-AF65-F5344CB8AC3E}">
        <p14:creationId xmlns:p14="http://schemas.microsoft.com/office/powerpoint/2010/main" val="28476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93231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Blueberries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212043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scoops</a:t>
            </a:r>
          </a:p>
        </p:txBody>
      </p:sp>
    </p:spTree>
    <p:extLst>
      <p:ext uri="{BB962C8B-B14F-4D97-AF65-F5344CB8AC3E}">
        <p14:creationId xmlns:p14="http://schemas.microsoft.com/office/powerpoint/2010/main" val="159518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7603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57195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588208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Deluxe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120484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29490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313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small burger</a:t>
            </a:r>
          </a:p>
        </p:txBody>
      </p:sp>
    </p:spTree>
    <p:extLst>
      <p:ext uri="{BB962C8B-B14F-4D97-AF65-F5344CB8AC3E}">
        <p14:creationId xmlns:p14="http://schemas.microsoft.com/office/powerpoint/2010/main" val="47661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25985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518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 burger</a:t>
            </a:r>
          </a:p>
        </p:txBody>
      </p:sp>
    </p:spTree>
    <p:extLst>
      <p:ext uri="{BB962C8B-B14F-4D97-AF65-F5344CB8AC3E}">
        <p14:creationId xmlns:p14="http://schemas.microsoft.com/office/powerpoint/2010/main" val="398497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72239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Potato chips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26 chips (50 g)</a:t>
            </a:r>
          </a:p>
        </p:txBody>
      </p:sp>
    </p:spTree>
    <p:extLst>
      <p:ext uri="{BB962C8B-B14F-4D97-AF65-F5344CB8AC3E}">
        <p14:creationId xmlns:p14="http://schemas.microsoft.com/office/powerpoint/2010/main" val="414778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22246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Sugar flake cereal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1656433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12645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 pie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1/8 pie</a:t>
            </a:r>
          </a:p>
        </p:txBody>
      </p:sp>
    </p:spTree>
    <p:extLst>
      <p:ext uri="{BB962C8B-B14F-4D97-AF65-F5344CB8AC3E}">
        <p14:creationId xmlns:p14="http://schemas.microsoft.com/office/powerpoint/2010/main" val="303116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403806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Frozen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container</a:t>
            </a:r>
          </a:p>
        </p:txBody>
      </p:sp>
    </p:spTree>
    <p:extLst>
      <p:ext uri="{BB962C8B-B14F-4D97-AF65-F5344CB8AC3E}">
        <p14:creationId xmlns:p14="http://schemas.microsoft.com/office/powerpoint/2010/main" val="898323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28113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Cauliflower crust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00601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541964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Turkey burger, no bun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1141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181620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Hummus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382284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15939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Bran flakes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3105494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793955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apple</a:t>
            </a:r>
          </a:p>
        </p:txBody>
      </p:sp>
    </p:spTree>
    <p:extLst>
      <p:ext uri="{BB962C8B-B14F-4D97-AF65-F5344CB8AC3E}">
        <p14:creationId xmlns:p14="http://schemas.microsoft.com/office/powerpoint/2010/main" val="2797954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544147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Quinoa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1/3 cup</a:t>
            </a:r>
          </a:p>
        </p:txBody>
      </p:sp>
    </p:spTree>
    <p:extLst>
      <p:ext uri="{BB962C8B-B14F-4D97-AF65-F5344CB8AC3E}">
        <p14:creationId xmlns:p14="http://schemas.microsoft.com/office/powerpoint/2010/main" val="95411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226835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Broccoli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55734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57810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Asparagus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5 spears</a:t>
            </a:r>
          </a:p>
        </p:txBody>
      </p:sp>
    </p:spTree>
    <p:extLst>
      <p:ext uri="{BB962C8B-B14F-4D97-AF65-F5344CB8AC3E}">
        <p14:creationId xmlns:p14="http://schemas.microsoft.com/office/powerpoint/2010/main" val="1006467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59025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304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Beef &amp; Mushrooms with Cauliflower Rice</a:t>
            </a:r>
          </a:p>
        </p:txBody>
      </p:sp>
    </p:spTree>
    <p:extLst>
      <p:ext uri="{BB962C8B-B14F-4D97-AF65-F5344CB8AC3E}">
        <p14:creationId xmlns:p14="http://schemas.microsoft.com/office/powerpoint/2010/main" val="61509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8681100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Garden Salad</a:t>
            </a:r>
          </a:p>
        </p:txBody>
      </p:sp>
    </p:spTree>
    <p:extLst>
      <p:ext uri="{BB962C8B-B14F-4D97-AF65-F5344CB8AC3E}">
        <p14:creationId xmlns:p14="http://schemas.microsoft.com/office/powerpoint/2010/main" val="3502897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1307880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Jerky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oz. (56 g)</a:t>
            </a:r>
          </a:p>
        </p:txBody>
      </p:sp>
    </p:spTree>
    <p:extLst>
      <p:ext uri="{BB962C8B-B14F-4D97-AF65-F5344CB8AC3E}">
        <p14:creationId xmlns:p14="http://schemas.microsoft.com/office/powerpoint/2010/main" val="23093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055914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Bacon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piece</a:t>
            </a:r>
          </a:p>
        </p:txBody>
      </p:sp>
    </p:spTree>
    <p:extLst>
      <p:ext uri="{BB962C8B-B14F-4D97-AF65-F5344CB8AC3E}">
        <p14:creationId xmlns:p14="http://schemas.microsoft.com/office/powerpoint/2010/main" val="144936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703</Words>
  <Application>Microsoft Office PowerPoint</Application>
  <PresentationFormat>Custom</PresentationFormat>
  <Paragraphs>488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55</cp:revision>
  <dcterms:created xsi:type="dcterms:W3CDTF">2020-03-27T15:51:16Z</dcterms:created>
  <dcterms:modified xsi:type="dcterms:W3CDTF">2020-04-28T18:15:58Z</dcterms:modified>
</cp:coreProperties>
</file>