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3" r:id="rId3"/>
    <p:sldId id="265" r:id="rId4"/>
    <p:sldId id="269" r:id="rId5"/>
    <p:sldId id="266" r:id="rId6"/>
    <p:sldId id="270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7" r:id="rId16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ts" id="{300D5ED1-1125-48FF-B553-0F5372E8F2C3}">
          <p14:sldIdLst>
            <p14:sldId id="268"/>
            <p14:sldId id="263"/>
            <p14:sldId id="265"/>
            <p14:sldId id="269"/>
            <p14:sldId id="266"/>
            <p14:sldId id="270"/>
          </p14:sldIdLst>
        </p14:section>
        <p14:section name="Proteins" id="{49E51465-CE8A-424F-9D7E-AABECC07C10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Carbs" id="{1A9A90FA-044F-44AA-BCCC-1EDA9F6E1DC5}">
          <p14:sldIdLst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0.11</c:v>
                </c:pt>
                <c:pt idx="1">
                  <c:v>0.14000000000000001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0.53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0.39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5000150510413163E-2"/>
                  <c:y val="-5.60242053076698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0.95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1.2888015429562385E-2"/>
                  <c:y val="-9.7279090113736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0.17</c:v>
                </c:pt>
                <c:pt idx="1">
                  <c:v>0.64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0.38</c:v>
                </c:pt>
                <c:pt idx="1">
                  <c:v>0.26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5.5130717046576572E-2"/>
                  <c:y val="-9.72790901137357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7.0136522091852005E-2"/>
                  <c:y val="-1.09028871391076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0.13</c:v>
                </c:pt>
                <c:pt idx="1">
                  <c:v>0.18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0.21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0.02</c:v>
                </c:pt>
                <c:pt idx="1">
                  <c:v>0.36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6.551610187010358E-3"/>
                  <c:y val="-1.528346456692909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1.0996739828032445E-2"/>
                  <c:y val="-1.64584426946631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0.16</c:v>
                </c:pt>
                <c:pt idx="1">
                  <c:v>0.13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0.41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0.85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Macros</c:v>
                </c:pt>
              </c:strCache>
            </c:strRef>
          </c:tx>
          <c:dPt>
            <c:idx val="0"/>
            <c:bubble3D val="0"/>
            <c:spPr>
              <a:solidFill>
                <a:srgbClr val="FDDD6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9D-4014-8236-1091F416613A}"/>
              </c:ext>
            </c:extLst>
          </c:dPt>
          <c:dPt>
            <c:idx val="1"/>
            <c:bubble3D val="0"/>
            <c:spPr>
              <a:solidFill>
                <a:srgbClr val="FBA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9D-4014-8236-1091F416613A}"/>
              </c:ext>
            </c:extLst>
          </c:dPt>
          <c:dPt>
            <c:idx val="2"/>
            <c:bubble3D val="0"/>
            <c:spPr>
              <a:solidFill>
                <a:srgbClr val="81E5E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9D-4014-8236-1091F416613A}"/>
              </c:ext>
            </c:extLst>
          </c:dPt>
          <c:dLbls>
            <c:dLbl>
              <c:idx val="0"/>
              <c:layout>
                <c:manualLayout>
                  <c:x val="-8.2333353789445524E-3"/>
                  <c:y val="-1.528346456692913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DFB7144D-D253-41F7-862E-E39CD9AF34AC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FB06E928-E1F7-4E74-8978-720C2A0D22B6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9D-4014-8236-1091F416613A}"/>
                </c:ext>
              </c:extLst>
            </c:dLbl>
            <c:dLbl>
              <c:idx val="1"/>
              <c:layout>
                <c:manualLayout>
                  <c:x val="-8.8846047471815882E-3"/>
                  <c:y val="-1.090288713910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B779D77C-2615-45A8-BDAA-FDF2BF81641D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endParaRPr lang="en-US" sz="160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  <a:p>
                    <a:pPr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  <a:fld id="{69FDA7E2-B396-4F80-8BCF-ED09DB61E887}" type="VALUE">
                      <a:rPr lang="en-US" sz="16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 sz="1600" baseline="0" dirty="0">
                      <a:solidFill>
                        <a:schemeClr val="tx1"/>
                      </a:solidFill>
                      <a:latin typeface="Peace Sans" panose="02000505040000020004" pitchFamily="50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9D-4014-8236-1091F416613A}"/>
                </c:ext>
              </c:extLst>
            </c:dLbl>
            <c:dLbl>
              <c:idx val="2"/>
              <c:layout>
                <c:manualLayout>
                  <c:x val="2.1754991332762611E-3"/>
                  <c:y val="9.4240303295421409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Peace Sans" panose="02000505040000020004" pitchFamily="50" charset="0"/>
                        <a:ea typeface="+mn-ea"/>
                        <a:cs typeface="+mn-cs"/>
                      </a:defRPr>
                    </a:pPr>
                    <a:fld id="{E4B69AE3-C9A2-4052-8EDD-03F50E3DFF5B}" type="CATEGORYNAME">
                      <a:rPr lang="en-US" sz="160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[CATEGORY NAME]</a:t>
                    </a:fld>
                    <a:r>
                      <a:rPr lang="en-US" sz="1600" baseline="0" dirty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t> </a:t>
                    </a:r>
                  </a:p>
                  <a:p>
                    <a:pPr algn="ctr">
                      <a:defRPr sz="1600">
                        <a:solidFill>
                          <a:schemeClr val="tx1"/>
                        </a:solidFill>
                        <a:latin typeface="Peace Sans" panose="02000505040000020004" pitchFamily="50" charset="0"/>
                      </a:defRPr>
                    </a:pPr>
                    <a:fld id="{422174A9-A5E6-4050-9BD4-6F61863C336D}" type="VALUE">
                      <a:rPr lang="en-US" sz="1600" baseline="0" smtClean="0">
                        <a:solidFill>
                          <a:schemeClr val="tx1"/>
                        </a:solidFill>
                        <a:latin typeface="Peace Sans" panose="02000505040000020004" pitchFamily="50" charset="0"/>
                      </a:rPr>
                      <a:pPr algn="ctr">
                        <a:defRPr sz="1600">
                          <a:solidFill>
                            <a:schemeClr val="tx1"/>
                          </a:solidFill>
                          <a:latin typeface="Peace Sans" panose="02000505040000020004" pitchFamily="50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chemeClr val="tx1"/>
                      </a:solidFill>
                      <a:latin typeface="Peace Sans" panose="02000505040000020004" pitchFamily="50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9D-4014-8236-1091F4166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Carbs</c:v>
                </c:pt>
                <c:pt idx="1">
                  <c:v>Protein</c:v>
                </c:pt>
                <c:pt idx="2">
                  <c:v>Fats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0.38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9D-4014-8236-1091F416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5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93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7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31" y="1709742"/>
            <a:ext cx="5126355" cy="2852738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31" y="4589467"/>
            <a:ext cx="5126355" cy="1500188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6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9" y="365129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9" y="1681164"/>
            <a:ext cx="2514421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9" y="2505077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4"/>
            <a:ext cx="2526804" cy="82391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7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9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9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6" y="365129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6" y="1825626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1F2D-2AEF-4074-BE6D-430396F80950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21" y="6356354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4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FEAD-D2AA-490E-B1E7-F33253DA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1056167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Almonds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264860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348591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turkey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9066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9927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86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Tofu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15357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69556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Shrimp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02930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3389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Protein shake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(29 ml)</a:t>
            </a:r>
          </a:p>
        </p:txBody>
      </p:sp>
    </p:spTree>
    <p:extLst>
      <p:ext uri="{BB962C8B-B14F-4D97-AF65-F5344CB8AC3E}">
        <p14:creationId xmlns:p14="http://schemas.microsoft.com/office/powerpoint/2010/main" val="180179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200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Peace Sans" panose="02000505040000020004" pitchFamily="50" charset="0"/>
              </a:rPr>
              <a:t>Bread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</a:t>
            </a:r>
          </a:p>
        </p:txBody>
      </p:sp>
    </p:spTree>
    <p:extLst>
      <p:ext uri="{BB962C8B-B14F-4D97-AF65-F5344CB8AC3E}">
        <p14:creationId xmlns:p14="http://schemas.microsoft.com/office/powerpoint/2010/main" val="98741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05529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2% milk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8 oz. (236 ml)</a:t>
            </a:r>
          </a:p>
        </p:txBody>
      </p:sp>
    </p:spTree>
    <p:extLst>
      <p:ext uri="{BB962C8B-B14F-4D97-AF65-F5344CB8AC3E}">
        <p14:creationId xmlns:p14="http://schemas.microsoft.com/office/powerpoint/2010/main" val="316621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916931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pat</a:t>
            </a:r>
          </a:p>
        </p:txBody>
      </p:sp>
    </p:spTree>
    <p:extLst>
      <p:ext uri="{BB962C8B-B14F-4D97-AF65-F5344CB8AC3E}">
        <p14:creationId xmlns:p14="http://schemas.microsoft.com/office/powerpoint/2010/main" val="144199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82726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Cashews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76873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/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120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Cheddar cheese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oz. (28 g)</a:t>
            </a:r>
          </a:p>
        </p:txBody>
      </p:sp>
    </p:spTree>
    <p:extLst>
      <p:ext uri="{BB962C8B-B14F-4D97-AF65-F5344CB8AC3E}">
        <p14:creationId xmlns:p14="http://schemas.microsoft.com/office/powerpoint/2010/main" val="3326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504298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70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Egg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1 large</a:t>
            </a:r>
          </a:p>
        </p:txBody>
      </p:sp>
    </p:spTree>
    <p:extLst>
      <p:ext uri="{BB962C8B-B14F-4D97-AF65-F5344CB8AC3E}">
        <p14:creationId xmlns:p14="http://schemas.microsoft.com/office/powerpoint/2010/main" val="3519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283425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190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Peanut butter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2 Tbsp</a:t>
            </a:r>
          </a:p>
        </p:txBody>
      </p:sp>
    </p:spTree>
    <p:extLst>
      <p:ext uri="{BB962C8B-B14F-4D97-AF65-F5344CB8AC3E}">
        <p14:creationId xmlns:p14="http://schemas.microsoft.com/office/powerpoint/2010/main" val="291306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791198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236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D51E32-967E-4D01-B304-F28E66EF54FB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Salmon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257934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101432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160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Chicken breast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33729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3E4BA8-DE0B-4691-BE1E-D4FA73C69ED3}"/>
              </a:ext>
            </a:extLst>
          </p:cNvPr>
          <p:cNvGrpSpPr/>
          <p:nvPr/>
        </p:nvGrpSpPr>
        <p:grpSpPr>
          <a:xfrm>
            <a:off x="-34631" y="0"/>
            <a:ext cx="6012873" cy="6858000"/>
            <a:chOff x="3519903" y="93307"/>
            <a:chExt cx="6012873" cy="68580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46B399-32B5-46D0-B8EA-73094A3A13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7678481"/>
                </p:ext>
              </p:extLst>
            </p:nvPr>
          </p:nvGraphicFramePr>
          <p:xfrm>
            <a:off x="3519903" y="93307"/>
            <a:ext cx="6012873" cy="68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5A1C29-15B2-45E7-89BD-1DE97BEDC691}"/>
                </a:ext>
              </a:extLst>
            </p:cNvPr>
            <p:cNvSpPr txBox="1"/>
            <p:nvPr/>
          </p:nvSpPr>
          <p:spPr>
            <a:xfrm>
              <a:off x="6009210" y="3168364"/>
              <a:ext cx="10342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Peace Sans" panose="02000505040000020004" pitchFamily="50" charset="0"/>
                </a:rPr>
                <a:t>308</a:t>
              </a:r>
              <a:endParaRPr lang="en-US" sz="1600" dirty="0">
                <a:latin typeface="Peace Sans" panose="02000505040000020004" pitchFamily="50" charset="0"/>
              </a:endParaRPr>
            </a:p>
            <a:p>
              <a:pPr algn="ctr"/>
              <a:r>
                <a:rPr lang="en-US" sz="1600" dirty="0">
                  <a:latin typeface="Peace Sans" panose="02000505040000020004" pitchFamily="50" charset="0"/>
                </a:rPr>
                <a:t>calories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55FC73-8DF0-4674-9C86-F6B0EEDE90DE}"/>
              </a:ext>
            </a:extLst>
          </p:cNvPr>
          <p:cNvSpPr/>
          <p:nvPr/>
        </p:nvSpPr>
        <p:spPr>
          <a:xfrm>
            <a:off x="1371599" y="176176"/>
            <a:ext cx="3200400" cy="505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Ground beef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eace Sans" panose="02000505040000020004" pitchFamily="50" charset="0"/>
              </a:rPr>
              <a:t>4 oz. (113 g)</a:t>
            </a:r>
          </a:p>
        </p:txBody>
      </p:sp>
    </p:spTree>
    <p:extLst>
      <p:ext uri="{BB962C8B-B14F-4D97-AF65-F5344CB8AC3E}">
        <p14:creationId xmlns:p14="http://schemas.microsoft.com/office/powerpoint/2010/main" val="4311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244</Words>
  <Application>Microsoft Office PowerPoint</Application>
  <PresentationFormat>Custom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Peace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Frankie Wolf</dc:creator>
  <cp:lastModifiedBy>Frankie Wolf</cp:lastModifiedBy>
  <cp:revision>21</cp:revision>
  <dcterms:created xsi:type="dcterms:W3CDTF">2020-03-27T15:51:16Z</dcterms:created>
  <dcterms:modified xsi:type="dcterms:W3CDTF">2020-03-29T01:51:16Z</dcterms:modified>
</cp:coreProperties>
</file>