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Carbohydrates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FuturaHandwritten</vt:lpstr>
      <vt:lpstr>Office Theme</vt:lpstr>
      <vt:lpstr>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5</cp:revision>
  <dcterms:created xsi:type="dcterms:W3CDTF">2020-03-28T20:49:18Z</dcterms:created>
  <dcterms:modified xsi:type="dcterms:W3CDTF">2020-03-29T12:01:37Z</dcterms:modified>
</cp:coreProperties>
</file>